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Library Management System</a:t>
            </a:r>
          </a:p>
        </p:txBody>
      </p:sp>
      <p:sp>
        <p:nvSpPr>
          <p:cNvPr id="3" name="Subtitle 2"/>
          <p:cNvSpPr>
            <a:spLocks noGrp="1"/>
          </p:cNvSpPr>
          <p:nvPr>
            <p:ph type="subTitle" idx="1"/>
          </p:nvPr>
        </p:nvSpPr>
        <p:spPr/>
        <p:txBody>
          <a:bodyPr/>
          <a:lstStyle/>
          <a:p>
            <a:r>
              <a:t>Project Overview and Use Cases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r>
              <a:t>This project focuses on leveraging data to improve the efficiency and effectiveness of a college library. By collecting and analyzing data from various sources, such as library management systems, RFID scans, and user surveys, we can gain valuable insights into library usage patterns, identify areas for improvement, and make data-driven decisions.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Collection &amp; Integration</a:t>
            </a:r>
          </a:p>
        </p:txBody>
      </p:sp>
      <p:sp>
        <p:nvSpPr>
          <p:cNvPr id="3" name="Content Placeholder 2"/>
          <p:cNvSpPr>
            <a:spLocks noGrp="1"/>
          </p:cNvSpPr>
          <p:nvPr>
            <p:ph idx="1"/>
          </p:nvPr>
        </p:nvSpPr>
        <p:spPr/>
        <p:txBody>
          <a:bodyPr/>
          <a:lstStyle/>
          <a:p>
            <a:r>
              <a:t>• Cleanse and transform data to ensure accuracy and consistency.</a:t>
            </a:r>
          </a:p>
          <a:p>
            <a:r>
              <a:t>• Integrate data into a centralized data warehouse or data lake.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Analysis &amp; Visualization</a:t>
            </a:r>
          </a:p>
        </p:txBody>
      </p:sp>
      <p:sp>
        <p:nvSpPr>
          <p:cNvPr id="3" name="Content Placeholder 2"/>
          <p:cNvSpPr>
            <a:spLocks noGrp="1"/>
          </p:cNvSpPr>
          <p:nvPr>
            <p:ph idx="1"/>
          </p:nvPr>
        </p:nvSpPr>
        <p:spPr/>
        <p:txBody>
          <a:bodyPr/>
          <a:lstStyle/>
          <a:p>
            <a:r>
              <a:t>• Analyze key performance indicators such as book circulation, user activity, and overdue fines.</a:t>
            </a:r>
          </a:p>
          <a:p>
            <a:r>
              <a:t>• Segment students based on their borrowing patterns and research interests.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Decision Making &amp; Action</a:t>
            </a:r>
          </a:p>
        </p:txBody>
      </p:sp>
      <p:sp>
        <p:nvSpPr>
          <p:cNvPr id="3" name="Content Placeholder 2"/>
          <p:cNvSpPr>
            <a:spLocks noGrp="1"/>
          </p:cNvSpPr>
          <p:nvPr>
            <p:ph idx="1"/>
          </p:nvPr>
        </p:nvSpPr>
        <p:spPr/>
        <p:txBody>
          <a:bodyPr/>
          <a:lstStyle/>
          <a:p>
            <a:r>
              <a:t>• Optimize book acquisition and budgeting.</a:t>
            </a:r>
          </a:p>
          <a:p>
            <a:r>
              <a:t>• Improve shelf space utilization and library layout.</a:t>
            </a:r>
          </a:p>
          <a:p>
            <a:r>
              <a:t>• Personalize book recommendations for students.</a:t>
            </a:r>
          </a:p>
          <a:p>
            <a:r>
              <a:t>• Streamline borrowing and returning processes.</a:t>
            </a:r>
          </a:p>
          <a:p>
            <a:r>
              <a:t>• Enhance research support for faculty.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a:t>
            </a:r>
          </a:p>
        </p:txBody>
      </p:sp>
      <p:sp>
        <p:nvSpPr>
          <p:cNvPr id="3" name="Content Placeholder 2"/>
          <p:cNvSpPr>
            <a:spLocks noGrp="1"/>
          </p:cNvSpPr>
          <p:nvPr>
            <p:ph idx="1"/>
          </p:nvPr>
        </p:nvSpPr>
        <p:spPr/>
        <p:txBody>
          <a:bodyPr/>
          <a:lstStyle/>
          <a:p>
            <a:r>
              <a:t>• Improved resource utilization</a:t>
            </a:r>
          </a:p>
          <a:p>
            <a:r>
              <a:t>• Enhanced student experience</a:t>
            </a:r>
          </a:p>
          <a:p>
            <a:r>
              <a:t>• Enhanced research support</a:t>
            </a:r>
          </a:p>
          <a:p>
            <a:r>
              <a:t>• Data-driven decision making</a:t>
            </a:r>
          </a:p>
          <a:p>
            <a:r>
              <a:t>• Increased library efficiency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Cases</a:t>
            </a:r>
          </a:p>
        </p:txBody>
      </p:sp>
      <p:sp>
        <p:nvSpPr>
          <p:cNvPr id="3" name="Content Placeholder 2"/>
          <p:cNvSpPr>
            <a:spLocks noGrp="1"/>
          </p:cNvSpPr>
          <p:nvPr>
            <p:ph idx="1"/>
          </p:nvPr>
        </p:nvSpPr>
        <p:spPr/>
        <p:txBody>
          <a:bodyPr/>
          <a:lstStyle/>
          <a:p>
            <a:r>
              <a:t>• Registration of users</a:t>
            </a:r>
          </a:p>
          <a:p>
            <a:r>
              <a:t>• Searching the system</a:t>
            </a:r>
          </a:p>
          <a:p>
            <a:r>
              <a:t>• Performing transactions like borrowing and returning books</a:t>
            </a:r>
          </a:p>
          <a:p>
            <a:r>
              <a:t>• Providing privileges to different user types</a:t>
            </a:r>
          </a:p>
          <a:p>
            <a:r>
              <a:t>• Tracking books and user information through defined objects and use cases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