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8" r:id="rId6"/>
  </p:sldIdLst>
  <p:sldSz cx="9144000" cy="5143500" type="screen16x9"/>
  <p:notesSz cx="6858000" cy="9144000"/>
  <p:embeddedFontLst>
    <p:embeddedFont>
      <p:font typeface="Nunito"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 name="Google Shape;22;p2"/>
          <p:cNvGrpSpPr/>
          <p:nvPr/>
        </p:nvGrpSpPr>
        <p:grpSpPr>
          <a:xfrm>
            <a:off x="7057468" y="5088"/>
            <a:ext cx="1851281" cy="752108"/>
            <a:chOff x="6917201" y="0"/>
            <a:chExt cx="2227776"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 name="Google Shape;26;p2"/>
          <p:cNvGrpSpPr/>
          <p:nvPr/>
        </p:nvGrpSpPr>
        <p:grpSpPr>
          <a:xfrm>
            <a:off x="6553032" y="4217852"/>
            <a:ext cx="2389067" cy="925737"/>
            <a:chOff x="6917201" y="0"/>
            <a:chExt cx="2227776"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2"/>
          <p:cNvGrpSpPr/>
          <p:nvPr/>
        </p:nvGrpSpPr>
        <p:grpSpPr>
          <a:xfrm>
            <a:off x="199149" y="4055652"/>
            <a:ext cx="2795413" cy="1083308"/>
            <a:chOff x="6917201" y="0"/>
            <a:chExt cx="2227776"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2"/>
          <p:cNvSpPr txBox="1">
            <a:spLocks noGrp="1"/>
          </p:cNvSpPr>
          <p:nvPr>
            <p:ph type="ctrTitle"/>
          </p:nvPr>
        </p:nvSpPr>
        <p:spPr>
          <a:xfrm>
            <a:off x="1858703" y="1822833"/>
            <a:ext cx="5361300" cy="1448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3"/>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3"/>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2" name="Google Shape;42;p3"/>
          <p:cNvSpPr txBox="1">
            <a:spLocks noGrp="1"/>
          </p:cNvSpPr>
          <p:nvPr>
            <p:ph type="body" idx="1"/>
          </p:nvPr>
        </p:nvSpPr>
        <p:spPr>
          <a:xfrm>
            <a:off x="819150" y="1990725"/>
            <a:ext cx="75057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3" name="Google Shape;43;p3"/>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44"/>
        <p:cNvGrpSpPr/>
        <p:nvPr/>
      </p:nvGrpSpPr>
      <p:grpSpPr>
        <a:xfrm>
          <a:off x="0" y="0"/>
          <a:ext cx="0" cy="0"/>
          <a:chOff x="0" y="0"/>
          <a:chExt cx="0" cy="0"/>
        </a:xfrm>
      </p:grpSpPr>
      <p:sp>
        <p:nvSpPr>
          <p:cNvPr id="45" name="Google Shape;45;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49" name="Google Shape;49;p4"/>
          <p:cNvSpPr txBox="1">
            <a:spLocks noGrp="1"/>
          </p:cNvSpPr>
          <p:nvPr>
            <p:ph type="body" idx="1"/>
          </p:nvPr>
        </p:nvSpPr>
        <p:spPr>
          <a:xfrm>
            <a:off x="819150"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0" name="Google Shape;50;p4"/>
          <p:cNvSpPr txBox="1">
            <a:spLocks noGrp="1"/>
          </p:cNvSpPr>
          <p:nvPr>
            <p:ph type="body" idx="2"/>
          </p:nvPr>
        </p:nvSpPr>
        <p:spPr>
          <a:xfrm>
            <a:off x="4638675" y="1990725"/>
            <a:ext cx="3686100" cy="244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1" name="Google Shape;51;p4"/>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52"/>
        <p:cNvGrpSpPr/>
        <p:nvPr/>
      </p:nvGrpSpPr>
      <p:grpSpPr>
        <a:xfrm>
          <a:off x="0" y="0"/>
          <a:ext cx="0" cy="0"/>
          <a:chOff x="0" y="0"/>
          <a:chExt cx="0" cy="0"/>
        </a:xfrm>
      </p:grpSpPr>
      <p:sp>
        <p:nvSpPr>
          <p:cNvPr id="53" name="Google Shape;53;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5"/>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5"/>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57" name="Google Shape;57;p5"/>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58" name="Google Shape;58;p5"/>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59"/>
        <p:cNvGrpSpPr/>
        <p:nvPr/>
      </p:nvGrpSpPr>
      <p:grpSpPr>
        <a:xfrm>
          <a:off x="0" y="0"/>
          <a:ext cx="0" cy="0"/>
          <a:chOff x="0" y="0"/>
          <a:chExt cx="0" cy="0"/>
        </a:xfrm>
      </p:grpSpPr>
      <p:sp>
        <p:nvSpPr>
          <p:cNvPr id="60" name="Google Shape;60;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6"/>
          <p:cNvSpPr txBox="1">
            <a:spLocks noGrp="1"/>
          </p:cNvSpPr>
          <p:nvPr>
            <p:ph type="title"/>
          </p:nvPr>
        </p:nvSpPr>
        <p:spPr>
          <a:xfrm>
            <a:off x="819150" y="845600"/>
            <a:ext cx="6424200" cy="705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64" name="Google Shape;64;p6"/>
          <p:cNvSpPr txBox="1">
            <a:spLocks noGrp="1"/>
          </p:cNvSpPr>
          <p:nvPr>
            <p:ph type="subTitle" idx="1"/>
          </p:nvPr>
        </p:nvSpPr>
        <p:spPr>
          <a:xfrm>
            <a:off x="819150" y="1550700"/>
            <a:ext cx="58599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65" name="Google Shape;65;p6"/>
          <p:cNvSpPr txBox="1">
            <a:spLocks noGrp="1"/>
          </p:cNvSpPr>
          <p:nvPr>
            <p:ph type="body" idx="2"/>
          </p:nvPr>
        </p:nvSpPr>
        <p:spPr>
          <a:xfrm>
            <a:off x="819150" y="2467050"/>
            <a:ext cx="5859900" cy="2095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66" name="Google Shape;66;p6"/>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85"/>
        <p:cNvGrpSpPr/>
        <p:nvPr/>
      </p:nvGrpSpPr>
      <p:grpSpPr>
        <a:xfrm>
          <a:off x="0" y="0"/>
          <a:ext cx="0" cy="0"/>
          <a:chOff x="0" y="0"/>
          <a:chExt cx="0" cy="0"/>
        </a:xfrm>
      </p:grpSpPr>
      <p:sp>
        <p:nvSpPr>
          <p:cNvPr id="86" name="Google Shape;86;p8"/>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7" name="Google Shape;87;p8"/>
          <p:cNvGrpSpPr/>
          <p:nvPr/>
        </p:nvGrpSpPr>
        <p:grpSpPr>
          <a:xfrm>
            <a:off x="5594191" y="3961115"/>
            <a:ext cx="2910144" cy="1182340"/>
            <a:chOff x="6917201" y="0"/>
            <a:chExt cx="2227776" cy="863400"/>
          </a:xfrm>
        </p:grpSpPr>
        <p:sp>
          <p:nvSpPr>
            <p:cNvPr id="88" name="Google Shape;88;p8"/>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8"/>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8"/>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 name="Google Shape;91;p8"/>
          <p:cNvGrpSpPr/>
          <p:nvPr/>
        </p:nvGrpSpPr>
        <p:grpSpPr>
          <a:xfrm>
            <a:off x="199149" y="2"/>
            <a:ext cx="2795413" cy="1083308"/>
            <a:chOff x="6917201" y="0"/>
            <a:chExt cx="2227776" cy="863400"/>
          </a:xfrm>
        </p:grpSpPr>
        <p:sp>
          <p:nvSpPr>
            <p:cNvPr id="92" name="Google Shape;92;p8"/>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8"/>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8"/>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5" name="Google Shape;95;p8"/>
          <p:cNvSpPr txBox="1">
            <a:spLocks noGrp="1"/>
          </p:cNvSpPr>
          <p:nvPr>
            <p:ph type="title"/>
          </p:nvPr>
        </p:nvSpPr>
        <p:spPr>
          <a:xfrm>
            <a:off x="1888684" y="1746100"/>
            <a:ext cx="5377500" cy="16461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3200"/>
              <a:buNone/>
              <a:defRPr sz="3200">
                <a:solidFill>
                  <a:schemeClr val="dk2"/>
                </a:solidFill>
              </a:defRPr>
            </a:lvl1pPr>
            <a:lvl2pPr lvl="1" algn="ctr">
              <a:lnSpc>
                <a:spcPct val="100000"/>
              </a:lnSpc>
              <a:spcBef>
                <a:spcPts val="0"/>
              </a:spcBef>
              <a:spcAft>
                <a:spcPts val="0"/>
              </a:spcAft>
              <a:buClr>
                <a:schemeClr val="dk2"/>
              </a:buClr>
              <a:buSzPts val="3200"/>
              <a:buNone/>
              <a:defRPr sz="3200">
                <a:solidFill>
                  <a:schemeClr val="dk2"/>
                </a:solidFill>
              </a:defRPr>
            </a:lvl2pPr>
            <a:lvl3pPr lvl="2" algn="ctr">
              <a:lnSpc>
                <a:spcPct val="100000"/>
              </a:lnSpc>
              <a:spcBef>
                <a:spcPts val="0"/>
              </a:spcBef>
              <a:spcAft>
                <a:spcPts val="0"/>
              </a:spcAft>
              <a:buClr>
                <a:schemeClr val="dk2"/>
              </a:buClr>
              <a:buSzPts val="3200"/>
              <a:buNone/>
              <a:defRPr sz="3200">
                <a:solidFill>
                  <a:schemeClr val="dk2"/>
                </a:solidFill>
              </a:defRPr>
            </a:lvl3pPr>
            <a:lvl4pPr lvl="3" algn="ctr">
              <a:lnSpc>
                <a:spcPct val="100000"/>
              </a:lnSpc>
              <a:spcBef>
                <a:spcPts val="0"/>
              </a:spcBef>
              <a:spcAft>
                <a:spcPts val="0"/>
              </a:spcAft>
              <a:buClr>
                <a:schemeClr val="dk2"/>
              </a:buClr>
              <a:buSzPts val="3200"/>
              <a:buNone/>
              <a:defRPr sz="3200">
                <a:solidFill>
                  <a:schemeClr val="dk2"/>
                </a:solidFill>
              </a:defRPr>
            </a:lvl4pPr>
            <a:lvl5pPr lvl="4" algn="ctr">
              <a:lnSpc>
                <a:spcPct val="100000"/>
              </a:lnSpc>
              <a:spcBef>
                <a:spcPts val="0"/>
              </a:spcBef>
              <a:spcAft>
                <a:spcPts val="0"/>
              </a:spcAft>
              <a:buClr>
                <a:schemeClr val="dk2"/>
              </a:buClr>
              <a:buSzPts val="3200"/>
              <a:buNone/>
              <a:defRPr sz="3200">
                <a:solidFill>
                  <a:schemeClr val="dk2"/>
                </a:solidFill>
              </a:defRPr>
            </a:lvl5pPr>
            <a:lvl6pPr lvl="5" algn="ctr">
              <a:lnSpc>
                <a:spcPct val="100000"/>
              </a:lnSpc>
              <a:spcBef>
                <a:spcPts val="0"/>
              </a:spcBef>
              <a:spcAft>
                <a:spcPts val="0"/>
              </a:spcAft>
              <a:buClr>
                <a:schemeClr val="dk2"/>
              </a:buClr>
              <a:buSzPts val="3200"/>
              <a:buNone/>
              <a:defRPr sz="3200">
                <a:solidFill>
                  <a:schemeClr val="dk2"/>
                </a:solidFill>
              </a:defRPr>
            </a:lvl6pPr>
            <a:lvl7pPr lvl="6" algn="ctr">
              <a:lnSpc>
                <a:spcPct val="100000"/>
              </a:lnSpc>
              <a:spcBef>
                <a:spcPts val="0"/>
              </a:spcBef>
              <a:spcAft>
                <a:spcPts val="0"/>
              </a:spcAft>
              <a:buClr>
                <a:schemeClr val="dk2"/>
              </a:buClr>
              <a:buSzPts val="3200"/>
              <a:buNone/>
              <a:defRPr sz="3200">
                <a:solidFill>
                  <a:schemeClr val="dk2"/>
                </a:solidFill>
              </a:defRPr>
            </a:lvl7pPr>
            <a:lvl8pPr lvl="7" algn="ctr">
              <a:lnSpc>
                <a:spcPct val="100000"/>
              </a:lnSpc>
              <a:spcBef>
                <a:spcPts val="0"/>
              </a:spcBef>
              <a:spcAft>
                <a:spcPts val="0"/>
              </a:spcAft>
              <a:buClr>
                <a:schemeClr val="dk2"/>
              </a:buClr>
              <a:buSzPts val="3200"/>
              <a:buNone/>
              <a:defRPr sz="3200">
                <a:solidFill>
                  <a:schemeClr val="dk2"/>
                </a:solidFill>
              </a:defRPr>
            </a:lvl8pPr>
            <a:lvl9pPr lvl="8" algn="ctr">
              <a:lnSpc>
                <a:spcPct val="100000"/>
              </a:lnSpc>
              <a:spcBef>
                <a:spcPts val="0"/>
              </a:spcBef>
              <a:spcAft>
                <a:spcPts val="0"/>
              </a:spcAft>
              <a:buClr>
                <a:schemeClr val="dk2"/>
              </a:buClr>
              <a:buSzPts val="3200"/>
              <a:buNone/>
              <a:defRPr sz="3200">
                <a:solidFill>
                  <a:schemeClr val="dk2"/>
                </a:solidFill>
              </a:defRPr>
            </a:lvl9pPr>
          </a:lstStyle>
          <a:p>
            <a:endParaRPr/>
          </a:p>
        </p:txBody>
      </p:sp>
      <p:sp>
        <p:nvSpPr>
          <p:cNvPr id="96" name="Google Shape;96;p8"/>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97"/>
        <p:cNvGrpSpPr/>
        <p:nvPr/>
      </p:nvGrpSpPr>
      <p:grpSpPr>
        <a:xfrm>
          <a:off x="0" y="0"/>
          <a:ext cx="0" cy="0"/>
          <a:chOff x="0" y="0"/>
          <a:chExt cx="0" cy="0"/>
        </a:xfrm>
      </p:grpSpPr>
      <p:sp>
        <p:nvSpPr>
          <p:cNvPr id="98" name="Google Shape;98;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9"/>
          <p:cNvSpPr txBox="1">
            <a:spLocks noGrp="1"/>
          </p:cNvSpPr>
          <p:nvPr>
            <p:ph type="title"/>
          </p:nvPr>
        </p:nvSpPr>
        <p:spPr>
          <a:xfrm>
            <a:off x="819150" y="845600"/>
            <a:ext cx="7505700" cy="954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02" name="Google Shape;102;p9"/>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0"/>
          <p:cNvSpPr txBox="1">
            <a:spLocks noGrp="1"/>
          </p:cNvSpPr>
          <p:nvPr>
            <p:ph type="body" idx="1"/>
          </p:nvPr>
        </p:nvSpPr>
        <p:spPr>
          <a:xfrm>
            <a:off x="328025" y="4163500"/>
            <a:ext cx="7415100" cy="605100"/>
          </a:xfrm>
          <a:prstGeom prst="rect">
            <a:avLst/>
          </a:prstGeom>
          <a:noFill/>
          <a:ln>
            <a:noFill/>
          </a:ln>
        </p:spPr>
        <p:txBody>
          <a:bodyPr spcFirstLastPara="1" wrap="square" lIns="91425" tIns="91425" rIns="91425" bIns="91425" anchor="b"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1" name="Google Shape;111;p11"/>
          <p:cNvGrpSpPr/>
          <p:nvPr/>
        </p:nvGrpSpPr>
        <p:grpSpPr>
          <a:xfrm>
            <a:off x="5959222" y="4119576"/>
            <a:ext cx="2520951" cy="1024165"/>
            <a:chOff x="6917201" y="0"/>
            <a:chExt cx="2227776"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5" name="Google Shape;115;p11"/>
          <p:cNvGrpSpPr/>
          <p:nvPr/>
        </p:nvGrpSpPr>
        <p:grpSpPr>
          <a:xfrm>
            <a:off x="199149" y="2"/>
            <a:ext cx="2795413" cy="1083308"/>
            <a:chOff x="6917201" y="0"/>
            <a:chExt cx="2227776"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 name="Google Shape;119;p11"/>
          <p:cNvSpPr txBox="1">
            <a:spLocks noGrp="1"/>
          </p:cNvSpPr>
          <p:nvPr>
            <p:ph type="title" hasCustomPrompt="1"/>
          </p:nvPr>
        </p:nvSpPr>
        <p:spPr>
          <a:xfrm>
            <a:off x="1385850" y="1383850"/>
            <a:ext cx="6372300" cy="13797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2"/>
              </a:buClr>
              <a:buSzPts val="8600"/>
              <a:buNone/>
              <a:defRPr sz="8600">
                <a:solidFill>
                  <a:schemeClr val="dk2"/>
                </a:solidFill>
              </a:defRPr>
            </a:lvl1pPr>
            <a:lvl2pPr lvl="1" algn="ctr">
              <a:lnSpc>
                <a:spcPct val="100000"/>
              </a:lnSpc>
              <a:spcBef>
                <a:spcPts val="0"/>
              </a:spcBef>
              <a:spcAft>
                <a:spcPts val="0"/>
              </a:spcAft>
              <a:buClr>
                <a:schemeClr val="dk2"/>
              </a:buClr>
              <a:buSzPts val="8600"/>
              <a:buNone/>
              <a:defRPr sz="8600">
                <a:solidFill>
                  <a:schemeClr val="dk2"/>
                </a:solidFill>
              </a:defRPr>
            </a:lvl2pPr>
            <a:lvl3pPr lvl="2" algn="ctr">
              <a:lnSpc>
                <a:spcPct val="100000"/>
              </a:lnSpc>
              <a:spcBef>
                <a:spcPts val="0"/>
              </a:spcBef>
              <a:spcAft>
                <a:spcPts val="0"/>
              </a:spcAft>
              <a:buClr>
                <a:schemeClr val="dk2"/>
              </a:buClr>
              <a:buSzPts val="8600"/>
              <a:buNone/>
              <a:defRPr sz="8600">
                <a:solidFill>
                  <a:schemeClr val="dk2"/>
                </a:solidFill>
              </a:defRPr>
            </a:lvl3pPr>
            <a:lvl4pPr lvl="3" algn="ctr">
              <a:lnSpc>
                <a:spcPct val="100000"/>
              </a:lnSpc>
              <a:spcBef>
                <a:spcPts val="0"/>
              </a:spcBef>
              <a:spcAft>
                <a:spcPts val="0"/>
              </a:spcAft>
              <a:buClr>
                <a:schemeClr val="dk2"/>
              </a:buClr>
              <a:buSzPts val="8600"/>
              <a:buNone/>
              <a:defRPr sz="8600">
                <a:solidFill>
                  <a:schemeClr val="dk2"/>
                </a:solidFill>
              </a:defRPr>
            </a:lvl4pPr>
            <a:lvl5pPr lvl="4" algn="ctr">
              <a:lnSpc>
                <a:spcPct val="100000"/>
              </a:lnSpc>
              <a:spcBef>
                <a:spcPts val="0"/>
              </a:spcBef>
              <a:spcAft>
                <a:spcPts val="0"/>
              </a:spcAft>
              <a:buClr>
                <a:schemeClr val="dk2"/>
              </a:buClr>
              <a:buSzPts val="8600"/>
              <a:buNone/>
              <a:defRPr sz="8600">
                <a:solidFill>
                  <a:schemeClr val="dk2"/>
                </a:solidFill>
              </a:defRPr>
            </a:lvl5pPr>
            <a:lvl6pPr lvl="5" algn="ctr">
              <a:lnSpc>
                <a:spcPct val="100000"/>
              </a:lnSpc>
              <a:spcBef>
                <a:spcPts val="0"/>
              </a:spcBef>
              <a:spcAft>
                <a:spcPts val="0"/>
              </a:spcAft>
              <a:buClr>
                <a:schemeClr val="dk2"/>
              </a:buClr>
              <a:buSzPts val="8600"/>
              <a:buNone/>
              <a:defRPr sz="8600">
                <a:solidFill>
                  <a:schemeClr val="dk2"/>
                </a:solidFill>
              </a:defRPr>
            </a:lvl6pPr>
            <a:lvl7pPr lvl="6" algn="ctr">
              <a:lnSpc>
                <a:spcPct val="100000"/>
              </a:lnSpc>
              <a:spcBef>
                <a:spcPts val="0"/>
              </a:spcBef>
              <a:spcAft>
                <a:spcPts val="0"/>
              </a:spcAft>
              <a:buClr>
                <a:schemeClr val="dk2"/>
              </a:buClr>
              <a:buSzPts val="8600"/>
              <a:buNone/>
              <a:defRPr sz="8600">
                <a:solidFill>
                  <a:schemeClr val="dk2"/>
                </a:solidFill>
              </a:defRPr>
            </a:lvl7pPr>
            <a:lvl8pPr lvl="7" algn="ctr">
              <a:lnSpc>
                <a:spcPct val="100000"/>
              </a:lnSpc>
              <a:spcBef>
                <a:spcPts val="0"/>
              </a:spcBef>
              <a:spcAft>
                <a:spcPts val="0"/>
              </a:spcAft>
              <a:buClr>
                <a:schemeClr val="dk2"/>
              </a:buClr>
              <a:buSzPts val="8600"/>
              <a:buNone/>
              <a:defRPr sz="8600">
                <a:solidFill>
                  <a:schemeClr val="dk2"/>
                </a:solidFill>
              </a:defRPr>
            </a:lvl8pPr>
            <a:lvl9pPr lvl="8" algn="ctr">
              <a:lnSpc>
                <a:spcPct val="100000"/>
              </a:lnSpc>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SzPts val="1300"/>
              <a:buChar char="●"/>
              <a:defRPr/>
            </a:lvl1pPr>
            <a:lvl2pPr marL="914400" lvl="1" indent="-298450" algn="ctr">
              <a:lnSpc>
                <a:spcPct val="115000"/>
              </a:lnSpc>
              <a:spcBef>
                <a:spcPts val="0"/>
              </a:spcBef>
              <a:spcAft>
                <a:spcPts val="0"/>
              </a:spcAft>
              <a:buSzPts val="1100"/>
              <a:buChar char="○"/>
              <a:defRPr/>
            </a:lvl2pPr>
            <a:lvl3pPr marL="1371600" lvl="2" indent="-298450" algn="ctr">
              <a:lnSpc>
                <a:spcPct val="115000"/>
              </a:lnSpc>
              <a:spcBef>
                <a:spcPts val="0"/>
              </a:spcBef>
              <a:spcAft>
                <a:spcPts val="0"/>
              </a:spcAft>
              <a:buSzPts val="1100"/>
              <a:buChar char="■"/>
              <a:defRPr/>
            </a:lvl3pPr>
            <a:lvl4pPr marL="1828800" lvl="3" indent="-298450" algn="ctr">
              <a:lnSpc>
                <a:spcPct val="115000"/>
              </a:lnSpc>
              <a:spcBef>
                <a:spcPts val="0"/>
              </a:spcBef>
              <a:spcAft>
                <a:spcPts val="0"/>
              </a:spcAft>
              <a:buSzPts val="1100"/>
              <a:buChar char="●"/>
              <a:defRPr/>
            </a:lvl4pPr>
            <a:lvl5pPr marL="2286000" lvl="4" indent="-298450" algn="ctr">
              <a:lnSpc>
                <a:spcPct val="115000"/>
              </a:lnSpc>
              <a:spcBef>
                <a:spcPts val="0"/>
              </a:spcBef>
              <a:spcAft>
                <a:spcPts val="0"/>
              </a:spcAft>
              <a:buSzPts val="1100"/>
              <a:buChar char="○"/>
              <a:defRPr/>
            </a:lvl5pPr>
            <a:lvl6pPr marL="2743200" lvl="5" indent="-298450" algn="ctr">
              <a:lnSpc>
                <a:spcPct val="115000"/>
              </a:lnSpc>
              <a:spcBef>
                <a:spcPts val="0"/>
              </a:spcBef>
              <a:spcAft>
                <a:spcPts val="0"/>
              </a:spcAft>
              <a:buSzPts val="1100"/>
              <a:buChar char="■"/>
              <a:defRPr/>
            </a:lvl6pPr>
            <a:lvl7pPr marL="3200400" lvl="6" indent="-298450" algn="ctr">
              <a:lnSpc>
                <a:spcPct val="115000"/>
              </a:lnSpc>
              <a:spcBef>
                <a:spcPts val="0"/>
              </a:spcBef>
              <a:spcAft>
                <a:spcPts val="0"/>
              </a:spcAft>
              <a:buSzPts val="1100"/>
              <a:buChar char="●"/>
              <a:defRPr/>
            </a:lvl7pPr>
            <a:lvl8pPr marL="3657600" lvl="7" indent="-298450" algn="ctr">
              <a:lnSpc>
                <a:spcPct val="115000"/>
              </a:lnSpc>
              <a:spcBef>
                <a:spcPts val="0"/>
              </a:spcBef>
              <a:spcAft>
                <a:spcPts val="0"/>
              </a:spcAft>
              <a:buSzPts val="1100"/>
              <a:buChar char="○"/>
              <a:defRPr/>
            </a:lvl8pPr>
            <a:lvl9pPr marL="4114800" lvl="8" indent="-298450" algn="ctr">
              <a:lnSpc>
                <a:spcPct val="115000"/>
              </a:lnSpc>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2800"/>
              <a:buFont typeface="Nunito"/>
              <a:buNone/>
              <a:defRPr sz="2800" b="0" i="0" u="none" strike="noStrike" cap="none">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Calibri"/>
              <a:buChar char="●"/>
              <a:defRPr sz="1300" b="0" i="0" u="none" strike="noStrike" cap="none">
                <a:solidFill>
                  <a:schemeClr val="dk2"/>
                </a:solidFill>
                <a:latin typeface="Calibri"/>
                <a:ea typeface="Calibri"/>
                <a:cs typeface="Calibri"/>
                <a:sym typeface="Calibri"/>
              </a:defRPr>
            </a:lvl1pPr>
            <a:lvl2pPr marL="914400" marR="0" lvl="1"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2pPr>
            <a:lvl3pPr marL="1371600" marR="0" lvl="2"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3pPr>
            <a:lvl4pPr marL="1828800" marR="0" lvl="3"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4pPr>
            <a:lvl5pPr marL="2286000" marR="0" lvl="4"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5pPr>
            <a:lvl6pPr marL="2743200" marR="0" lvl="5"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6pPr>
            <a:lvl7pPr marL="3200400" marR="0" lvl="6"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7pPr>
            <a:lvl8pPr marL="3657600" marR="0" lvl="7"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8pPr>
            <a:lvl9pPr marL="4114800" marR="0" lvl="8" indent="-298450" algn="l" rtl="0">
              <a:lnSpc>
                <a:spcPct val="115000"/>
              </a:lnSpc>
              <a:spcBef>
                <a:spcPts val="0"/>
              </a:spcBef>
              <a:spcAft>
                <a:spcPts val="0"/>
              </a:spcAft>
              <a:buClr>
                <a:schemeClr val="dk2"/>
              </a:buClr>
              <a:buSzPts val="1100"/>
              <a:buFont typeface="Calibri"/>
              <a:buChar char="■"/>
              <a:defRPr sz="1100" b="0" i="0" u="none" strike="noStrike" cap="none">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444425" y="1913175"/>
            <a:ext cx="6225300" cy="1145400"/>
          </a:xfrm>
          <a:prstGeom prst="rect">
            <a:avLst/>
          </a:prstGeom>
          <a:noFill/>
          <a:ln>
            <a:noFill/>
          </a:ln>
        </p:spPr>
        <p:txBody>
          <a:bodyPr spcFirstLastPara="1" wrap="square" lIns="91425" tIns="91425" rIns="91425" bIns="91425" anchor="ctr" anchorCtr="0">
            <a:normAutofit fontScale="90000"/>
          </a:bodyPr>
          <a:lstStyle/>
          <a:p>
            <a:pPr marL="0" lvl="0" indent="0" algn="l" rtl="0">
              <a:lnSpc>
                <a:spcPct val="115000"/>
              </a:lnSpc>
              <a:spcBef>
                <a:spcPts val="1200"/>
              </a:spcBef>
              <a:spcAft>
                <a:spcPts val="0"/>
              </a:spcAft>
              <a:buSzPct val="111111"/>
              <a:buNone/>
            </a:pPr>
            <a:r>
              <a:rPr lang="en" b="1"/>
              <a:t>Library Management System</a:t>
            </a:r>
            <a:endParaRPr b="1"/>
          </a:p>
          <a:p>
            <a:pPr marL="0" lvl="0" indent="0" algn="ctr" rtl="0">
              <a:lnSpc>
                <a:spcPct val="100000"/>
              </a:lnSpc>
              <a:spcBef>
                <a:spcPts val="1200"/>
              </a:spcBef>
              <a:spcAft>
                <a:spcPts val="0"/>
              </a:spcAft>
              <a:buSzPct val="111111"/>
              <a:buNone/>
            </a:pPr>
            <a:endParaRPr/>
          </a:p>
        </p:txBody>
      </p:sp>
      <p:sp>
        <p:nvSpPr>
          <p:cNvPr id="129" name="Google Shape;129;p13"/>
          <p:cNvSpPr txBox="1">
            <a:spLocks noGrp="1"/>
          </p:cNvSpPr>
          <p:nvPr>
            <p:ph type="subTitle" idx="1"/>
          </p:nvPr>
        </p:nvSpPr>
        <p:spPr>
          <a:xfrm>
            <a:off x="4212375" y="2448075"/>
            <a:ext cx="4072500" cy="462000"/>
          </a:xfrm>
          <a:prstGeom prst="rect">
            <a:avLst/>
          </a:prstGeom>
          <a:noFill/>
          <a:ln>
            <a:noFill/>
          </a:ln>
        </p:spPr>
        <p:txBody>
          <a:bodyPr spcFirstLastPara="1" wrap="square" lIns="91425" tIns="91425" rIns="91425" bIns="91425" anchor="t" anchorCtr="0">
            <a:normAutofit fontScale="92500" lnSpcReduction="20000"/>
          </a:bodyPr>
          <a:lstStyle/>
          <a:p>
            <a:pPr marL="457200" lvl="0" indent="-369570" algn="ctr" rtl="0">
              <a:lnSpc>
                <a:spcPct val="100000"/>
              </a:lnSpc>
              <a:spcBef>
                <a:spcPts val="0"/>
              </a:spcBef>
              <a:spcAft>
                <a:spcPts val="0"/>
              </a:spcAft>
              <a:buSzPct val="100000"/>
              <a:buChar char="-"/>
            </a:pPr>
            <a:r>
              <a:rPr lang="en" sz="2400"/>
              <a:t>Kamani Sahan Kumar</a:t>
            </a:r>
            <a:endParaRPr sz="2400"/>
          </a:p>
        </p:txBody>
      </p:sp>
      <p:sp>
        <p:nvSpPr>
          <p:cNvPr id="130" name="Google Shape;130;p13"/>
          <p:cNvSpPr txBox="1"/>
          <p:nvPr/>
        </p:nvSpPr>
        <p:spPr>
          <a:xfrm>
            <a:off x="7107575" y="2146475"/>
            <a:ext cx="74100" cy="7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819150" y="362550"/>
            <a:ext cx="7505700" cy="763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
              <a:t>Intro</a:t>
            </a:r>
            <a:endParaRPr/>
          </a:p>
        </p:txBody>
      </p:sp>
      <p:sp>
        <p:nvSpPr>
          <p:cNvPr id="136" name="Google Shape;136;p14"/>
          <p:cNvSpPr txBox="1">
            <a:spLocks noGrp="1"/>
          </p:cNvSpPr>
          <p:nvPr>
            <p:ph type="body" idx="1"/>
          </p:nvPr>
        </p:nvSpPr>
        <p:spPr>
          <a:xfrm>
            <a:off x="744925" y="937475"/>
            <a:ext cx="7505700" cy="3860400"/>
          </a:xfrm>
          <a:prstGeom prst="rect">
            <a:avLst/>
          </a:prstGeom>
          <a:noFill/>
          <a:ln>
            <a:noFill/>
          </a:ln>
        </p:spPr>
        <p:txBody>
          <a:bodyPr spcFirstLastPara="1" wrap="square" lIns="91425" tIns="91425" rIns="91425" bIns="91425" anchor="t" anchorCtr="0">
            <a:normAutofit fontScale="25000" lnSpcReduction="20000"/>
          </a:bodyPr>
          <a:lstStyle/>
          <a:p>
            <a:pPr marL="0" lvl="0" indent="0" algn="just" rtl="0">
              <a:lnSpc>
                <a:spcPct val="115000"/>
              </a:lnSpc>
              <a:spcBef>
                <a:spcPts val="1200"/>
              </a:spcBef>
              <a:spcAft>
                <a:spcPts val="0"/>
              </a:spcAft>
              <a:buSzPct val="78514"/>
              <a:buNone/>
            </a:pPr>
            <a:r>
              <a:rPr lang="en" sz="6623">
                <a:latin typeface="Times New Roman"/>
                <a:ea typeface="Times New Roman"/>
                <a:cs typeface="Times New Roman"/>
                <a:sym typeface="Times New Roman"/>
              </a:rPr>
              <a:t>This project focuses on leveraging data to improve the efficiency and effectiveness of a college library. By collecting and analyzing data from various sources, such as library management systems, and user surveys, we can gain valuable insights into library usage patterns, identify areas for improvement, and make data-driven decisions.</a:t>
            </a:r>
            <a:endParaRPr sz="4223"/>
          </a:p>
          <a:p>
            <a:pPr marL="0" lvl="0" indent="0" algn="l" rtl="0">
              <a:lnSpc>
                <a:spcPct val="115000"/>
              </a:lnSpc>
              <a:spcBef>
                <a:spcPts val="1200"/>
              </a:spcBef>
              <a:spcAft>
                <a:spcPts val="0"/>
              </a:spcAft>
              <a:buSzPct val="106122"/>
              <a:buNone/>
            </a:pPr>
            <a:r>
              <a:rPr lang="en" sz="4900" b="1">
                <a:latin typeface="Times New Roman"/>
                <a:ea typeface="Times New Roman"/>
                <a:cs typeface="Times New Roman"/>
                <a:sym typeface="Times New Roman"/>
              </a:rPr>
              <a:t> </a:t>
            </a:r>
            <a:r>
              <a:rPr lang="en" sz="7115" b="1">
                <a:latin typeface="Times New Roman"/>
                <a:ea typeface="Times New Roman"/>
                <a:cs typeface="Times New Roman"/>
                <a:sym typeface="Times New Roman"/>
              </a:rPr>
              <a:t>Optimize resource allocation:</a:t>
            </a:r>
            <a:endParaRPr sz="7115" b="1">
              <a:latin typeface="Times New Roman"/>
              <a:ea typeface="Times New Roman"/>
              <a:cs typeface="Times New Roman"/>
              <a:sym typeface="Times New Roman"/>
            </a:endParaRPr>
          </a:p>
          <a:p>
            <a:pPr marL="457200" lvl="0" indent="-322553" algn="l" rtl="0">
              <a:lnSpc>
                <a:spcPct val="115000"/>
              </a:lnSpc>
              <a:spcBef>
                <a:spcPts val="1200"/>
              </a:spcBef>
              <a:spcAft>
                <a:spcPts val="0"/>
              </a:spcAft>
              <a:buSzPct val="100000"/>
              <a:buFont typeface="Times New Roman"/>
              <a:buChar char="➢"/>
            </a:pPr>
            <a:r>
              <a:rPr lang="en" sz="5915">
                <a:latin typeface="Times New Roman"/>
                <a:ea typeface="Times New Roman"/>
                <a:cs typeface="Times New Roman"/>
                <a:sym typeface="Times New Roman"/>
              </a:rPr>
              <a:t>  Efficient book acquisition and budgeting.</a:t>
            </a:r>
            <a:endParaRPr sz="5915">
              <a:latin typeface="Times New Roman"/>
              <a:ea typeface="Times New Roman"/>
              <a:cs typeface="Times New Roman"/>
              <a:sym typeface="Times New Roman"/>
            </a:endParaRPr>
          </a:p>
          <a:p>
            <a:pPr marL="457200" lvl="0" indent="-322553" algn="l" rtl="0">
              <a:lnSpc>
                <a:spcPct val="115000"/>
              </a:lnSpc>
              <a:spcBef>
                <a:spcPts val="0"/>
              </a:spcBef>
              <a:spcAft>
                <a:spcPts val="0"/>
              </a:spcAft>
              <a:buSzPct val="100000"/>
              <a:buFont typeface="Times New Roman"/>
              <a:buChar char="➢"/>
            </a:pPr>
            <a:r>
              <a:rPr lang="en" sz="5915">
                <a:latin typeface="Times New Roman"/>
                <a:ea typeface="Times New Roman"/>
                <a:cs typeface="Times New Roman"/>
                <a:sym typeface="Times New Roman"/>
              </a:rPr>
              <a:t>  Minimize book loss and damage.</a:t>
            </a:r>
            <a:endParaRPr sz="5915">
              <a:latin typeface="Times New Roman"/>
              <a:ea typeface="Times New Roman"/>
              <a:cs typeface="Times New Roman"/>
              <a:sym typeface="Times New Roman"/>
            </a:endParaRPr>
          </a:p>
          <a:p>
            <a:pPr marL="457200" lvl="0" indent="-322553" algn="l" rtl="0">
              <a:lnSpc>
                <a:spcPct val="115000"/>
              </a:lnSpc>
              <a:spcBef>
                <a:spcPts val="0"/>
              </a:spcBef>
              <a:spcAft>
                <a:spcPts val="0"/>
              </a:spcAft>
              <a:buSzPct val="100000"/>
              <a:buFont typeface="Times New Roman"/>
              <a:buChar char="➢"/>
            </a:pPr>
            <a:r>
              <a:rPr lang="en" sz="5915">
                <a:latin typeface="Times New Roman"/>
                <a:ea typeface="Times New Roman"/>
                <a:cs typeface="Times New Roman"/>
                <a:sym typeface="Times New Roman"/>
              </a:rPr>
              <a:t>  Optimize shelf space and library layout.</a:t>
            </a:r>
            <a:endParaRPr sz="3515" b="1">
              <a:latin typeface="Times New Roman"/>
              <a:ea typeface="Times New Roman"/>
              <a:cs typeface="Times New Roman"/>
              <a:sym typeface="Times New Roman"/>
            </a:endParaRPr>
          </a:p>
          <a:p>
            <a:pPr marL="0" lvl="0" indent="0" algn="l" rtl="0">
              <a:lnSpc>
                <a:spcPct val="115000"/>
              </a:lnSpc>
              <a:spcBef>
                <a:spcPts val="1200"/>
              </a:spcBef>
              <a:spcAft>
                <a:spcPts val="0"/>
              </a:spcAft>
              <a:buSzPct val="73085"/>
              <a:buNone/>
            </a:pPr>
            <a:r>
              <a:rPr lang="en" sz="7115" b="1">
                <a:latin typeface="Times New Roman"/>
                <a:ea typeface="Times New Roman"/>
                <a:cs typeface="Times New Roman"/>
                <a:sym typeface="Times New Roman"/>
              </a:rPr>
              <a:t>Enhance student experience:</a:t>
            </a:r>
            <a:endParaRPr sz="7115" b="1">
              <a:latin typeface="Times New Roman"/>
              <a:ea typeface="Times New Roman"/>
              <a:cs typeface="Times New Roman"/>
              <a:sym typeface="Times New Roman"/>
            </a:endParaRPr>
          </a:p>
          <a:p>
            <a:pPr marL="457200" lvl="0" indent="-322553" algn="l" rtl="0">
              <a:lnSpc>
                <a:spcPct val="115000"/>
              </a:lnSpc>
              <a:spcBef>
                <a:spcPts val="1200"/>
              </a:spcBef>
              <a:spcAft>
                <a:spcPts val="0"/>
              </a:spcAft>
              <a:buSzPct val="100000"/>
              <a:buFont typeface="Times New Roman"/>
              <a:buChar char="➢"/>
            </a:pPr>
            <a:r>
              <a:rPr lang="en" sz="5915">
                <a:latin typeface="Times New Roman"/>
                <a:ea typeface="Times New Roman"/>
                <a:cs typeface="Times New Roman"/>
                <a:sym typeface="Times New Roman"/>
              </a:rPr>
              <a:t> Personalized book recommendations.</a:t>
            </a:r>
            <a:endParaRPr sz="5915">
              <a:latin typeface="Times New Roman"/>
              <a:ea typeface="Times New Roman"/>
              <a:cs typeface="Times New Roman"/>
              <a:sym typeface="Times New Roman"/>
            </a:endParaRPr>
          </a:p>
          <a:p>
            <a:pPr marL="457200" lvl="0" indent="-322553" algn="l" rtl="0">
              <a:lnSpc>
                <a:spcPct val="115000"/>
              </a:lnSpc>
              <a:spcBef>
                <a:spcPts val="0"/>
              </a:spcBef>
              <a:spcAft>
                <a:spcPts val="0"/>
              </a:spcAft>
              <a:buSzPct val="100000"/>
              <a:buFont typeface="Times New Roman"/>
              <a:buChar char="➢"/>
            </a:pPr>
            <a:r>
              <a:rPr lang="en" sz="5915">
                <a:latin typeface="Times New Roman"/>
                <a:ea typeface="Times New Roman"/>
                <a:cs typeface="Times New Roman"/>
                <a:sym typeface="Times New Roman"/>
              </a:rPr>
              <a:t> Streamlined borrowing/returning processes.</a:t>
            </a:r>
            <a:endParaRPr sz="5915">
              <a:latin typeface="Times New Roman"/>
              <a:ea typeface="Times New Roman"/>
              <a:cs typeface="Times New Roman"/>
              <a:sym typeface="Times New Roman"/>
            </a:endParaRPr>
          </a:p>
          <a:p>
            <a:pPr marL="457200" lvl="0" indent="-322553" algn="l" rtl="0">
              <a:lnSpc>
                <a:spcPct val="115000"/>
              </a:lnSpc>
              <a:spcBef>
                <a:spcPts val="0"/>
              </a:spcBef>
              <a:spcAft>
                <a:spcPts val="0"/>
              </a:spcAft>
              <a:buSzPct val="100000"/>
              <a:buFont typeface="Times New Roman"/>
              <a:buChar char="➢"/>
            </a:pPr>
            <a:r>
              <a:rPr lang="en" sz="5915">
                <a:latin typeface="Times New Roman"/>
                <a:ea typeface="Times New Roman"/>
                <a:cs typeface="Times New Roman"/>
                <a:sym typeface="Times New Roman"/>
              </a:rPr>
              <a:t> Improved access to library resources (digital and physical).</a:t>
            </a:r>
            <a:endParaRPr sz="5915">
              <a:latin typeface="Times New Roman"/>
              <a:ea typeface="Times New Roman"/>
              <a:cs typeface="Times New Roman"/>
              <a:sym typeface="Times New Roman"/>
            </a:endParaRPr>
          </a:p>
          <a:p>
            <a:pPr marL="0" lvl="0" indent="0" algn="l" rtl="0">
              <a:lnSpc>
                <a:spcPct val="115000"/>
              </a:lnSpc>
              <a:spcBef>
                <a:spcPts val="1200"/>
              </a:spcBef>
              <a:spcAft>
                <a:spcPts val="0"/>
              </a:spcAft>
              <a:buSzPct val="147937"/>
              <a:buNone/>
            </a:pPr>
            <a:endParaRPr sz="3515"/>
          </a:p>
          <a:p>
            <a:pPr marL="0" lvl="0" indent="0" algn="l" rtl="0">
              <a:lnSpc>
                <a:spcPct val="115000"/>
              </a:lnSpc>
              <a:spcBef>
                <a:spcPts val="1200"/>
              </a:spcBef>
              <a:spcAft>
                <a:spcPts val="0"/>
              </a:spcAft>
              <a:buSzPts val="1300"/>
              <a:buNone/>
            </a:pPr>
            <a:endParaRPr/>
          </a:p>
          <a:p>
            <a:pPr marL="0" lvl="0" indent="0" algn="l" rtl="0">
              <a:lnSpc>
                <a:spcPct val="115000"/>
              </a:lnSpc>
              <a:spcBef>
                <a:spcPts val="1200"/>
              </a:spcBef>
              <a:spcAft>
                <a:spcPts val="1200"/>
              </a:spcAft>
              <a:buSzPts val="13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5"/>
          <p:cNvSpPr txBox="1">
            <a:spLocks noGrp="1"/>
          </p:cNvSpPr>
          <p:nvPr>
            <p:ph type="body" idx="2"/>
          </p:nvPr>
        </p:nvSpPr>
        <p:spPr>
          <a:xfrm>
            <a:off x="267250" y="290575"/>
            <a:ext cx="8516100" cy="4570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a:t>fhf</a:t>
            </a:r>
            <a:endParaRPr/>
          </a:p>
        </p:txBody>
      </p:sp>
      <p:pic>
        <p:nvPicPr>
          <p:cNvPr id="142" name="Google Shape;142;p15"/>
          <p:cNvPicPr preferRelativeResize="0"/>
          <p:nvPr/>
        </p:nvPicPr>
        <p:blipFill rotWithShape="1">
          <a:blip r:embed="rId3">
            <a:alphaModFix/>
          </a:blip>
          <a:srcRect/>
          <a:stretch/>
        </p:blipFill>
        <p:spPr>
          <a:xfrm>
            <a:off x="211225" y="222725"/>
            <a:ext cx="4643175" cy="4706500"/>
          </a:xfrm>
          <a:prstGeom prst="rect">
            <a:avLst/>
          </a:prstGeom>
          <a:noFill/>
          <a:ln>
            <a:noFill/>
          </a:ln>
        </p:spPr>
      </p:pic>
      <p:sp>
        <p:nvSpPr>
          <p:cNvPr id="143" name="Google Shape;143;p15"/>
          <p:cNvSpPr txBox="1"/>
          <p:nvPr/>
        </p:nvSpPr>
        <p:spPr>
          <a:xfrm>
            <a:off x="7599825" y="1113875"/>
            <a:ext cx="15666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2"/>
              </a:solidFill>
              <a:latin typeface="Calibri"/>
              <a:ea typeface="Calibri"/>
              <a:cs typeface="Calibri"/>
              <a:sym typeface="Calibri"/>
            </a:endParaRPr>
          </a:p>
        </p:txBody>
      </p:sp>
      <p:sp>
        <p:nvSpPr>
          <p:cNvPr id="144" name="Google Shape;144;p15"/>
          <p:cNvSpPr txBox="1"/>
          <p:nvPr/>
        </p:nvSpPr>
        <p:spPr>
          <a:xfrm>
            <a:off x="5145725" y="290575"/>
            <a:ext cx="3264600" cy="5123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100"/>
              <a:buFont typeface="Arial"/>
              <a:buNone/>
            </a:pPr>
            <a:r>
              <a:rPr lang="en" sz="1700" b="1" i="0" u="none" strike="noStrike" cap="none">
                <a:solidFill>
                  <a:srgbClr val="000000"/>
                </a:solidFill>
                <a:latin typeface="Times New Roman"/>
                <a:ea typeface="Times New Roman"/>
                <a:cs typeface="Times New Roman"/>
                <a:sym typeface="Times New Roman"/>
              </a:rPr>
              <a:t>Data Collection &amp; Integration:</a:t>
            </a:r>
            <a:endParaRPr sz="1700" b="1" i="0" u="none" strike="noStrike" cap="none">
              <a:solidFill>
                <a:srgbClr val="000000"/>
              </a:solidFill>
              <a:latin typeface="Times New Roman"/>
              <a:ea typeface="Times New Roman"/>
              <a:cs typeface="Times New Roman"/>
              <a:sym typeface="Times New Roman"/>
            </a:endParaRPr>
          </a:p>
          <a:p>
            <a:pPr marL="457200" marR="0" lvl="0" indent="-323850" algn="just" rtl="0">
              <a:lnSpc>
                <a:spcPct val="115000"/>
              </a:lnSpc>
              <a:spcBef>
                <a:spcPts val="1200"/>
              </a:spcBef>
              <a:spcAft>
                <a:spcPts val="0"/>
              </a:spcAft>
              <a:buClr>
                <a:srgbClr val="000000"/>
              </a:buClr>
              <a:buSzPts val="1500"/>
              <a:buFont typeface="Times New Roman"/>
              <a:buChar char="●"/>
            </a:pPr>
            <a:r>
              <a:rPr lang="en" sz="1500" i="0" u="none" strike="noStrike" cap="none">
                <a:solidFill>
                  <a:srgbClr val="000000"/>
                </a:solidFill>
                <a:latin typeface="Times New Roman"/>
                <a:ea typeface="Times New Roman"/>
                <a:cs typeface="Times New Roman"/>
                <a:sym typeface="Times New Roman"/>
              </a:rPr>
              <a:t>Cleanse and transform data to ensure accuracy and consistency.</a:t>
            </a:r>
            <a:endParaRPr sz="1500" i="0" u="none" strike="noStrike" cap="none">
              <a:solidFill>
                <a:srgbClr val="000000"/>
              </a:solidFill>
              <a:latin typeface="Times New Roman"/>
              <a:ea typeface="Times New Roman"/>
              <a:cs typeface="Times New Roman"/>
              <a:sym typeface="Times New Roman"/>
            </a:endParaRPr>
          </a:p>
          <a:p>
            <a:pPr marL="457200" marR="0" lvl="0" indent="-323850" algn="just" rtl="0">
              <a:lnSpc>
                <a:spcPct val="115000"/>
              </a:lnSpc>
              <a:spcBef>
                <a:spcPts val="0"/>
              </a:spcBef>
              <a:spcAft>
                <a:spcPts val="0"/>
              </a:spcAft>
              <a:buClr>
                <a:srgbClr val="000000"/>
              </a:buClr>
              <a:buSzPts val="1500"/>
              <a:buFont typeface="Times New Roman"/>
              <a:buChar char="●"/>
            </a:pPr>
            <a:r>
              <a:rPr lang="en" sz="1500" i="0" u="none" strike="noStrike" cap="none">
                <a:solidFill>
                  <a:srgbClr val="000000"/>
                </a:solidFill>
                <a:latin typeface="Times New Roman"/>
                <a:ea typeface="Times New Roman"/>
                <a:cs typeface="Times New Roman"/>
                <a:sym typeface="Times New Roman"/>
              </a:rPr>
              <a:t>Integrate data into a centralized data warehouse or data lake.</a:t>
            </a:r>
            <a:endParaRPr sz="1500" b="1">
              <a:latin typeface="Times New Roman"/>
              <a:ea typeface="Times New Roman"/>
              <a:cs typeface="Times New Roman"/>
              <a:sym typeface="Times New Roman"/>
            </a:endParaRPr>
          </a:p>
          <a:p>
            <a:pPr marL="0" marR="0" lvl="0" indent="0" algn="l" rtl="0">
              <a:lnSpc>
                <a:spcPct val="115000"/>
              </a:lnSpc>
              <a:spcBef>
                <a:spcPts val="1200"/>
              </a:spcBef>
              <a:spcAft>
                <a:spcPts val="0"/>
              </a:spcAft>
              <a:buClr>
                <a:srgbClr val="000000"/>
              </a:buClr>
              <a:buSzPts val="1100"/>
              <a:buFont typeface="Arial"/>
              <a:buNone/>
            </a:pPr>
            <a:r>
              <a:rPr lang="en" sz="1700" b="1" i="0" u="none" strike="noStrike" cap="none">
                <a:solidFill>
                  <a:srgbClr val="000000"/>
                </a:solidFill>
                <a:latin typeface="Times New Roman"/>
                <a:ea typeface="Times New Roman"/>
                <a:cs typeface="Times New Roman"/>
                <a:sym typeface="Times New Roman"/>
              </a:rPr>
              <a:t>Data Analysis &amp; Visualization:</a:t>
            </a:r>
            <a:endParaRPr sz="1700" b="1" i="0" u="none" strike="noStrike" cap="none">
              <a:solidFill>
                <a:srgbClr val="000000"/>
              </a:solidFill>
              <a:latin typeface="Times New Roman"/>
              <a:ea typeface="Times New Roman"/>
              <a:cs typeface="Times New Roman"/>
              <a:sym typeface="Times New Roman"/>
            </a:endParaRPr>
          </a:p>
          <a:p>
            <a:pPr marL="457200" marR="0" lvl="0" indent="-323850" algn="just" rtl="0">
              <a:lnSpc>
                <a:spcPct val="115000"/>
              </a:lnSpc>
              <a:spcBef>
                <a:spcPts val="1200"/>
              </a:spcBef>
              <a:spcAft>
                <a:spcPts val="0"/>
              </a:spcAft>
              <a:buClr>
                <a:srgbClr val="000000"/>
              </a:buClr>
              <a:buSzPts val="1500"/>
              <a:buFont typeface="Times New Roman"/>
              <a:buChar char="●"/>
            </a:pPr>
            <a:r>
              <a:rPr lang="en" sz="1500" i="0" u="none" strike="noStrike" cap="none">
                <a:solidFill>
                  <a:srgbClr val="000000"/>
                </a:solidFill>
                <a:latin typeface="Times New Roman"/>
                <a:ea typeface="Times New Roman"/>
                <a:cs typeface="Times New Roman"/>
                <a:sym typeface="Times New Roman"/>
              </a:rPr>
              <a:t>Analyze key performance indicators  such as book circulation, user activity, and overdue fines.</a:t>
            </a:r>
            <a:endParaRPr sz="1500" i="0" u="none" strike="noStrike" cap="none">
              <a:solidFill>
                <a:srgbClr val="000000"/>
              </a:solidFill>
              <a:latin typeface="Times New Roman"/>
              <a:ea typeface="Times New Roman"/>
              <a:cs typeface="Times New Roman"/>
              <a:sym typeface="Times New Roman"/>
            </a:endParaRPr>
          </a:p>
          <a:p>
            <a:pPr marL="457200" marR="0" lvl="0" indent="-323850" algn="just" rtl="0">
              <a:lnSpc>
                <a:spcPct val="115000"/>
              </a:lnSpc>
              <a:spcBef>
                <a:spcPts val="0"/>
              </a:spcBef>
              <a:spcAft>
                <a:spcPts val="0"/>
              </a:spcAft>
              <a:buClr>
                <a:srgbClr val="000000"/>
              </a:buClr>
              <a:buSzPts val="1500"/>
              <a:buFont typeface="Times New Roman"/>
              <a:buChar char="●"/>
            </a:pPr>
            <a:r>
              <a:rPr lang="en" sz="1500" i="0" u="none" strike="noStrike" cap="none">
                <a:solidFill>
                  <a:srgbClr val="000000"/>
                </a:solidFill>
                <a:latin typeface="Times New Roman"/>
                <a:ea typeface="Times New Roman"/>
                <a:cs typeface="Times New Roman"/>
                <a:sym typeface="Times New Roman"/>
              </a:rPr>
              <a:t>Segment students based on their borrowing patterns and research interests.</a:t>
            </a:r>
            <a:endParaRPr sz="150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1200"/>
              </a:spcBef>
              <a:spcAft>
                <a:spcPts val="0"/>
              </a:spcAft>
              <a:buClr>
                <a:srgbClr val="000000"/>
              </a:buClr>
              <a:buSzPts val="1300"/>
              <a:buFont typeface="Arial"/>
              <a:buNone/>
            </a:pPr>
            <a:endParaRPr sz="1300" b="0" i="0" u="none" strike="noStrike" cap="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6"/>
          <p:cNvSpPr txBox="1">
            <a:spLocks noGrp="1"/>
          </p:cNvSpPr>
          <p:nvPr>
            <p:ph type="title"/>
          </p:nvPr>
        </p:nvSpPr>
        <p:spPr>
          <a:xfrm>
            <a:off x="819150" y="845600"/>
            <a:ext cx="3709200" cy="13830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endParaRPr/>
          </a:p>
        </p:txBody>
      </p:sp>
      <p:sp>
        <p:nvSpPr>
          <p:cNvPr id="150" name="Google Shape;150;p16"/>
          <p:cNvSpPr txBox="1">
            <a:spLocks noGrp="1"/>
          </p:cNvSpPr>
          <p:nvPr>
            <p:ph type="body" idx="1"/>
          </p:nvPr>
        </p:nvSpPr>
        <p:spPr>
          <a:xfrm>
            <a:off x="830700" y="2319050"/>
            <a:ext cx="3709200" cy="21198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r>
              <a:rPr lang="en"/>
              <a:t>Lorem ipsum dolor sit amet, consectetur adipiscing elit, sed do eiusmod tempor incididunt ut labore et </a:t>
            </a:r>
            <a:endParaRPr/>
          </a:p>
        </p:txBody>
      </p:sp>
      <p:pic>
        <p:nvPicPr>
          <p:cNvPr id="151" name="Google Shape;151;p16"/>
          <p:cNvPicPr preferRelativeResize="0"/>
          <p:nvPr/>
        </p:nvPicPr>
        <p:blipFill rotWithShape="1">
          <a:blip r:embed="rId3">
            <a:alphaModFix/>
          </a:blip>
          <a:srcRect/>
          <a:stretch/>
        </p:blipFill>
        <p:spPr>
          <a:xfrm>
            <a:off x="229050" y="237234"/>
            <a:ext cx="4893301" cy="4683525"/>
          </a:xfrm>
          <a:prstGeom prst="rect">
            <a:avLst/>
          </a:prstGeom>
          <a:noFill/>
          <a:ln>
            <a:noFill/>
          </a:ln>
        </p:spPr>
      </p:pic>
      <p:sp>
        <p:nvSpPr>
          <p:cNvPr id="152" name="Google Shape;152;p16"/>
          <p:cNvSpPr txBox="1"/>
          <p:nvPr/>
        </p:nvSpPr>
        <p:spPr>
          <a:xfrm>
            <a:off x="5369875" y="229800"/>
            <a:ext cx="3545400" cy="47424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100"/>
              <a:buFont typeface="Arial"/>
              <a:buNone/>
            </a:pPr>
            <a:r>
              <a:rPr lang="en" sz="1500" b="1" i="0" u="none" strike="noStrike" cap="none">
                <a:solidFill>
                  <a:srgbClr val="000000"/>
                </a:solidFill>
                <a:latin typeface="Times New Roman"/>
                <a:ea typeface="Times New Roman"/>
                <a:cs typeface="Times New Roman"/>
                <a:sym typeface="Times New Roman"/>
              </a:rPr>
              <a:t>Decision Making &amp; Action:</a:t>
            </a:r>
            <a:endParaRPr sz="1500" b="1" i="0" u="none" strike="noStrike" cap="none">
              <a:solidFill>
                <a:srgbClr val="000000"/>
              </a:solidFill>
              <a:latin typeface="Times New Roman"/>
              <a:ea typeface="Times New Roman"/>
              <a:cs typeface="Times New Roman"/>
              <a:sym typeface="Times New Roman"/>
            </a:endParaRPr>
          </a:p>
          <a:p>
            <a:pPr marL="457200" marR="0" lvl="0" indent="-298450" algn="just" rtl="0">
              <a:lnSpc>
                <a:spcPct val="115000"/>
              </a:lnSpc>
              <a:spcBef>
                <a:spcPts val="1200"/>
              </a:spcBef>
              <a:spcAft>
                <a:spcPts val="0"/>
              </a:spcAft>
              <a:buClr>
                <a:srgbClr val="000000"/>
              </a:buClr>
              <a:buSzPts val="1100"/>
              <a:buFont typeface="Times New Roman"/>
              <a:buChar char="●"/>
            </a:pPr>
            <a:r>
              <a:rPr lang="en" sz="1100" i="0" u="none" strike="noStrike" cap="none">
                <a:solidFill>
                  <a:srgbClr val="000000"/>
                </a:solidFill>
                <a:latin typeface="Times New Roman"/>
                <a:ea typeface="Times New Roman"/>
                <a:cs typeface="Times New Roman"/>
                <a:sym typeface="Times New Roman"/>
              </a:rPr>
              <a:t>Optimize book acquisition and budgeting.</a:t>
            </a:r>
            <a:endParaRPr sz="1100" i="0" u="none" strike="noStrike" cap="none">
              <a:solidFill>
                <a:srgbClr val="000000"/>
              </a:solidFill>
              <a:latin typeface="Times New Roman"/>
              <a:ea typeface="Times New Roman"/>
              <a:cs typeface="Times New Roman"/>
              <a:sym typeface="Times New Roman"/>
            </a:endParaRPr>
          </a:p>
          <a:p>
            <a:pPr marL="457200" marR="0" lvl="0" indent="-298450" algn="just" rtl="0">
              <a:lnSpc>
                <a:spcPct val="115000"/>
              </a:lnSpc>
              <a:spcBef>
                <a:spcPts val="0"/>
              </a:spcBef>
              <a:spcAft>
                <a:spcPts val="0"/>
              </a:spcAft>
              <a:buClr>
                <a:srgbClr val="000000"/>
              </a:buClr>
              <a:buSzPts val="1100"/>
              <a:buFont typeface="Times New Roman"/>
              <a:buChar char="●"/>
            </a:pPr>
            <a:r>
              <a:rPr lang="en" sz="1100" i="0" u="none" strike="noStrike" cap="none">
                <a:solidFill>
                  <a:srgbClr val="000000"/>
                </a:solidFill>
                <a:latin typeface="Times New Roman"/>
                <a:ea typeface="Times New Roman"/>
                <a:cs typeface="Times New Roman"/>
                <a:sym typeface="Times New Roman"/>
              </a:rPr>
              <a:t>Improve shelf space utilization and library layout.</a:t>
            </a:r>
            <a:endParaRPr sz="1100" i="0" u="none" strike="noStrike" cap="none">
              <a:solidFill>
                <a:srgbClr val="000000"/>
              </a:solidFill>
              <a:latin typeface="Times New Roman"/>
              <a:ea typeface="Times New Roman"/>
              <a:cs typeface="Times New Roman"/>
              <a:sym typeface="Times New Roman"/>
            </a:endParaRPr>
          </a:p>
          <a:p>
            <a:pPr marL="457200" marR="0" lvl="0" indent="-298450" algn="just" rtl="0">
              <a:lnSpc>
                <a:spcPct val="115000"/>
              </a:lnSpc>
              <a:spcBef>
                <a:spcPts val="0"/>
              </a:spcBef>
              <a:spcAft>
                <a:spcPts val="0"/>
              </a:spcAft>
              <a:buClr>
                <a:srgbClr val="000000"/>
              </a:buClr>
              <a:buSzPts val="1100"/>
              <a:buFont typeface="Times New Roman"/>
              <a:buChar char="●"/>
            </a:pPr>
            <a:r>
              <a:rPr lang="en" sz="1100" i="0" u="none" strike="noStrike" cap="none">
                <a:solidFill>
                  <a:srgbClr val="000000"/>
                </a:solidFill>
                <a:latin typeface="Times New Roman"/>
                <a:ea typeface="Times New Roman"/>
                <a:cs typeface="Times New Roman"/>
                <a:sym typeface="Times New Roman"/>
              </a:rPr>
              <a:t>Personalize book recommendations for students.</a:t>
            </a:r>
            <a:endParaRPr sz="1100" i="0" u="none" strike="noStrike" cap="none">
              <a:solidFill>
                <a:srgbClr val="000000"/>
              </a:solidFill>
              <a:latin typeface="Times New Roman"/>
              <a:ea typeface="Times New Roman"/>
              <a:cs typeface="Times New Roman"/>
              <a:sym typeface="Times New Roman"/>
            </a:endParaRPr>
          </a:p>
          <a:p>
            <a:pPr marL="457200" marR="0" lvl="0" indent="-298450" algn="just" rtl="0">
              <a:lnSpc>
                <a:spcPct val="115000"/>
              </a:lnSpc>
              <a:spcBef>
                <a:spcPts val="0"/>
              </a:spcBef>
              <a:spcAft>
                <a:spcPts val="0"/>
              </a:spcAft>
              <a:buClr>
                <a:srgbClr val="000000"/>
              </a:buClr>
              <a:buSzPts val="1100"/>
              <a:buFont typeface="Times New Roman"/>
              <a:buChar char="●"/>
            </a:pPr>
            <a:r>
              <a:rPr lang="en" sz="1100" i="0" u="none" strike="noStrike" cap="none">
                <a:solidFill>
                  <a:srgbClr val="000000"/>
                </a:solidFill>
                <a:latin typeface="Times New Roman"/>
                <a:ea typeface="Times New Roman"/>
                <a:cs typeface="Times New Roman"/>
                <a:sym typeface="Times New Roman"/>
              </a:rPr>
              <a:t>Streamline borrowing and returning processes.</a:t>
            </a:r>
            <a:endParaRPr sz="1100" i="0" u="none" strike="noStrike" cap="none">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b="1">
                <a:latin typeface="Times New Roman"/>
                <a:ea typeface="Times New Roman"/>
                <a:cs typeface="Times New Roman"/>
                <a:sym typeface="Times New Roman"/>
              </a:rPr>
              <a:t>Benefits:</a:t>
            </a:r>
            <a:endParaRPr b="1">
              <a:latin typeface="Times New Roman"/>
              <a:ea typeface="Times New Roman"/>
              <a:cs typeface="Times New Roman"/>
              <a:sym typeface="Times New Roman"/>
            </a:endParaRPr>
          </a:p>
          <a:p>
            <a:pPr marL="457200" lvl="0" indent="-298450" algn="l" rtl="0">
              <a:lnSpc>
                <a:spcPct val="115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Improved resource utilization</a:t>
            </a:r>
            <a:endParaRPr sz="1100">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Enhanced student experience</a:t>
            </a:r>
            <a:endParaRPr sz="1100">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Enhanced research support</a:t>
            </a:r>
            <a:endParaRPr sz="1100">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Data-driven decision making</a:t>
            </a:r>
            <a:endParaRPr sz="1100">
              <a:latin typeface="Times New Roman"/>
              <a:ea typeface="Times New Roman"/>
              <a:cs typeface="Times New Roman"/>
              <a:sym typeface="Times New Roman"/>
            </a:endParaRPr>
          </a:p>
          <a:p>
            <a:pPr marL="457200" lvl="0" indent="-298450" algn="l" rtl="0">
              <a:lnSpc>
                <a:spcPct val="115000"/>
              </a:lnSpc>
              <a:spcBef>
                <a:spcPts val="0"/>
              </a:spcBef>
              <a:spcAft>
                <a:spcPts val="0"/>
              </a:spcAft>
              <a:buSzPts val="1100"/>
              <a:buFont typeface="Times New Roman"/>
              <a:buChar char="●"/>
            </a:pPr>
            <a:r>
              <a:rPr lang="en" sz="1100">
                <a:latin typeface="Times New Roman"/>
                <a:ea typeface="Times New Roman"/>
                <a:cs typeface="Times New Roman"/>
                <a:sym typeface="Times New Roman"/>
              </a:rPr>
              <a:t>Increased library efficiency</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Key use cases include user registration, searching for books, and managing borrowing and returning processes.</a:t>
            </a:r>
            <a:endParaRPr sz="1100">
              <a:latin typeface="Times New Roman"/>
              <a:ea typeface="Times New Roman"/>
              <a:cs typeface="Times New Roman"/>
              <a:sym typeface="Times New Roman"/>
            </a:endParaRPr>
          </a:p>
          <a:p>
            <a:pPr marL="457200" lvl="0" indent="-298450" algn="just" rtl="0">
              <a:lnSpc>
                <a:spcPct val="115000"/>
              </a:lnSpc>
              <a:spcBef>
                <a:spcPts val="1200"/>
              </a:spcBef>
              <a:spcAft>
                <a:spcPts val="0"/>
              </a:spcAft>
              <a:buSzPts val="1100"/>
              <a:buFont typeface="Times New Roman"/>
              <a:buChar char="●"/>
            </a:pPr>
            <a:r>
              <a:rPr lang="en" sz="1100">
                <a:latin typeface="Times New Roman"/>
                <a:ea typeface="Times New Roman"/>
                <a:cs typeface="Times New Roman"/>
                <a:sym typeface="Times New Roman"/>
              </a:rPr>
              <a:t>This will enable the library to provide better services and support the academic mission of the college.</a:t>
            </a:r>
            <a:endParaRPr sz="1100">
              <a:latin typeface="Times New Roman"/>
              <a:ea typeface="Times New Roman"/>
              <a:cs typeface="Times New Roman"/>
              <a:sym typeface="Times New Roman"/>
            </a:endParaRPr>
          </a:p>
          <a:p>
            <a:pPr marL="0" marR="0" lvl="0" indent="0" algn="l" rtl="0">
              <a:lnSpc>
                <a:spcPct val="100000"/>
              </a:lnSpc>
              <a:spcBef>
                <a:spcPts val="1200"/>
              </a:spcBef>
              <a:spcAft>
                <a:spcPts val="0"/>
              </a:spcAft>
              <a:buClr>
                <a:srgbClr val="000000"/>
              </a:buClr>
              <a:buSzPts val="1300"/>
              <a:buFont typeface="Arial"/>
              <a:buNone/>
            </a:pPr>
            <a:endParaRPr sz="1300" b="0" i="0" u="none" strike="noStrike" cap="none">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body" idx="2"/>
          </p:nvPr>
        </p:nvSpPr>
        <p:spPr>
          <a:xfrm>
            <a:off x="282400" y="273425"/>
            <a:ext cx="8550000" cy="4289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300"/>
              <a:buNone/>
            </a:pPr>
            <a:endParaRPr/>
          </a:p>
        </p:txBody>
      </p:sp>
      <p:pic>
        <p:nvPicPr>
          <p:cNvPr id="210" name="Google Shape;210;p25"/>
          <p:cNvPicPr preferRelativeResize="0"/>
          <p:nvPr/>
        </p:nvPicPr>
        <p:blipFill rotWithShape="1">
          <a:blip r:embed="rId3">
            <a:alphaModFix/>
          </a:blip>
          <a:srcRect/>
          <a:stretch/>
        </p:blipFill>
        <p:spPr>
          <a:xfrm>
            <a:off x="125500" y="163375"/>
            <a:ext cx="8819026" cy="4771700"/>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278</Words>
  <Application>Microsoft Office PowerPoint</Application>
  <PresentationFormat>On-screen Show (16:9)</PresentationFormat>
  <Paragraphs>36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Nunito</vt:lpstr>
      <vt:lpstr>Arial</vt:lpstr>
      <vt:lpstr>Times New Roman</vt:lpstr>
      <vt:lpstr>Calibri</vt:lpstr>
      <vt:lpstr>Shift</vt:lpstr>
      <vt:lpstr>Library Management System </vt:lpstr>
      <vt:lpstr>Intro</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Kamani Sahan Kumar</dc:creator>
  <cp:lastModifiedBy>Sahan kumar Kamani</cp:lastModifiedBy>
  <cp:revision>2</cp:revision>
  <dcterms:modified xsi:type="dcterms:W3CDTF">2025-01-27T09:17:06Z</dcterms:modified>
</cp:coreProperties>
</file>