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AB61D3-29BE-458B-91CE-176E8937802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0CBE3-F464-44CC-8137-67B6F65191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609-D7DE-58FD-27C2-291F02CAA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In JAVA</a:t>
            </a:r>
          </a:p>
        </p:txBody>
      </p:sp>
    </p:spTree>
    <p:extLst>
      <p:ext uri="{BB962C8B-B14F-4D97-AF65-F5344CB8AC3E}">
        <p14:creationId xmlns:p14="http://schemas.microsoft.com/office/powerpoint/2010/main" val="186891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5B77-3502-CD78-44D8-F83B9BF5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A092-81E5-9699-1315-49F63612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offered by an electronic device to another electronic device, communicating with each other via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92074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CB3-FEB0-237E-B27B-E07E4157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7103-6A1E-791E-1B43-930A7D4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well-known as Core Java, this is the most basic and standard version of Java. It’s the purest appearance of Java, a basic establishment for all other editions</a:t>
            </a:r>
          </a:p>
          <a:p>
            <a:r>
              <a:rPr lang="en-US" dirty="0"/>
              <a:t>It consists of a large range of common purpose API’s (like </a:t>
            </a:r>
            <a:r>
              <a:rPr lang="en-US" dirty="0" err="1"/>
              <a:t>java.lang</a:t>
            </a:r>
            <a:r>
              <a:rPr lang="en-US" dirty="0"/>
              <a:t>, </a:t>
            </a:r>
            <a:r>
              <a:rPr lang="en-US" dirty="0" err="1"/>
              <a:t>java.util</a:t>
            </a:r>
            <a:r>
              <a:rPr lang="en-US" dirty="0"/>
              <a:t>) as well as many particular purpose APIs.</a:t>
            </a:r>
          </a:p>
          <a:p>
            <a:r>
              <a:rPr lang="en-US" dirty="0"/>
              <a:t>This is mainly used for Develop Standalone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40286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0897-F549-EBF2-C972-D34DA3F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F101-16BC-4433-6634-22AB1718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used for develop web applications</a:t>
            </a:r>
          </a:p>
          <a:p>
            <a:r>
              <a:rPr lang="en-US" dirty="0"/>
              <a:t>It is the super set of J2SE</a:t>
            </a:r>
          </a:p>
          <a:p>
            <a:r>
              <a:rPr lang="en-US" dirty="0"/>
              <a:t>Spring-boot is a framework that developed using j2EE</a:t>
            </a:r>
          </a:p>
        </p:txBody>
      </p:sp>
    </p:spTree>
    <p:extLst>
      <p:ext uri="{BB962C8B-B14F-4D97-AF65-F5344CB8AC3E}">
        <p14:creationId xmlns:p14="http://schemas.microsoft.com/office/powerpoint/2010/main" val="50294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D60D-8FE0-3834-2F3C-D92373D9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E64A-0155-8249-BEA3-B6EB3C84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- j2 platform micro edition</a:t>
            </a:r>
          </a:p>
          <a:p>
            <a:r>
              <a:rPr lang="en-US" dirty="0"/>
              <a:t>It is commonly used to develop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169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9E3E-8EAD-E2ED-7B14-4F130F91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16" y="19782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i="1"/>
              <a:t>THE END</a:t>
            </a:r>
            <a:endParaRPr lang="en-US" sz="11500" b="1" i="1" dirty="0"/>
          </a:p>
        </p:txBody>
      </p:sp>
    </p:spTree>
    <p:extLst>
      <p:ext uri="{BB962C8B-B14F-4D97-AF65-F5344CB8AC3E}">
        <p14:creationId xmlns:p14="http://schemas.microsoft.com/office/powerpoint/2010/main" val="36667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F01-0F49-C8D2-3621-46F52CD1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96C4-AA02-843F-7271-2B3C3E5F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standalone application is an application that runs locally on the device and doesn’t require anything else to be functional.</a:t>
            </a:r>
          </a:p>
          <a:p>
            <a:r>
              <a:rPr lang="en-US" dirty="0"/>
              <a:t>Application that can run offline</a:t>
            </a:r>
          </a:p>
          <a:p>
            <a:r>
              <a:rPr lang="en-US" dirty="0"/>
              <a:t>It usually runs on single computer. </a:t>
            </a:r>
          </a:p>
          <a:p>
            <a:r>
              <a:rPr lang="en-US" dirty="0"/>
              <a:t>Java, VB and </a:t>
            </a:r>
            <a:r>
              <a:rPr lang="en-US" dirty="0" err="1"/>
              <a:t>c#</a:t>
            </a:r>
            <a:r>
              <a:rPr lang="en-US" dirty="0"/>
              <a:t> are the popular languages to develop this type of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2406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F21C-8CE9-5AD7-C3AF-6479C091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application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996B5-696D-F8FF-3B83-47F9421C1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46" y="1846263"/>
            <a:ext cx="5705433" cy="4022725"/>
          </a:xfrm>
        </p:spPr>
      </p:pic>
    </p:spTree>
    <p:extLst>
      <p:ext uri="{BB962C8B-B14F-4D97-AF65-F5344CB8AC3E}">
        <p14:creationId xmlns:p14="http://schemas.microsoft.com/office/powerpoint/2010/main" val="24305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197C-EAB1-7FFB-FD75-EDCA1A5F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8794"/>
            <a:ext cx="9603275" cy="1049235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26D0-C56F-07DE-9967-674A97F1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is a computer program that uses a web browser to perform a particular function</a:t>
            </a:r>
          </a:p>
          <a:p>
            <a:r>
              <a:rPr lang="en-US" dirty="0"/>
              <a:t>You need internet and a browser to run a web application.</a:t>
            </a:r>
          </a:p>
          <a:p>
            <a:r>
              <a:rPr lang="en-US" dirty="0"/>
              <a:t>For run application on the client side commonly used java script</a:t>
            </a:r>
          </a:p>
          <a:p>
            <a:r>
              <a:rPr lang="en-US" dirty="0"/>
              <a:t>Java, java script, python, Ruby are the languages that commonly used to run application on web-server</a:t>
            </a:r>
          </a:p>
        </p:txBody>
      </p:sp>
    </p:spTree>
    <p:extLst>
      <p:ext uri="{BB962C8B-B14F-4D97-AF65-F5344CB8AC3E}">
        <p14:creationId xmlns:p14="http://schemas.microsoft.com/office/powerpoint/2010/main" val="5241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EC56-A2F9-8973-E30D-DE086E06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A141B-E540-FDBA-70F5-75CBED24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89" y="1846263"/>
            <a:ext cx="5426948" cy="4022725"/>
          </a:xfrm>
        </p:spPr>
      </p:pic>
    </p:spTree>
    <p:extLst>
      <p:ext uri="{BB962C8B-B14F-4D97-AF65-F5344CB8AC3E}">
        <p14:creationId xmlns:p14="http://schemas.microsoft.com/office/powerpoint/2010/main" val="147960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6B76-13D1-90C4-BDB8-1FD71D21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web application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93EF-97E0-6147-64AB-CBD68136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creates a request to the web server over the Internet through the application's user interface</a:t>
            </a:r>
          </a:p>
          <a:p>
            <a:r>
              <a:rPr lang="en-US" dirty="0"/>
              <a:t>The web server sends this request to the web application server</a:t>
            </a:r>
          </a:p>
          <a:p>
            <a:r>
              <a:rPr lang="en-US" dirty="0"/>
              <a:t>The web application server executes the requested task, then generates the results of the required data</a:t>
            </a:r>
          </a:p>
          <a:p>
            <a:r>
              <a:rPr lang="en-US" dirty="0"/>
              <a:t>The web application server sends those results back to the web server </a:t>
            </a:r>
          </a:p>
          <a:p>
            <a:r>
              <a:rPr lang="en-US" dirty="0"/>
              <a:t>The web server carries the requested information to the client</a:t>
            </a:r>
          </a:p>
          <a:p>
            <a:r>
              <a:rPr lang="en-US" dirty="0"/>
              <a:t>The requested information appears on the user's display</a:t>
            </a:r>
          </a:p>
        </p:txBody>
      </p:sp>
    </p:spTree>
    <p:extLst>
      <p:ext uri="{BB962C8B-B14F-4D97-AF65-F5344CB8AC3E}">
        <p14:creationId xmlns:p14="http://schemas.microsoft.com/office/powerpoint/2010/main" val="378898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3516-C75C-6564-1FDE-DB38C0FB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7ABE-C8EC-35EF-D4B4-ED8585EB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job of a web server is to display website content through storing, processing and delivering webpages to users</a:t>
            </a:r>
          </a:p>
          <a:p>
            <a:r>
              <a:rPr lang="en-US" dirty="0"/>
              <a:t> Apache Tomcat, Nginx, JBOSS Popular web servers </a:t>
            </a:r>
          </a:p>
        </p:txBody>
      </p:sp>
    </p:spTree>
    <p:extLst>
      <p:ext uri="{BB962C8B-B14F-4D97-AF65-F5344CB8AC3E}">
        <p14:creationId xmlns:p14="http://schemas.microsoft.com/office/powerpoint/2010/main" val="187431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1EA8-A9CC-8BA7-F8D7-99179405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AEE0-BDCD-4BC0-8201-44B32793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stands for integrated development environment </a:t>
            </a:r>
          </a:p>
          <a:p>
            <a:r>
              <a:rPr lang="en-US" dirty="0"/>
              <a:t>We use IDE’s for make our work more easier</a:t>
            </a:r>
          </a:p>
          <a:p>
            <a:r>
              <a:rPr lang="en-US" dirty="0"/>
              <a:t>IntelliJ, Eclipse, NetBeans are the most popular IDE’s </a:t>
            </a:r>
          </a:p>
        </p:txBody>
      </p:sp>
    </p:spTree>
    <p:extLst>
      <p:ext uri="{BB962C8B-B14F-4D97-AF65-F5344CB8AC3E}">
        <p14:creationId xmlns:p14="http://schemas.microsoft.com/office/powerpoint/2010/main" val="275862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CB46-741B-B98D-F9C6-557AEC0E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34EE-68CC-CA60-F836-61256F96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application software, is computer software used to satisfy the needs of an organization rather than individual users</a:t>
            </a:r>
          </a:p>
          <a:p>
            <a:r>
              <a:rPr lang="en-US" dirty="0"/>
              <a:t>Organization includes such as businesses, schools, hospitals, banks</a:t>
            </a:r>
          </a:p>
        </p:txBody>
      </p:sp>
    </p:spTree>
    <p:extLst>
      <p:ext uri="{BB962C8B-B14F-4D97-AF65-F5344CB8AC3E}">
        <p14:creationId xmlns:p14="http://schemas.microsoft.com/office/powerpoint/2010/main" val="542809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C7D6DA84EC1458AD62CD41D8C709B" ma:contentTypeVersion="0" ma:contentTypeDescription="Create a new document." ma:contentTypeScope="" ma:versionID="3b9263626ae3176247c30619e161ab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a7269c6bf740a840e321b06bda045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DFC1E7-96FA-48F3-B5B5-B45477151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F122B6-BE8D-4ADD-9CE8-A4346B136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DDD0E0-4CB1-4770-91C0-E81A56ECE920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422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Web Development In JAVA</vt:lpstr>
      <vt:lpstr>Standalone application</vt:lpstr>
      <vt:lpstr>Standalone application architecture</vt:lpstr>
      <vt:lpstr>Web Application</vt:lpstr>
      <vt:lpstr>Web Application Architecture</vt:lpstr>
      <vt:lpstr>How a web application works</vt:lpstr>
      <vt:lpstr>Web server</vt:lpstr>
      <vt:lpstr>IDE </vt:lpstr>
      <vt:lpstr>Enterprise Application </vt:lpstr>
      <vt:lpstr>Webservices</vt:lpstr>
      <vt:lpstr>J2SE</vt:lpstr>
      <vt:lpstr>J2EE</vt:lpstr>
      <vt:lpstr>J2ME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In JAVA</dc:title>
  <dc:creator>DE SILVA P B M</dc:creator>
  <cp:lastModifiedBy>DE SILVA P B M</cp:lastModifiedBy>
  <cp:revision>1</cp:revision>
  <dcterms:created xsi:type="dcterms:W3CDTF">2022-08-31T04:53:04Z</dcterms:created>
  <dcterms:modified xsi:type="dcterms:W3CDTF">2022-08-31T05:42:05Z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0x010100EECC7D6DA84EC1458AD62CD41D8C709B</vt:lpwstr>
  </property>
</Properties>
</file>