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1B90-6FB0-43A3-9E31-EFFED82DD5A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6009" y="0"/>
            <a:ext cx="3327991" cy="6858000"/>
          </a:xfrm>
          <a:prstGeom prst="rect">
            <a:avLst/>
          </a:prstGeom>
          <a:solidFill>
            <a:srgbClr val="455F51"/>
          </a:solidFill>
          <a:ln>
            <a:noFill/>
          </a:ln>
          <a:effectLst>
            <a:outerShdw blurRad="88900" dist="50800" dir="66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78" y="4505470"/>
            <a:ext cx="2222542" cy="227453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89901" y="174127"/>
            <a:ext cx="3112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IrabotiMJ" pitchFamily="2" charset="0"/>
                <a:cs typeface="IrabotiMJ" pitchFamily="2" charset="0"/>
              </a:rPr>
              <a:t>AwaKvi</a:t>
            </a:r>
            <a:endParaRPr lang="en-US" sz="8800" b="1" dirty="0">
              <a:solidFill>
                <a:schemeClr val="bg1"/>
              </a:solidFill>
              <a:latin typeface="IrabotiMJ" pitchFamily="2" charset="0"/>
              <a:cs typeface="IrabotiMJ" pitchFamily="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" y="53165"/>
            <a:ext cx="55681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2741" y="1758474"/>
            <a:ext cx="3112322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Group: </a:t>
            </a:r>
            <a:r>
              <a:rPr lang="en-US" sz="2400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Ekattor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…..</a:t>
            </a:r>
          </a:p>
          <a:p>
            <a:endParaRPr lang="en-US" sz="1050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Members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Ruman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Bhai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*C</a:t>
            </a:r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Pranta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Saha</a:t>
            </a:r>
            <a:endParaRPr lang="en-US" b="1" dirty="0" smtClean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Ramjan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 Ali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  <a:cs typeface="IrabotiMJ" pitchFamily="2" charset="0"/>
              </a:rPr>
              <a:t>…………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  <a:cs typeface="Iraboti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7" y="776844"/>
            <a:ext cx="7211651" cy="22241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most tedious thing for a backend developer is designing frontend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02" y="3098218"/>
            <a:ext cx="4191486" cy="2953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86" y="-197387"/>
            <a:ext cx="124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</a:rPr>
              <a:t>“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IrabotiMJ</vt:lpstr>
      <vt:lpstr>Trebuchet MS</vt:lpstr>
      <vt:lpstr>Office Theme</vt:lpstr>
      <vt:lpstr>PowerPoint Presentation</vt:lpstr>
      <vt:lpstr>The most tedious thing for a backend developer is designing frontend.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2019-07-14T06:16:48Z</dcterms:created>
  <dcterms:modified xsi:type="dcterms:W3CDTF">2019-07-16T16:15:08Z</dcterms:modified>
</cp:coreProperties>
</file>