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4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6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6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2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1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0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1B90-6FB0-43A3-9E31-EFFED82DD5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1B90-6FB0-43A3-9E31-EFFED82DD5A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ACC5-CDC9-4783-BEE5-7CA311A6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816009" y="0"/>
            <a:ext cx="3327991" cy="6858000"/>
          </a:xfrm>
          <a:prstGeom prst="rect">
            <a:avLst/>
          </a:prstGeom>
          <a:solidFill>
            <a:srgbClr val="455F51"/>
          </a:solidFill>
          <a:ln>
            <a:noFill/>
          </a:ln>
          <a:effectLst>
            <a:outerShdw blurRad="88900" dist="50800" dir="66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05" y="3853204"/>
            <a:ext cx="2824515" cy="289058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989901" y="318977"/>
            <a:ext cx="3112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err="1" smtClean="0">
                <a:solidFill>
                  <a:schemeClr val="bg1"/>
                </a:solidFill>
                <a:latin typeface="IrabotiMJ" pitchFamily="2" charset="0"/>
                <a:cs typeface="IrabotiMJ" pitchFamily="2" charset="0"/>
              </a:rPr>
              <a:t>AwaKvi</a:t>
            </a:r>
            <a:endParaRPr lang="en-US" sz="8800" b="1" dirty="0">
              <a:solidFill>
                <a:schemeClr val="bg1"/>
              </a:solidFill>
              <a:latin typeface="IrabotiMJ" pitchFamily="2" charset="0"/>
              <a:cs typeface="IrabotiMJ" pitchFamily="2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5" y="53165"/>
            <a:ext cx="5568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7" y="776844"/>
            <a:ext cx="7211651" cy="22241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The most tedious thing for a backend developer is designing frontend</a:t>
            </a:r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02" y="3098218"/>
            <a:ext cx="4191486" cy="2953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486" y="-197387"/>
            <a:ext cx="124032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solidFill>
                  <a:schemeClr val="bg1"/>
                </a:solidFill>
              </a:rPr>
              <a:t>“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14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IrabotiMJ</vt:lpstr>
      <vt:lpstr>Trebuchet MS</vt:lpstr>
      <vt:lpstr>Office Theme</vt:lpstr>
      <vt:lpstr>PowerPoint Presentation</vt:lpstr>
      <vt:lpstr>The most tedious thing for a backend developer is designing frontend.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2019-07-14T06:16:48Z</dcterms:created>
  <dcterms:modified xsi:type="dcterms:W3CDTF">2019-07-14T08:33:54Z</dcterms:modified>
</cp:coreProperties>
</file>