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8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0000"/>
    <a:srgbClr val="C00000"/>
    <a:srgbClr val="455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484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1B90-6FB0-43A3-9E31-EFFED82DD5A0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ACC5-CDC9-4783-BEE5-7CA311A6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6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1B90-6FB0-43A3-9E31-EFFED82DD5A0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ACC5-CDC9-4783-BEE5-7CA311A6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1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1B90-6FB0-43A3-9E31-EFFED82DD5A0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ACC5-CDC9-4783-BEE5-7CA311A6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6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1B90-6FB0-43A3-9E31-EFFED82DD5A0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ACC5-CDC9-4783-BEE5-7CA311A6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2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1B90-6FB0-43A3-9E31-EFFED82DD5A0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ACC5-CDC9-4783-BEE5-7CA311A6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1B90-6FB0-43A3-9E31-EFFED82DD5A0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ACC5-CDC9-4783-BEE5-7CA311A6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5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1B90-6FB0-43A3-9E31-EFFED82DD5A0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ACC5-CDC9-4783-BEE5-7CA311A6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4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1B90-6FB0-43A3-9E31-EFFED82DD5A0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ACC5-CDC9-4783-BEE5-7CA311A6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2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1B90-6FB0-43A3-9E31-EFFED82DD5A0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ACC5-CDC9-4783-BEE5-7CA311A6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1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1B90-6FB0-43A3-9E31-EFFED82DD5A0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ACC5-CDC9-4783-BEE5-7CA311A6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0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1B90-6FB0-43A3-9E31-EFFED82DD5A0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ACC5-CDC9-4783-BEE5-7CA311A6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4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  <a:alpha val="59000"/>
              </a:schemeClr>
            </a:gs>
            <a:gs pos="100000">
              <a:schemeClr val="bg1">
                <a:lumMod val="65000"/>
                <a:alpha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E1B90-6FB0-43A3-9E31-EFFED82DD5A0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6ACC5-CDC9-4783-BEE5-7CA311A6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6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816009" y="0"/>
            <a:ext cx="3327991" cy="6858000"/>
          </a:xfrm>
          <a:prstGeom prst="rect">
            <a:avLst/>
          </a:prstGeom>
          <a:solidFill>
            <a:srgbClr val="455F51"/>
          </a:solidFill>
          <a:ln>
            <a:noFill/>
          </a:ln>
          <a:effectLst>
            <a:outerShdw blurRad="88900" dist="50800" dir="6600000" algn="ctr" rotWithShape="0">
              <a:schemeClr val="bg1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778" y="4505470"/>
            <a:ext cx="2222542" cy="227453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989901" y="174127"/>
            <a:ext cx="31123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err="1" smtClean="0">
                <a:solidFill>
                  <a:schemeClr val="bg1"/>
                </a:solidFill>
                <a:latin typeface="IrabotiMJ" pitchFamily="2" charset="0"/>
                <a:cs typeface="IrabotiMJ" pitchFamily="2" charset="0"/>
              </a:rPr>
              <a:t>AwaKvi</a:t>
            </a:r>
            <a:endParaRPr lang="en-US" sz="8800" b="1" dirty="0">
              <a:solidFill>
                <a:schemeClr val="bg1"/>
              </a:solidFill>
              <a:latin typeface="IrabotiMJ" pitchFamily="2" charset="0"/>
              <a:cs typeface="IrabotiMJ" pitchFamily="2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5" y="53165"/>
            <a:ext cx="5568151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62741" y="1758474"/>
            <a:ext cx="3112322" cy="242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IrabotiMJ" pitchFamily="2" charset="0"/>
              </a:rPr>
              <a:t>Group: </a:t>
            </a:r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IrabotiMJ" pitchFamily="2" charset="0"/>
              </a:rPr>
              <a:t>Name….</a:t>
            </a:r>
            <a:endParaRPr lang="en-US" sz="2400" b="1" dirty="0" smtClean="0">
              <a:solidFill>
                <a:schemeClr val="bg1"/>
              </a:solidFill>
              <a:latin typeface="Trebuchet MS" panose="020B0603020202020204" pitchFamily="34" charset="0"/>
              <a:cs typeface="IrabotiMJ" pitchFamily="2" charset="0"/>
            </a:endParaRPr>
          </a:p>
          <a:p>
            <a:endParaRPr lang="en-US" sz="1050" b="1" dirty="0" smtClean="0">
              <a:solidFill>
                <a:schemeClr val="bg1"/>
              </a:solidFill>
              <a:latin typeface="Trebuchet MS" panose="020B0603020202020204" pitchFamily="34" charset="0"/>
              <a:cs typeface="IrabotiMJ" pitchFamily="2" charset="0"/>
            </a:endParaRPr>
          </a:p>
          <a:p>
            <a:endParaRPr lang="en-US" b="1" dirty="0" smtClean="0">
              <a:solidFill>
                <a:schemeClr val="bg1"/>
              </a:solidFill>
              <a:latin typeface="Trebuchet MS" panose="020B0603020202020204" pitchFamily="34" charset="0"/>
              <a:cs typeface="IrabotiMJ" pitchFamily="2" charset="0"/>
            </a:endParaRPr>
          </a:p>
          <a:p>
            <a:pPr algn="ctr"/>
            <a:r>
              <a:rPr lang="en-US" b="1" u="sng" dirty="0" smtClean="0">
                <a:solidFill>
                  <a:schemeClr val="bg1"/>
                </a:solidFill>
                <a:latin typeface="Trebuchet MS" panose="020B0603020202020204" pitchFamily="34" charset="0"/>
                <a:cs typeface="IrabotiMJ" pitchFamily="2" charset="0"/>
              </a:rPr>
              <a:t>Members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b="1" dirty="0" err="1" smtClean="0">
                <a:solidFill>
                  <a:schemeClr val="bg1"/>
                </a:solidFill>
                <a:latin typeface="Trebuchet MS" panose="020B0603020202020204" pitchFamily="34" charset="0"/>
                <a:cs typeface="IrabotiMJ" pitchFamily="2" charset="0"/>
              </a:rPr>
              <a:t>Rumon</a:t>
            </a:r>
            <a:r>
              <a:rPr lang="en-US" b="1" dirty="0" smtClean="0">
                <a:solidFill>
                  <a:schemeClr val="bg1"/>
                </a:solidFill>
                <a:latin typeface="Trebuchet MS" panose="020B0603020202020204" pitchFamily="34" charset="0"/>
                <a:cs typeface="IrabotiMJ" pitchFamily="2" charset="0"/>
              </a:rPr>
              <a:t> Chowdhury </a:t>
            </a: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IrabotiMJ" pitchFamily="2" charset="0"/>
              </a:rPr>
              <a:t>*C</a:t>
            </a:r>
            <a:endParaRPr lang="en-US" b="1" dirty="0" smtClean="0">
              <a:solidFill>
                <a:schemeClr val="bg1"/>
              </a:solidFill>
              <a:latin typeface="Trebuchet MS" panose="020B0603020202020204" pitchFamily="34" charset="0"/>
              <a:cs typeface="IrabotiMJ" pitchFamily="2" charset="0"/>
            </a:endParaRPr>
          </a:p>
          <a:p>
            <a:pPr marL="457200" indent="-457200">
              <a:buAutoNum type="arabicPeriod"/>
            </a:pPr>
            <a:r>
              <a:rPr lang="en-US" b="1" dirty="0" err="1" smtClean="0">
                <a:solidFill>
                  <a:schemeClr val="bg1"/>
                </a:solidFill>
                <a:latin typeface="Trebuchet MS" panose="020B0603020202020204" pitchFamily="34" charset="0"/>
                <a:cs typeface="IrabotiMJ" pitchFamily="2" charset="0"/>
              </a:rPr>
              <a:t>Pranta</a:t>
            </a:r>
            <a:r>
              <a:rPr lang="en-US" b="1" dirty="0" smtClean="0">
                <a:solidFill>
                  <a:schemeClr val="bg1"/>
                </a:solidFill>
                <a:latin typeface="Trebuchet MS" panose="020B0603020202020204" pitchFamily="34" charset="0"/>
                <a:cs typeface="IrabotiMJ" pitchFamily="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rebuchet MS" panose="020B0603020202020204" pitchFamily="34" charset="0"/>
                <a:cs typeface="IrabotiMJ" pitchFamily="2" charset="0"/>
              </a:rPr>
              <a:t>Saha</a:t>
            </a:r>
            <a:endParaRPr lang="en-US" b="1" dirty="0" smtClean="0">
              <a:solidFill>
                <a:schemeClr val="bg1"/>
              </a:solidFill>
              <a:latin typeface="Trebuchet MS" panose="020B0603020202020204" pitchFamily="34" charset="0"/>
              <a:cs typeface="IrabotiMJ" pitchFamily="2" charset="0"/>
            </a:endParaRPr>
          </a:p>
          <a:p>
            <a:pPr marL="457200" indent="-457200">
              <a:buAutoNum type="arabicPeriod"/>
            </a:pPr>
            <a:r>
              <a:rPr lang="en-US" b="1" dirty="0" err="1" smtClean="0">
                <a:solidFill>
                  <a:schemeClr val="bg1"/>
                </a:solidFill>
                <a:latin typeface="Trebuchet MS" panose="020B0603020202020204" pitchFamily="34" charset="0"/>
                <a:cs typeface="IrabotiMJ" pitchFamily="2" charset="0"/>
              </a:rPr>
              <a:t>Ramjan</a:t>
            </a:r>
            <a:r>
              <a:rPr lang="en-US" b="1" dirty="0" smtClean="0">
                <a:solidFill>
                  <a:schemeClr val="bg1"/>
                </a:solidFill>
                <a:latin typeface="Trebuchet MS" panose="020B0603020202020204" pitchFamily="34" charset="0"/>
                <a:cs typeface="IrabotiMJ" pitchFamily="2" charset="0"/>
              </a:rPr>
              <a:t> Ali</a:t>
            </a:r>
          </a:p>
          <a:p>
            <a:pPr marL="457200" indent="-457200">
              <a:buAutoNum type="arabicPeriod"/>
            </a:pPr>
            <a:r>
              <a:rPr lang="en-US" b="1" dirty="0" smtClean="0">
                <a:solidFill>
                  <a:schemeClr val="bg1"/>
                </a:solidFill>
                <a:latin typeface="Trebuchet MS" panose="020B0603020202020204" pitchFamily="34" charset="0"/>
                <a:cs typeface="IrabotiMJ" pitchFamily="2" charset="0"/>
              </a:rPr>
              <a:t>…………</a:t>
            </a:r>
            <a:endParaRPr lang="en-US" b="1" dirty="0">
              <a:solidFill>
                <a:schemeClr val="bg1"/>
              </a:solidFill>
              <a:latin typeface="Trebuchet MS" panose="020B0603020202020204" pitchFamily="34" charset="0"/>
              <a:cs typeface="IrabotiMJ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8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985113"/>
            <a:ext cx="8004988" cy="3012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This is a non profit organization website. Main motive of this organization is to work for human rights.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0982" y="443620"/>
            <a:ext cx="7623018" cy="124706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38264" y="365126"/>
            <a:ext cx="67770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Details of Project</a:t>
            </a:r>
            <a:endParaRPr lang="en-US" sz="4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2341" y="443620"/>
            <a:ext cx="1442789" cy="1247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85" y="503005"/>
            <a:ext cx="1131126" cy="11311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968" y="3769920"/>
            <a:ext cx="5155032" cy="30880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36" y="5005014"/>
            <a:ext cx="3593876" cy="180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88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587" y="1846891"/>
            <a:ext cx="8196373" cy="4649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>
                <a:solidFill>
                  <a:srgbClr val="C00000"/>
                </a:solidFill>
              </a:rPr>
              <a:t>We want to</a:t>
            </a:r>
            <a:r>
              <a:rPr lang="en-US" sz="4000" b="1" dirty="0" smtClean="0">
                <a:solidFill>
                  <a:srgbClr val="C00000"/>
                </a:solidFill>
              </a:rPr>
              <a:t> …</a:t>
            </a:r>
          </a:p>
          <a:p>
            <a:pPr marL="0" indent="0">
              <a:buNone/>
            </a:pPr>
            <a:endParaRPr lang="en-US" sz="6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600" dirty="0" smtClean="0"/>
              <a:t> Teach </a:t>
            </a:r>
            <a:r>
              <a:rPr lang="en-US" sz="3600" dirty="0"/>
              <a:t>people about their rights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600" dirty="0" smtClean="0"/>
              <a:t> Teach </a:t>
            </a:r>
            <a:r>
              <a:rPr lang="en-US" sz="3600" dirty="0"/>
              <a:t>people to work for ensuring </a:t>
            </a:r>
            <a:r>
              <a:rPr lang="en-US" sz="3600" dirty="0" smtClean="0"/>
              <a:t>	 others </a:t>
            </a:r>
            <a:r>
              <a:rPr lang="en-US" sz="3600" dirty="0"/>
              <a:t>rights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600" dirty="0" smtClean="0"/>
              <a:t> Help people for building a better 		 civilization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600" dirty="0" smtClean="0"/>
              <a:t> Ensure a sound and peaceful life for 	 everyone</a:t>
            </a:r>
            <a:endParaRPr lang="en-US" sz="3600" dirty="0"/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1520982" y="443620"/>
            <a:ext cx="7623018" cy="124706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38264" y="365126"/>
            <a:ext cx="67770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Motives of the Project</a:t>
            </a:r>
            <a:endParaRPr lang="en-US" sz="4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2341" y="443620"/>
            <a:ext cx="1442789" cy="1247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96" y="612332"/>
            <a:ext cx="1061334" cy="106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9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0982" y="443620"/>
            <a:ext cx="7623018" cy="124706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264" y="365126"/>
            <a:ext cx="6777085" cy="1325563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Technology Used</a:t>
            </a:r>
            <a:endParaRPr lang="en-US" sz="4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2341" y="443620"/>
            <a:ext cx="1442789" cy="1247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06" y="455607"/>
            <a:ext cx="1221185" cy="122118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815" y="2802340"/>
            <a:ext cx="1253321" cy="12533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316" y="4294903"/>
            <a:ext cx="1286305" cy="12863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63" y="2802338"/>
            <a:ext cx="1253321" cy="12533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241" y="2812888"/>
            <a:ext cx="1253321" cy="12533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389" y="2802339"/>
            <a:ext cx="1253321" cy="12533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9" b="4622"/>
          <a:stretch/>
        </p:blipFill>
        <p:spPr>
          <a:xfrm>
            <a:off x="6411797" y="4304714"/>
            <a:ext cx="1343973" cy="1230923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577356" y="4276659"/>
            <a:ext cx="1330712" cy="1324799"/>
            <a:chOff x="4019006" y="5615709"/>
            <a:chExt cx="1099762" cy="109487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9006" y="5615709"/>
              <a:ext cx="1099762" cy="1094874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286632" y="5632754"/>
              <a:ext cx="706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MDB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799039" y="4302068"/>
            <a:ext cx="1295810" cy="1353165"/>
            <a:chOff x="7003340" y="2874300"/>
            <a:chExt cx="1178009" cy="1230150"/>
          </a:xfrm>
        </p:grpSpPr>
        <p:grpSp>
          <p:nvGrpSpPr>
            <p:cNvPr id="24" name="Group 23"/>
            <p:cNvGrpSpPr/>
            <p:nvPr/>
          </p:nvGrpSpPr>
          <p:grpSpPr>
            <a:xfrm>
              <a:off x="7025489" y="2874300"/>
              <a:ext cx="1139383" cy="1230150"/>
              <a:chOff x="7025489" y="2874300"/>
              <a:chExt cx="1139383" cy="123015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7025489" y="2874300"/>
                <a:ext cx="1139383" cy="112439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20225702" flipH="1">
                <a:off x="7521260" y="3474825"/>
                <a:ext cx="632776" cy="629625"/>
              </a:xfrm>
              <a:custGeom>
                <a:avLst/>
                <a:gdLst>
                  <a:gd name="connsiteX0" fmla="*/ 80360 w 632776"/>
                  <a:gd name="connsiteY0" fmla="*/ 0 h 629625"/>
                  <a:gd name="connsiteX1" fmla="*/ 0 w 632776"/>
                  <a:gd name="connsiteY1" fmla="*/ 400479 h 629625"/>
                  <a:gd name="connsiteX2" fmla="*/ 96818 w 632776"/>
                  <a:gd name="connsiteY2" fmla="*/ 629625 h 629625"/>
                  <a:gd name="connsiteX3" fmla="*/ 544381 w 632776"/>
                  <a:gd name="connsiteY3" fmla="*/ 440521 h 629625"/>
                  <a:gd name="connsiteX4" fmla="*/ 632776 w 632776"/>
                  <a:gd name="connsiteY4" fmla="*/ 0 h 629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2776" h="629625">
                    <a:moveTo>
                      <a:pt x="80360" y="0"/>
                    </a:moveTo>
                    <a:lnTo>
                      <a:pt x="0" y="400479"/>
                    </a:lnTo>
                    <a:lnTo>
                      <a:pt x="96818" y="629625"/>
                    </a:lnTo>
                    <a:lnTo>
                      <a:pt x="544381" y="440521"/>
                    </a:lnTo>
                    <a:lnTo>
                      <a:pt x="632776" y="0"/>
                    </a:lnTo>
                    <a:close/>
                  </a:path>
                </a:pathLst>
              </a:custGeom>
              <a:solidFill>
                <a:srgbClr val="A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7003340" y="3176453"/>
              <a:ext cx="11780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596900" dist="647700" dir="4200000" sx="78000" sy="78000" algn="ctr" rotWithShape="0">
                      <a:srgbClr val="000000">
                        <a:alpha val="59000"/>
                      </a:srgbClr>
                    </a:outerShdw>
                  </a:effectLst>
                </a:rPr>
                <a:t>Popper.js</a:t>
              </a:r>
              <a:endParaRPr lang="en-US" sz="2400" b="1" dirty="0">
                <a:solidFill>
                  <a:schemeClr val="bg1"/>
                </a:solidFill>
                <a:effectLst>
                  <a:outerShdw blurRad="596900" dist="647700" dir="4200000" sx="78000" sy="78000" algn="ctr" rotWithShape="0">
                    <a:srgbClr val="000000">
                      <a:alpha val="59000"/>
                    </a:srgbClr>
                  </a:outerShdw>
                </a:effectLst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879973" y="2332686"/>
            <a:ext cx="7605297" cy="3849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9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50"/>
                            </p:stCondLst>
                            <p:childTnLst>
                              <p:par>
                                <p:cTn id="5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057" y="596086"/>
            <a:ext cx="7503845" cy="222416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All Human Beings are born free and equal in dignity and rights.          </a:t>
            </a:r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–UN, Charter-1945</a:t>
            </a:r>
            <a:endParaRPr lang="en-US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139" y="3001009"/>
            <a:ext cx="4191486" cy="29530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486" y="-197387"/>
            <a:ext cx="124032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solidFill>
                  <a:schemeClr val="bg1"/>
                </a:solidFill>
              </a:rPr>
              <a:t>“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85" b="89869" l="9982" r="89837">
                        <a14:foregroundMark x1="48094" y1="17157" x2="48094" y2="17157"/>
                        <a14:foregroundMark x1="50272" y1="15196" x2="50272" y2="151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122" y="2157166"/>
            <a:ext cx="4716182" cy="52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</TotalTime>
  <Words>81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IrabotiMJ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Technology Used</vt:lpstr>
      <vt:lpstr>All Human Beings are born free and equal in dignity and rights.          –UN, Charter-1945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51</cp:revision>
  <dcterms:created xsi:type="dcterms:W3CDTF">2019-07-14T06:16:48Z</dcterms:created>
  <dcterms:modified xsi:type="dcterms:W3CDTF">2019-07-18T08:56:36Z</dcterms:modified>
</cp:coreProperties>
</file>