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BCB-2FDB-49B8-8D68-E598EA67013E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FF-6612-437D-9F23-B0369C3433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4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BCB-2FDB-49B8-8D68-E598EA67013E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FF-6612-437D-9F23-B0369C3433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20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BCB-2FDB-49B8-8D68-E598EA67013E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FF-6612-437D-9F23-B0369C3433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53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BCB-2FDB-49B8-8D68-E598EA67013E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FF-6612-437D-9F23-B0369C3433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001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BCB-2FDB-49B8-8D68-E598EA67013E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FF-6612-437D-9F23-B0369C3433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06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BCB-2FDB-49B8-8D68-E598EA67013E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FF-6612-437D-9F23-B0369C3433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281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BCB-2FDB-49B8-8D68-E598EA67013E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FF-6612-437D-9F23-B0369C3433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93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BCB-2FDB-49B8-8D68-E598EA67013E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FF-6612-437D-9F23-B0369C3433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24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BCB-2FDB-49B8-8D68-E598EA67013E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FF-6612-437D-9F23-B0369C3433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1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BCB-2FDB-49B8-8D68-E598EA67013E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FF-6612-437D-9F23-B0369C3433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971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BCB-2FDB-49B8-8D68-E598EA67013E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FF-6612-437D-9F23-B0369C3433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22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CBCB-2FDB-49B8-8D68-E598EA67013E}" type="datetimeFigureOut">
              <a:rPr lang="he-IL" smtClean="0"/>
              <a:t>ה'/שבט/תשפ"א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7AFF-6612-437D-9F23-B0369C3433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1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18573"/>
            <a:ext cx="12188088" cy="68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13"/>
            <a:ext cx="12192000" cy="68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4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3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3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76" y="0"/>
            <a:ext cx="5317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5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2021-01-18T12:18:21Z</dcterms:created>
  <dcterms:modified xsi:type="dcterms:W3CDTF">2021-01-18T16:47:37Z</dcterms:modified>
</cp:coreProperties>
</file>