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839-5EDB-4651-8BA7-19EE66F42940}" type="datetimeFigureOut">
              <a:rPr lang="he-IL" smtClean="0"/>
              <a:t>י"ג/כסלו/תשפ"א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2A4B-51DE-4091-AD44-B239619DF7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955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839-5EDB-4651-8BA7-19EE66F42940}" type="datetimeFigureOut">
              <a:rPr lang="he-IL" smtClean="0"/>
              <a:t>י"ג/כסלו/תשפ"א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2A4B-51DE-4091-AD44-B239619DF7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431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839-5EDB-4651-8BA7-19EE66F42940}" type="datetimeFigureOut">
              <a:rPr lang="he-IL" smtClean="0"/>
              <a:t>י"ג/כסלו/תשפ"א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2A4B-51DE-4091-AD44-B239619DF7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944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839-5EDB-4651-8BA7-19EE66F42940}" type="datetimeFigureOut">
              <a:rPr lang="he-IL" smtClean="0"/>
              <a:t>י"ג/כסלו/תשפ"א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2A4B-51DE-4091-AD44-B239619DF7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185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839-5EDB-4651-8BA7-19EE66F42940}" type="datetimeFigureOut">
              <a:rPr lang="he-IL" smtClean="0"/>
              <a:t>י"ג/כסלו/תשפ"א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2A4B-51DE-4091-AD44-B239619DF7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837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839-5EDB-4651-8BA7-19EE66F42940}" type="datetimeFigureOut">
              <a:rPr lang="he-IL" smtClean="0"/>
              <a:t>י"ג/כסלו/תשפ"א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2A4B-51DE-4091-AD44-B239619DF7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348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839-5EDB-4651-8BA7-19EE66F42940}" type="datetimeFigureOut">
              <a:rPr lang="he-IL" smtClean="0"/>
              <a:t>י"ג/כסלו/תשפ"א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2A4B-51DE-4091-AD44-B239619DF7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099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839-5EDB-4651-8BA7-19EE66F42940}" type="datetimeFigureOut">
              <a:rPr lang="he-IL" smtClean="0"/>
              <a:t>י"ג/כסלו/תשפ"א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2A4B-51DE-4091-AD44-B239619DF7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352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839-5EDB-4651-8BA7-19EE66F42940}" type="datetimeFigureOut">
              <a:rPr lang="he-IL" smtClean="0"/>
              <a:t>י"ג/כסלו/תשפ"א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2A4B-51DE-4091-AD44-B239619DF7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402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839-5EDB-4651-8BA7-19EE66F42940}" type="datetimeFigureOut">
              <a:rPr lang="he-IL" smtClean="0"/>
              <a:t>י"ג/כסלו/תשפ"א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2A4B-51DE-4091-AD44-B239619DF7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405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839-5EDB-4651-8BA7-19EE66F42940}" type="datetimeFigureOut">
              <a:rPr lang="he-IL" smtClean="0"/>
              <a:t>י"ג/כסלו/תשפ"א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2A4B-51DE-4091-AD44-B239619DF7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337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E4839-5EDB-4651-8BA7-19EE66F42940}" type="datetimeFigureOut">
              <a:rPr lang="he-IL" smtClean="0"/>
              <a:t>י"ג/כסלו/תשפ"א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C2A4B-51DE-4091-AD44-B239619DF7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352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8" r="27633"/>
          <a:stretch/>
        </p:blipFill>
        <p:spPr>
          <a:xfrm>
            <a:off x="0" y="0"/>
            <a:ext cx="8807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89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2020-11-29T11:29:01Z</dcterms:created>
  <dcterms:modified xsi:type="dcterms:W3CDTF">2020-11-29T11:40:57Z</dcterms:modified>
</cp:coreProperties>
</file>