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F085-DC54-475F-B3E7-37279DBFAC6D}" type="datetimeFigureOut">
              <a:rPr lang="he-IL" smtClean="0"/>
              <a:t>ה'/שבט/תשפ"א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B813-F07E-4199-A1ED-24A4FBA081B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319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F085-DC54-475F-B3E7-37279DBFAC6D}" type="datetimeFigureOut">
              <a:rPr lang="he-IL" smtClean="0"/>
              <a:t>ה'/שבט/תשפ"א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B813-F07E-4199-A1ED-24A4FBA081B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747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F085-DC54-475F-B3E7-37279DBFAC6D}" type="datetimeFigureOut">
              <a:rPr lang="he-IL" smtClean="0"/>
              <a:t>ה'/שבט/תשפ"א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B813-F07E-4199-A1ED-24A4FBA081B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118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F085-DC54-475F-B3E7-37279DBFAC6D}" type="datetimeFigureOut">
              <a:rPr lang="he-IL" smtClean="0"/>
              <a:t>ה'/שבט/תשפ"א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B813-F07E-4199-A1ED-24A4FBA081B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088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F085-DC54-475F-B3E7-37279DBFAC6D}" type="datetimeFigureOut">
              <a:rPr lang="he-IL" smtClean="0"/>
              <a:t>ה'/שבט/תשפ"א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B813-F07E-4199-A1ED-24A4FBA081B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803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F085-DC54-475F-B3E7-37279DBFAC6D}" type="datetimeFigureOut">
              <a:rPr lang="he-IL" smtClean="0"/>
              <a:t>ה'/שבט/תשפ"א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B813-F07E-4199-A1ED-24A4FBA081B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738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F085-DC54-475F-B3E7-37279DBFAC6D}" type="datetimeFigureOut">
              <a:rPr lang="he-IL" smtClean="0"/>
              <a:t>ה'/שבט/תשפ"א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B813-F07E-4199-A1ED-24A4FBA081B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60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F085-DC54-475F-B3E7-37279DBFAC6D}" type="datetimeFigureOut">
              <a:rPr lang="he-IL" smtClean="0"/>
              <a:t>ה'/שבט/תשפ"א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B813-F07E-4199-A1ED-24A4FBA081B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146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F085-DC54-475F-B3E7-37279DBFAC6D}" type="datetimeFigureOut">
              <a:rPr lang="he-IL" smtClean="0"/>
              <a:t>ה'/שבט/תשפ"א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B813-F07E-4199-A1ED-24A4FBA081B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31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F085-DC54-475F-B3E7-37279DBFAC6D}" type="datetimeFigureOut">
              <a:rPr lang="he-IL" smtClean="0"/>
              <a:t>ה'/שבט/תשפ"א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B813-F07E-4199-A1ED-24A4FBA081B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335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F085-DC54-475F-B3E7-37279DBFAC6D}" type="datetimeFigureOut">
              <a:rPr lang="he-IL" smtClean="0"/>
              <a:t>ה'/שבט/תשפ"א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B813-F07E-4199-A1ED-24A4FBA081B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923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FF085-DC54-475F-B3E7-37279DBFAC6D}" type="datetimeFigureOut">
              <a:rPr lang="he-IL" smtClean="0"/>
              <a:t>ה'/שבט/תשפ"א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5B813-F07E-4199-A1ED-24A4FBA081B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876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99" y="-1"/>
            <a:ext cx="10435584" cy="688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3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2021-01-18T17:14:20Z</dcterms:created>
  <dcterms:modified xsi:type="dcterms:W3CDTF">2021-01-18T17:37:05Z</dcterms:modified>
</cp:coreProperties>
</file>