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16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67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7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8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08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14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4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15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92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201F-AA19-4C61-BE5C-65C7062A1D28}" type="datetimeFigureOut">
              <a:rPr lang="he-IL" smtClean="0"/>
              <a:t>י'/כסלו/תשפ"א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EEF5-37B3-4290-8AF4-17A6CC361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79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2" y="0"/>
            <a:ext cx="1111003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7"/>
          <a:stretch/>
        </p:blipFill>
        <p:spPr>
          <a:xfrm>
            <a:off x="10031825" y="0"/>
            <a:ext cx="216017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7"/>
          <a:stretch/>
        </p:blipFill>
        <p:spPr>
          <a:xfrm>
            <a:off x="-1" y="0"/>
            <a:ext cx="216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2020-11-26T12:10:42Z</dcterms:created>
  <dcterms:modified xsi:type="dcterms:W3CDTF">2020-11-26T12:13:28Z</dcterms:modified>
</cp:coreProperties>
</file>