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Alexandria Medium"/>
      <p:regular r:id="rId24"/>
      <p:bold r:id="rId25"/>
    </p:embeddedFont>
    <p:embeddedFont>
      <p:font typeface="Albert Sans"/>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AlexandriaMedium-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AlbertSans-regular.fntdata"/><Relationship Id="rId25" Type="http://schemas.openxmlformats.org/officeDocument/2006/relationships/font" Target="fonts/AlexandriaMedium-bold.fntdata"/><Relationship Id="rId28" Type="http://schemas.openxmlformats.org/officeDocument/2006/relationships/font" Target="fonts/AlbertSans-italic.fntdata"/><Relationship Id="rId27" Type="http://schemas.openxmlformats.org/officeDocument/2006/relationships/font" Target="fonts/AlbertSans-bold.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AlbertSans-boldItalic.fnt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558abb5f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558abb5f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44cf1b5bf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44cf1b5bf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44cf1b5bff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44cf1b5bff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44cf1b5bf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44cf1b5bf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44cf1b5bff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44cf1b5bff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344cf1b5bf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344cf1b5bf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6e43095a13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6e43095a13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44cf1b5bf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44cf1b5bf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44cf1b5b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44cf1b5b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47b67ad63d4e639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47b67ad63d4e639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mes parametres de ry rz rx , je vais les utiliser pour construire un modele avec lequel on va le tester sans revenir au ground truth mais on va commencer des timeseries directement et trouver un graphe causale qu'on va le comparer ( transfer learning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graphe de validation - et graphe de loss / relations caches qu on voit pas dans le ground truth / threshold / utiliser les params ( valeurs ) de RY pour construire une nouveau circuit pour retrouver les valeurs de ground truth or sum genre / j'ai commence de la fin au debut ( graphe causale comparer avec timeseries )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47b67ad63d4e639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47b67ad63d4e639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62cdc7a405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62cdc7a405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44cf1b5bff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44cf1b5bff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44cf1b5bf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44cf1b5bf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623d0f344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623d0f344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44cf1b5bff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44cf1b5bff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44cf1b5bff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44cf1b5bff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44cf1b5bf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44cf1b5bf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900">
                <a:solidFill>
                  <a:schemeClr val="dk1"/>
                </a:solidFill>
                <a:latin typeface="Albert Sans"/>
                <a:ea typeface="Albert Sans"/>
                <a:cs typeface="Albert Sans"/>
                <a:sym typeface="Albert Sans"/>
              </a:rPr>
              <a:t>Valeur de l’angle : </a:t>
            </a:r>
            <a:r>
              <a:rPr lang="en" sz="900">
                <a:solidFill>
                  <a:schemeClr val="dk1"/>
                </a:solidFill>
                <a:latin typeface="Albert Sans"/>
                <a:ea typeface="Albert Sans"/>
                <a:cs typeface="Albert Sans"/>
                <a:sym typeface="Albert Sans"/>
              </a:rPr>
              <a:t>C’est un vecteur de n_qubits paramètres : “self.weights = nn.Parameter(torch.randn(n_qubits))”</a:t>
            </a:r>
            <a:br>
              <a:rPr lang="en" sz="900">
                <a:solidFill>
                  <a:schemeClr val="dk1"/>
                </a:solidFill>
                <a:latin typeface="Albert Sans"/>
                <a:ea typeface="Albert Sans"/>
                <a:cs typeface="Albert Sans"/>
                <a:sym typeface="Albert Sans"/>
              </a:rPr>
            </a:br>
            <a:r>
              <a:rPr lang="en" sz="900">
                <a:solidFill>
                  <a:schemeClr val="dk1"/>
                </a:solidFill>
                <a:latin typeface="Albert Sans"/>
                <a:ea typeface="Albert Sans"/>
                <a:cs typeface="Albert Sans"/>
                <a:sym typeface="Albert Sans"/>
              </a:rPr>
              <a:t>Ces valeurs sont initialisées aléatoirement puis entraînées pour minimiser la fonction de perte</a:t>
            </a:r>
            <a:br>
              <a:rPr lang="en" sz="900">
                <a:solidFill>
                  <a:schemeClr val="dk1"/>
                </a:solidFill>
                <a:latin typeface="Albert Sans"/>
                <a:ea typeface="Albert Sans"/>
                <a:cs typeface="Albert Sans"/>
                <a:sym typeface="Albert Sans"/>
              </a:rPr>
            </a:br>
            <a:r>
              <a:rPr lang="en" sz="900">
                <a:solidFill>
                  <a:schemeClr val="dk1"/>
                </a:solidFill>
                <a:latin typeface="Albert Sans"/>
                <a:ea typeface="Albert Sans"/>
                <a:cs typeface="Albert Sans"/>
                <a:sym typeface="Albert Sans"/>
              </a:rPr>
              <a:t>Les angles sont optimises et entraines par backpropagation</a:t>
            </a:r>
            <a:endParaRPr sz="900">
              <a:solidFill>
                <a:schemeClr val="dk1"/>
              </a:solidFill>
              <a:latin typeface="Albert Sans"/>
              <a:ea typeface="Albert Sans"/>
              <a:cs typeface="Albert Sans"/>
              <a:sym typeface="Albert Sans"/>
            </a:endParaRPr>
          </a:p>
          <a:p>
            <a:pPr indent="0" lvl="0" marL="0" rtl="0" algn="l">
              <a:spcBef>
                <a:spcPts val="4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44cf1b5bf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44cf1b5bf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1"/>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pic>
        <p:nvPicPr>
          <p:cNvPr id="10" name="Google Shape;10;p2"/>
          <p:cNvPicPr preferRelativeResize="0"/>
          <p:nvPr/>
        </p:nvPicPr>
        <p:blipFill rotWithShape="1">
          <a:blip r:embed="rId2">
            <a:alphaModFix/>
          </a:blip>
          <a:srcRect b="2272" l="-19689" r="19690" t="41478"/>
          <a:stretch/>
        </p:blipFill>
        <p:spPr>
          <a:xfrm>
            <a:off x="0" y="0"/>
            <a:ext cx="9144000" cy="5143500"/>
          </a:xfrm>
          <a:prstGeom prst="rect">
            <a:avLst/>
          </a:prstGeom>
          <a:noFill/>
          <a:ln>
            <a:noFill/>
          </a:ln>
        </p:spPr>
      </p:pic>
      <p:sp>
        <p:nvSpPr>
          <p:cNvPr id="11" name="Google Shape;11;p2"/>
          <p:cNvSpPr txBox="1"/>
          <p:nvPr>
            <p:ph type="ctrTitle"/>
          </p:nvPr>
        </p:nvSpPr>
        <p:spPr>
          <a:xfrm>
            <a:off x="711750" y="1958600"/>
            <a:ext cx="4280100" cy="2649900"/>
          </a:xfrm>
          <a:prstGeom prst="rect">
            <a:avLst/>
          </a:prstGeom>
        </p:spPr>
        <p:txBody>
          <a:bodyPr anchorCtr="0" anchor="t" bIns="91425" lIns="91425" spcFirstLastPara="1" rIns="91425" wrap="square" tIns="91425">
            <a:noAutofit/>
          </a:bodyPr>
          <a:lstStyle>
            <a:lvl1pPr lvl="0">
              <a:lnSpc>
                <a:spcPct val="90000"/>
              </a:lnSpc>
              <a:spcBef>
                <a:spcPts val="0"/>
              </a:spcBef>
              <a:spcAft>
                <a:spcPts val="0"/>
              </a:spcAft>
              <a:buSzPts val="5200"/>
              <a:buNone/>
              <a:defRPr sz="9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4572000" y="535000"/>
            <a:ext cx="3860400" cy="3882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lt1"/>
        </a:solidFill>
      </p:bgPr>
    </p:bg>
    <p:spTree>
      <p:nvGrpSpPr>
        <p:cNvPr id="47" name="Shape 47"/>
        <p:cNvGrpSpPr/>
        <p:nvPr/>
      </p:nvGrpSpPr>
      <p:grpSpPr>
        <a:xfrm>
          <a:off x="0" y="0"/>
          <a:ext cx="0" cy="0"/>
          <a:chOff x="0" y="0"/>
          <a:chExt cx="0" cy="0"/>
        </a:xfrm>
      </p:grpSpPr>
      <p:pic>
        <p:nvPicPr>
          <p:cNvPr id="48" name="Google Shape;48;p11"/>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49" name="Google Shape;49;p11"/>
          <p:cNvPicPr preferRelativeResize="0"/>
          <p:nvPr/>
        </p:nvPicPr>
        <p:blipFill rotWithShape="1">
          <a:blip r:embed="rId2">
            <a:alphaModFix/>
          </a:blip>
          <a:srcRect b="-6811" l="-55210" r="55209" t="50562"/>
          <a:stretch/>
        </p:blipFill>
        <p:spPr>
          <a:xfrm flipH="1" rot="10800000">
            <a:off x="0" y="0"/>
            <a:ext cx="9144000" cy="5143500"/>
          </a:xfrm>
          <a:prstGeom prst="rect">
            <a:avLst/>
          </a:prstGeom>
          <a:noFill/>
          <a:ln>
            <a:noFill/>
          </a:ln>
        </p:spPr>
      </p:pic>
      <p:sp>
        <p:nvSpPr>
          <p:cNvPr id="50" name="Google Shape;50;p11"/>
          <p:cNvSpPr txBox="1"/>
          <p:nvPr>
            <p:ph hasCustomPrompt="1" type="title"/>
          </p:nvPr>
        </p:nvSpPr>
        <p:spPr>
          <a:xfrm>
            <a:off x="715100" y="3068600"/>
            <a:ext cx="7713900" cy="1539900"/>
          </a:xfrm>
          <a:prstGeom prst="rect">
            <a:avLst/>
          </a:prstGeom>
        </p:spPr>
        <p:txBody>
          <a:bodyPr anchorCtr="0" anchor="t" bIns="91425" lIns="91425" spcFirstLastPara="1" rIns="91425" wrap="square" tIns="91425">
            <a:noAutofit/>
          </a:bodyPr>
          <a:lstStyle>
            <a:lvl1pPr lvl="0">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51" name="Google Shape;51;p11"/>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
    <p:bg>
      <p:bgPr>
        <a:solidFill>
          <a:schemeClr val="lt1"/>
        </a:soli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55" name="Google Shape;55;p13"/>
          <p:cNvSpPr txBox="1"/>
          <p:nvPr>
            <p:ph hasCustomPrompt="1" type="title"/>
          </p:nvPr>
        </p:nvSpPr>
        <p:spPr>
          <a:xfrm>
            <a:off x="1070650"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idx="1" type="subTitle"/>
          </p:nvPr>
        </p:nvSpPr>
        <p:spPr>
          <a:xfrm>
            <a:off x="1609075"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57" name="Google Shape;57;p13"/>
          <p:cNvSpPr txBox="1"/>
          <p:nvPr>
            <p:ph idx="2"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58" name="Google Shape;58;p13"/>
          <p:cNvSpPr txBox="1"/>
          <p:nvPr>
            <p:ph hasCustomPrompt="1" idx="3" type="title"/>
          </p:nvPr>
        </p:nvSpPr>
        <p:spPr>
          <a:xfrm>
            <a:off x="1070650" y="21035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p:nvPr>
            <p:ph idx="4" type="subTitle"/>
          </p:nvPr>
        </p:nvSpPr>
        <p:spPr>
          <a:xfrm>
            <a:off x="1609075" y="2103524"/>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0" name="Google Shape;60;p13"/>
          <p:cNvSpPr txBox="1"/>
          <p:nvPr>
            <p:ph hasCustomPrompt="1" idx="5" type="title"/>
          </p:nvPr>
        </p:nvSpPr>
        <p:spPr>
          <a:xfrm>
            <a:off x="1070650" y="28397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p:nvPr>
            <p:ph idx="6" type="subTitle"/>
          </p:nvPr>
        </p:nvSpPr>
        <p:spPr>
          <a:xfrm>
            <a:off x="1609075" y="28397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2" name="Google Shape;62;p13"/>
          <p:cNvSpPr txBox="1"/>
          <p:nvPr>
            <p:ph hasCustomPrompt="1" idx="7" type="title"/>
          </p:nvPr>
        </p:nvSpPr>
        <p:spPr>
          <a:xfrm>
            <a:off x="1070650" y="3575950"/>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p:nvPr>
            <p:ph idx="8" type="subTitle"/>
          </p:nvPr>
        </p:nvSpPr>
        <p:spPr>
          <a:xfrm>
            <a:off x="1609075" y="3575948"/>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4" name="Google Shape;64;p13"/>
          <p:cNvSpPr txBox="1"/>
          <p:nvPr>
            <p:ph hasCustomPrompt="1" idx="9" type="title"/>
          </p:nvPr>
        </p:nvSpPr>
        <p:spPr>
          <a:xfrm>
            <a:off x="4927449" y="13673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p:nvPr>
            <p:ph idx="13" type="subTitle"/>
          </p:nvPr>
        </p:nvSpPr>
        <p:spPr>
          <a:xfrm>
            <a:off x="5465950" y="1367325"/>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6" name="Google Shape;66;p13"/>
          <p:cNvSpPr txBox="1"/>
          <p:nvPr>
            <p:ph hasCustomPrompt="1" idx="14" type="title"/>
          </p:nvPr>
        </p:nvSpPr>
        <p:spPr>
          <a:xfrm>
            <a:off x="4927449" y="2103522"/>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p:nvPr>
            <p:ph idx="15" type="subTitle"/>
          </p:nvPr>
        </p:nvSpPr>
        <p:spPr>
          <a:xfrm>
            <a:off x="5465950" y="2103519"/>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68" name="Google Shape;68;p13"/>
          <p:cNvSpPr txBox="1"/>
          <p:nvPr>
            <p:ph hasCustomPrompt="1" idx="16" type="title"/>
          </p:nvPr>
        </p:nvSpPr>
        <p:spPr>
          <a:xfrm>
            <a:off x="4927449" y="2839728"/>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p:nvPr>
            <p:ph idx="17" type="subTitle"/>
          </p:nvPr>
        </p:nvSpPr>
        <p:spPr>
          <a:xfrm>
            <a:off x="5465950" y="2839721"/>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70" name="Google Shape;70;p13"/>
          <p:cNvSpPr txBox="1"/>
          <p:nvPr>
            <p:ph hasCustomPrompt="1" idx="18" type="title"/>
          </p:nvPr>
        </p:nvSpPr>
        <p:spPr>
          <a:xfrm>
            <a:off x="4927449" y="3575925"/>
            <a:ext cx="538500" cy="7362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p:nvPr>
            <p:ph idx="19" type="subTitle"/>
          </p:nvPr>
        </p:nvSpPr>
        <p:spPr>
          <a:xfrm>
            <a:off x="5465950" y="3575916"/>
            <a:ext cx="2607300" cy="7362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bg>
      <p:bgPr>
        <a:solidFill>
          <a:schemeClr val="lt1"/>
        </a:solidFill>
      </p:bgPr>
    </p:bg>
    <p:spTree>
      <p:nvGrpSpPr>
        <p:cNvPr id="72" name="Shape 72"/>
        <p:cNvGrpSpPr/>
        <p:nvPr/>
      </p:nvGrpSpPr>
      <p:grpSpPr>
        <a:xfrm>
          <a:off x="0" y="0"/>
          <a:ext cx="0" cy="0"/>
          <a:chOff x="0" y="0"/>
          <a:chExt cx="0" cy="0"/>
        </a:xfrm>
      </p:grpSpPr>
      <p:pic>
        <p:nvPicPr>
          <p:cNvPr id="73" name="Google Shape;73;p14"/>
          <p:cNvPicPr preferRelativeResize="0"/>
          <p:nvPr/>
        </p:nvPicPr>
        <p:blipFill rotWithShape="1">
          <a:blip r:embed="rId2">
            <a:alphaModFix/>
          </a:blip>
          <a:srcRect b="-35825" l="-6643" r="27548" t="13471"/>
          <a:stretch/>
        </p:blipFill>
        <p:spPr>
          <a:xfrm>
            <a:off x="5819050" y="0"/>
            <a:ext cx="3324950" cy="5143500"/>
          </a:xfrm>
          <a:prstGeom prst="rect">
            <a:avLst/>
          </a:prstGeom>
          <a:noFill/>
          <a:ln>
            <a:noFill/>
          </a:ln>
        </p:spPr>
      </p:pic>
      <p:pic>
        <p:nvPicPr>
          <p:cNvPr id="74" name="Google Shape;74;p14"/>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75" name="Google Shape;75;p14"/>
          <p:cNvSpPr txBox="1"/>
          <p:nvPr>
            <p:ph idx="1" type="subTitle"/>
          </p:nvPr>
        </p:nvSpPr>
        <p:spPr>
          <a:xfrm>
            <a:off x="715100" y="1503175"/>
            <a:ext cx="5930100" cy="20052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500"/>
              <a:buNone/>
              <a:defRPr sz="3000"/>
            </a:lvl1pPr>
            <a:lvl2pPr lvl="1" rtl="0" algn="ctr">
              <a:lnSpc>
                <a:spcPct val="100000"/>
              </a:lnSpc>
              <a:spcBef>
                <a:spcPts val="0"/>
              </a:spcBef>
              <a:spcAft>
                <a:spcPts val="0"/>
              </a:spcAft>
              <a:buSzPts val="2500"/>
              <a:buNone/>
              <a:defRPr sz="2500"/>
            </a:lvl2pPr>
            <a:lvl3pPr lvl="2" rtl="0" algn="ctr">
              <a:lnSpc>
                <a:spcPct val="100000"/>
              </a:lnSpc>
              <a:spcBef>
                <a:spcPts val="0"/>
              </a:spcBef>
              <a:spcAft>
                <a:spcPts val="0"/>
              </a:spcAft>
              <a:buSzPts val="2500"/>
              <a:buNone/>
              <a:defRPr sz="2500"/>
            </a:lvl3pPr>
            <a:lvl4pPr lvl="3" rtl="0" algn="ctr">
              <a:lnSpc>
                <a:spcPct val="100000"/>
              </a:lnSpc>
              <a:spcBef>
                <a:spcPts val="0"/>
              </a:spcBef>
              <a:spcAft>
                <a:spcPts val="0"/>
              </a:spcAft>
              <a:buSzPts val="2500"/>
              <a:buNone/>
              <a:defRPr sz="2500"/>
            </a:lvl4pPr>
            <a:lvl5pPr lvl="4" rtl="0" algn="ctr">
              <a:lnSpc>
                <a:spcPct val="100000"/>
              </a:lnSpc>
              <a:spcBef>
                <a:spcPts val="0"/>
              </a:spcBef>
              <a:spcAft>
                <a:spcPts val="0"/>
              </a:spcAft>
              <a:buSzPts val="2500"/>
              <a:buNone/>
              <a:defRPr sz="2500"/>
            </a:lvl5pPr>
            <a:lvl6pPr lvl="5" rtl="0" algn="ctr">
              <a:lnSpc>
                <a:spcPct val="100000"/>
              </a:lnSpc>
              <a:spcBef>
                <a:spcPts val="0"/>
              </a:spcBef>
              <a:spcAft>
                <a:spcPts val="0"/>
              </a:spcAft>
              <a:buSzPts val="2500"/>
              <a:buNone/>
              <a:defRPr sz="2500"/>
            </a:lvl6pPr>
            <a:lvl7pPr lvl="6" rtl="0" algn="ctr">
              <a:lnSpc>
                <a:spcPct val="100000"/>
              </a:lnSpc>
              <a:spcBef>
                <a:spcPts val="0"/>
              </a:spcBef>
              <a:spcAft>
                <a:spcPts val="0"/>
              </a:spcAft>
              <a:buSzPts val="2500"/>
              <a:buNone/>
              <a:defRPr sz="2500"/>
            </a:lvl7pPr>
            <a:lvl8pPr lvl="7" rtl="0" algn="ctr">
              <a:lnSpc>
                <a:spcPct val="100000"/>
              </a:lnSpc>
              <a:spcBef>
                <a:spcPts val="0"/>
              </a:spcBef>
              <a:spcAft>
                <a:spcPts val="0"/>
              </a:spcAft>
              <a:buSzPts val="2500"/>
              <a:buNone/>
              <a:defRPr sz="2500"/>
            </a:lvl8pPr>
            <a:lvl9pPr lvl="8" rtl="0" algn="ctr">
              <a:lnSpc>
                <a:spcPct val="100000"/>
              </a:lnSpc>
              <a:spcBef>
                <a:spcPts val="0"/>
              </a:spcBef>
              <a:spcAft>
                <a:spcPts val="0"/>
              </a:spcAft>
              <a:buSzPts val="2500"/>
              <a:buNone/>
              <a:defRPr sz="2500"/>
            </a:lvl9pPr>
          </a:lstStyle>
          <a:p/>
        </p:txBody>
      </p:sp>
      <p:sp>
        <p:nvSpPr>
          <p:cNvPr id="76" name="Google Shape;76;p14"/>
          <p:cNvSpPr txBox="1"/>
          <p:nvPr>
            <p:ph idx="2" type="subTitle"/>
          </p:nvPr>
        </p:nvSpPr>
        <p:spPr>
          <a:xfrm>
            <a:off x="715100" y="3965300"/>
            <a:ext cx="5930100" cy="4560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solidFill>
          <a:schemeClr val="lt1"/>
        </a:solidFill>
      </p:bgPr>
    </p:bg>
    <p:spTree>
      <p:nvGrpSpPr>
        <p:cNvPr id="77" name="Shape 77"/>
        <p:cNvGrpSpPr/>
        <p:nvPr/>
      </p:nvGrpSpPr>
      <p:grpSpPr>
        <a:xfrm>
          <a:off x="0" y="0"/>
          <a:ext cx="0" cy="0"/>
          <a:chOff x="0" y="0"/>
          <a:chExt cx="0" cy="0"/>
        </a:xfrm>
      </p:grpSpPr>
      <p:pic>
        <p:nvPicPr>
          <p:cNvPr id="78" name="Google Shape;78;p15"/>
          <p:cNvPicPr preferRelativeResize="0"/>
          <p:nvPr/>
        </p:nvPicPr>
        <p:blipFill rotWithShape="1">
          <a:blip r:embed="rId2">
            <a:alphaModFix/>
          </a:blip>
          <a:srcRect b="2272" l="-19689" r="19690" t="41478"/>
          <a:stretch/>
        </p:blipFill>
        <p:spPr>
          <a:xfrm flipH="1" rot="10800000">
            <a:off x="0" y="-2285"/>
            <a:ext cx="9144000" cy="5148070"/>
          </a:xfrm>
          <a:prstGeom prst="rect">
            <a:avLst/>
          </a:prstGeom>
          <a:noFill/>
          <a:ln>
            <a:noFill/>
          </a:ln>
        </p:spPr>
      </p:pic>
      <p:sp>
        <p:nvSpPr>
          <p:cNvPr id="79" name="Google Shape;79;p15"/>
          <p:cNvSpPr txBox="1"/>
          <p:nvPr>
            <p:ph type="title"/>
          </p:nvPr>
        </p:nvSpPr>
        <p:spPr>
          <a:xfrm>
            <a:off x="715100" y="2259575"/>
            <a:ext cx="4276800" cy="23172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70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0" name="Google Shape;80;p15"/>
          <p:cNvSpPr txBox="1"/>
          <p:nvPr>
            <p:ph idx="1" type="body"/>
          </p:nvPr>
        </p:nvSpPr>
        <p:spPr>
          <a:xfrm>
            <a:off x="4572000" y="535000"/>
            <a:ext cx="3856500" cy="809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4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
    <p:bg>
      <p:bgPr>
        <a:solidFill>
          <a:schemeClr val="lt1"/>
        </a:solidFill>
      </p:bgPr>
    </p:bg>
    <p:spTree>
      <p:nvGrpSpPr>
        <p:cNvPr id="81" name="Shape 81"/>
        <p:cNvGrpSpPr/>
        <p:nvPr/>
      </p:nvGrpSpPr>
      <p:grpSpPr>
        <a:xfrm>
          <a:off x="0" y="0"/>
          <a:ext cx="0" cy="0"/>
          <a:chOff x="0" y="0"/>
          <a:chExt cx="0" cy="0"/>
        </a:xfrm>
      </p:grpSpPr>
      <p:pic>
        <p:nvPicPr>
          <p:cNvPr id="82" name="Google Shape;82;p16"/>
          <p:cNvPicPr preferRelativeResize="0"/>
          <p:nvPr/>
        </p:nvPicPr>
        <p:blipFill rotWithShape="1">
          <a:blip r:embed="rId2">
            <a:alphaModFix/>
          </a:blip>
          <a:srcRect b="-26994" l="7043" r="-48486" t="47434"/>
          <a:stretch/>
        </p:blipFill>
        <p:spPr>
          <a:xfrm flipH="1" rot="10800000">
            <a:off x="-12" y="-2285"/>
            <a:ext cx="9144000" cy="5148070"/>
          </a:xfrm>
          <a:prstGeom prst="rect">
            <a:avLst/>
          </a:prstGeom>
          <a:noFill/>
          <a:ln>
            <a:noFill/>
          </a:ln>
        </p:spPr>
      </p:pic>
      <p:sp>
        <p:nvSpPr>
          <p:cNvPr id="83" name="Google Shape;83;p16"/>
          <p:cNvSpPr txBox="1"/>
          <p:nvPr>
            <p:ph type="title"/>
          </p:nvPr>
        </p:nvSpPr>
        <p:spPr>
          <a:xfrm>
            <a:off x="715100"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4" name="Google Shape;84;p16"/>
          <p:cNvSpPr txBox="1"/>
          <p:nvPr>
            <p:ph idx="1" type="body"/>
          </p:nvPr>
        </p:nvSpPr>
        <p:spPr>
          <a:xfrm>
            <a:off x="715100"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1">
    <p:bg>
      <p:bgPr>
        <a:solidFill>
          <a:schemeClr val="lt1"/>
        </a:solidFill>
      </p:bgPr>
    </p:bg>
    <p:spTree>
      <p:nvGrpSpPr>
        <p:cNvPr id="85" name="Shape 85"/>
        <p:cNvGrpSpPr/>
        <p:nvPr/>
      </p:nvGrpSpPr>
      <p:grpSpPr>
        <a:xfrm>
          <a:off x="0" y="0"/>
          <a:ext cx="0" cy="0"/>
          <a:chOff x="0" y="0"/>
          <a:chExt cx="0" cy="0"/>
        </a:xfrm>
      </p:grpSpPr>
      <p:pic>
        <p:nvPicPr>
          <p:cNvPr id="86" name="Google Shape;86;p17"/>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87" name="Google Shape;87;p17"/>
          <p:cNvSpPr txBox="1"/>
          <p:nvPr>
            <p:ph type="title"/>
          </p:nvPr>
        </p:nvSpPr>
        <p:spPr>
          <a:xfrm>
            <a:off x="4302272"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88" name="Google Shape;88;p17"/>
          <p:cNvSpPr txBox="1"/>
          <p:nvPr>
            <p:ph idx="1" type="body"/>
          </p:nvPr>
        </p:nvSpPr>
        <p:spPr>
          <a:xfrm>
            <a:off x="4302272"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1_1">
    <p:bg>
      <p:bgPr>
        <a:solidFill>
          <a:schemeClr val="lt1"/>
        </a:solidFill>
      </p:bgPr>
    </p:bg>
    <p:spTree>
      <p:nvGrpSpPr>
        <p:cNvPr id="89" name="Shape 89"/>
        <p:cNvGrpSpPr/>
        <p:nvPr/>
      </p:nvGrpSpPr>
      <p:grpSpPr>
        <a:xfrm>
          <a:off x="0" y="0"/>
          <a:ext cx="0" cy="0"/>
          <a:chOff x="0" y="0"/>
          <a:chExt cx="0" cy="0"/>
        </a:xfrm>
      </p:grpSpPr>
      <p:pic>
        <p:nvPicPr>
          <p:cNvPr id="90" name="Google Shape;90;p18"/>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
        <p:nvSpPr>
          <p:cNvPr id="91" name="Google Shape;91;p18"/>
          <p:cNvSpPr txBox="1"/>
          <p:nvPr>
            <p:ph type="title"/>
          </p:nvPr>
        </p:nvSpPr>
        <p:spPr>
          <a:xfrm>
            <a:off x="1545472" y="1931850"/>
            <a:ext cx="3704400" cy="548700"/>
          </a:xfrm>
          <a:prstGeom prst="rect">
            <a:avLst/>
          </a:prstGeom>
          <a:ln>
            <a:noFill/>
          </a:ln>
        </p:spPr>
        <p:txBody>
          <a:bodyPr anchorCtr="0" anchor="b"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92" name="Google Shape;92;p18"/>
          <p:cNvSpPr txBox="1"/>
          <p:nvPr>
            <p:ph idx="1" type="body"/>
          </p:nvPr>
        </p:nvSpPr>
        <p:spPr>
          <a:xfrm>
            <a:off x="1545472" y="2480550"/>
            <a:ext cx="3704400" cy="7311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bg>
      <p:bgPr>
        <a:solidFill>
          <a:schemeClr val="lt1"/>
        </a:solidFill>
      </p:bgPr>
    </p:bg>
    <p:spTree>
      <p:nvGrpSpPr>
        <p:cNvPr id="93" name="Shape 93"/>
        <p:cNvGrpSpPr/>
        <p:nvPr/>
      </p:nvGrpSpPr>
      <p:grpSpPr>
        <a:xfrm>
          <a:off x="0" y="0"/>
          <a:ext cx="0" cy="0"/>
          <a:chOff x="0" y="0"/>
          <a:chExt cx="0" cy="0"/>
        </a:xfrm>
      </p:grpSpPr>
      <p:pic>
        <p:nvPicPr>
          <p:cNvPr id="94" name="Google Shape;94;p19"/>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95" name="Google Shape;95;p19"/>
          <p:cNvSpPr txBox="1"/>
          <p:nvPr>
            <p:ph idx="1" type="subTitle"/>
          </p:nvPr>
        </p:nvSpPr>
        <p:spPr>
          <a:xfrm>
            <a:off x="715100" y="20465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6" name="Google Shape;96;p19"/>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97" name="Google Shape;97;p19"/>
          <p:cNvSpPr txBox="1"/>
          <p:nvPr>
            <p:ph idx="2" type="subTitle"/>
          </p:nvPr>
        </p:nvSpPr>
        <p:spPr>
          <a:xfrm>
            <a:off x="715100" y="3299000"/>
            <a:ext cx="59301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 name="Google Shape;98;p19"/>
          <p:cNvSpPr txBox="1"/>
          <p:nvPr>
            <p:ph idx="3" type="subTitle"/>
          </p:nvPr>
        </p:nvSpPr>
        <p:spPr>
          <a:xfrm>
            <a:off x="715100" y="16667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99" name="Google Shape;99;p19"/>
          <p:cNvSpPr txBox="1"/>
          <p:nvPr>
            <p:ph idx="4" type="subTitle"/>
          </p:nvPr>
        </p:nvSpPr>
        <p:spPr>
          <a:xfrm>
            <a:off x="715100" y="2919200"/>
            <a:ext cx="59301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bg>
      <p:bgPr>
        <a:solidFill>
          <a:schemeClr val="lt1"/>
        </a:solidFill>
      </p:bgPr>
    </p:bg>
    <p:spTree>
      <p:nvGrpSpPr>
        <p:cNvPr id="100" name="Shape 100"/>
        <p:cNvGrpSpPr/>
        <p:nvPr/>
      </p:nvGrpSpPr>
      <p:grpSpPr>
        <a:xfrm>
          <a:off x="0" y="0"/>
          <a:ext cx="0" cy="0"/>
          <a:chOff x="0" y="0"/>
          <a:chExt cx="0" cy="0"/>
        </a:xfrm>
      </p:grpSpPr>
      <p:pic>
        <p:nvPicPr>
          <p:cNvPr id="101" name="Google Shape;101;p20"/>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pic>
        <p:nvPicPr>
          <p:cNvPr id="102" name="Google Shape;102;p20"/>
          <p:cNvPicPr preferRelativeResize="0"/>
          <p:nvPr/>
        </p:nvPicPr>
        <p:blipFill rotWithShape="1">
          <a:blip r:embed="rId2">
            <a:alphaModFix/>
          </a:blip>
          <a:srcRect b="-108521" l="-235242" r="44460" t="44962"/>
          <a:stretch/>
        </p:blipFill>
        <p:spPr>
          <a:xfrm flipH="1" rot="10800000">
            <a:off x="-4572" y="-2437"/>
            <a:ext cx="9153145" cy="5148375"/>
          </a:xfrm>
          <a:prstGeom prst="rect">
            <a:avLst/>
          </a:prstGeom>
          <a:noFill/>
          <a:ln>
            <a:noFill/>
          </a:ln>
        </p:spPr>
      </p:pic>
      <p:sp>
        <p:nvSpPr>
          <p:cNvPr id="103" name="Google Shape;103;p20"/>
          <p:cNvSpPr txBox="1"/>
          <p:nvPr>
            <p:ph idx="1" type="subTitle"/>
          </p:nvPr>
        </p:nvSpPr>
        <p:spPr>
          <a:xfrm>
            <a:off x="715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4" name="Google Shape;104;p20"/>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05" name="Google Shape;105;p20"/>
          <p:cNvSpPr txBox="1"/>
          <p:nvPr>
            <p:ph idx="2" type="subTitle"/>
          </p:nvPr>
        </p:nvSpPr>
        <p:spPr>
          <a:xfrm>
            <a:off x="7151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06" name="Google Shape;106;p20"/>
          <p:cNvSpPr txBox="1"/>
          <p:nvPr>
            <p:ph idx="3" type="subTitle"/>
          </p:nvPr>
        </p:nvSpPr>
        <p:spPr>
          <a:xfrm>
            <a:off x="3506100"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7" name="Google Shape;107;p20"/>
          <p:cNvSpPr txBox="1"/>
          <p:nvPr>
            <p:ph idx="4" type="subTitle"/>
          </p:nvPr>
        </p:nvSpPr>
        <p:spPr>
          <a:xfrm>
            <a:off x="3506099"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08" name="Google Shape;108;p20"/>
          <p:cNvSpPr txBox="1"/>
          <p:nvPr>
            <p:ph idx="5" type="subTitle"/>
          </p:nvPr>
        </p:nvSpPr>
        <p:spPr>
          <a:xfrm>
            <a:off x="6297202" y="2328775"/>
            <a:ext cx="2131800" cy="1458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9" name="Google Shape;109;p20"/>
          <p:cNvSpPr txBox="1"/>
          <p:nvPr>
            <p:ph idx="6" type="subTitle"/>
          </p:nvPr>
        </p:nvSpPr>
        <p:spPr>
          <a:xfrm>
            <a:off x="6297200" y="1666700"/>
            <a:ext cx="2131800" cy="7347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lt1"/>
        </a:solidFill>
      </p:bgPr>
    </p:bg>
    <p:spTree>
      <p:nvGrpSpPr>
        <p:cNvPr id="13" name="Shape 13"/>
        <p:cNvGrpSpPr/>
        <p:nvPr/>
      </p:nvGrpSpPr>
      <p:grpSpPr>
        <a:xfrm>
          <a:off x="0" y="0"/>
          <a:ext cx="0" cy="0"/>
          <a:chOff x="0" y="0"/>
          <a:chExt cx="0" cy="0"/>
        </a:xfrm>
      </p:grpSpPr>
      <p:pic>
        <p:nvPicPr>
          <p:cNvPr id="14" name="Google Shape;14;p3"/>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15" name="Google Shape;15;p3"/>
          <p:cNvPicPr preferRelativeResize="0"/>
          <p:nvPr/>
        </p:nvPicPr>
        <p:blipFill rotWithShape="1">
          <a:blip r:embed="rId3">
            <a:alphaModFix/>
          </a:blip>
          <a:srcRect b="-40" l="36283" r="-6" t="30"/>
          <a:stretch/>
        </p:blipFill>
        <p:spPr>
          <a:xfrm rot="10800000">
            <a:off x="5864950" y="-3275"/>
            <a:ext cx="3279050" cy="5146775"/>
          </a:xfrm>
          <a:prstGeom prst="rect">
            <a:avLst/>
          </a:prstGeom>
          <a:noFill/>
          <a:ln>
            <a:noFill/>
          </a:ln>
        </p:spPr>
      </p:pic>
      <p:sp>
        <p:nvSpPr>
          <p:cNvPr id="16" name="Google Shape;16;p3"/>
          <p:cNvSpPr txBox="1"/>
          <p:nvPr>
            <p:ph type="title"/>
          </p:nvPr>
        </p:nvSpPr>
        <p:spPr>
          <a:xfrm>
            <a:off x="715100" y="3328050"/>
            <a:ext cx="7708800" cy="1253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7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hasCustomPrompt="1" idx="2" type="title"/>
          </p:nvPr>
        </p:nvSpPr>
        <p:spPr>
          <a:xfrm>
            <a:off x="715100" y="2074250"/>
            <a:ext cx="7708800" cy="1253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2"/>
              </a:buClr>
              <a:buSzPts val="6000"/>
              <a:buNone/>
              <a:defRPr sz="7000">
                <a:solidFill>
                  <a:schemeClr val="lt2"/>
                </a:solidFill>
              </a:defRPr>
            </a:lvl1pPr>
            <a:lvl2pPr lvl="1" rtl="0" algn="ctr">
              <a:spcBef>
                <a:spcPts val="0"/>
              </a:spcBef>
              <a:spcAft>
                <a:spcPts val="0"/>
              </a:spcAft>
              <a:buClr>
                <a:schemeClr val="lt2"/>
              </a:buClr>
              <a:buSzPts val="6000"/>
              <a:buNone/>
              <a:defRPr sz="6000">
                <a:solidFill>
                  <a:schemeClr val="lt2"/>
                </a:solidFill>
              </a:defRPr>
            </a:lvl2pPr>
            <a:lvl3pPr lvl="2" rtl="0" algn="ctr">
              <a:spcBef>
                <a:spcPts val="0"/>
              </a:spcBef>
              <a:spcAft>
                <a:spcPts val="0"/>
              </a:spcAft>
              <a:buClr>
                <a:schemeClr val="lt2"/>
              </a:buClr>
              <a:buSzPts val="6000"/>
              <a:buNone/>
              <a:defRPr sz="6000">
                <a:solidFill>
                  <a:schemeClr val="lt2"/>
                </a:solidFill>
              </a:defRPr>
            </a:lvl3pPr>
            <a:lvl4pPr lvl="3" rtl="0" algn="ctr">
              <a:spcBef>
                <a:spcPts val="0"/>
              </a:spcBef>
              <a:spcAft>
                <a:spcPts val="0"/>
              </a:spcAft>
              <a:buClr>
                <a:schemeClr val="lt2"/>
              </a:buClr>
              <a:buSzPts val="6000"/>
              <a:buNone/>
              <a:defRPr sz="6000">
                <a:solidFill>
                  <a:schemeClr val="lt2"/>
                </a:solidFill>
              </a:defRPr>
            </a:lvl4pPr>
            <a:lvl5pPr lvl="4" rtl="0" algn="ctr">
              <a:spcBef>
                <a:spcPts val="0"/>
              </a:spcBef>
              <a:spcAft>
                <a:spcPts val="0"/>
              </a:spcAft>
              <a:buClr>
                <a:schemeClr val="lt2"/>
              </a:buClr>
              <a:buSzPts val="6000"/>
              <a:buNone/>
              <a:defRPr sz="6000">
                <a:solidFill>
                  <a:schemeClr val="lt2"/>
                </a:solidFill>
              </a:defRPr>
            </a:lvl5pPr>
            <a:lvl6pPr lvl="5" rtl="0" algn="ctr">
              <a:spcBef>
                <a:spcPts val="0"/>
              </a:spcBef>
              <a:spcAft>
                <a:spcPts val="0"/>
              </a:spcAft>
              <a:buClr>
                <a:schemeClr val="lt2"/>
              </a:buClr>
              <a:buSzPts val="6000"/>
              <a:buNone/>
              <a:defRPr sz="6000">
                <a:solidFill>
                  <a:schemeClr val="lt2"/>
                </a:solidFill>
              </a:defRPr>
            </a:lvl6pPr>
            <a:lvl7pPr lvl="6" rtl="0" algn="ctr">
              <a:spcBef>
                <a:spcPts val="0"/>
              </a:spcBef>
              <a:spcAft>
                <a:spcPts val="0"/>
              </a:spcAft>
              <a:buClr>
                <a:schemeClr val="lt2"/>
              </a:buClr>
              <a:buSzPts val="6000"/>
              <a:buNone/>
              <a:defRPr sz="6000">
                <a:solidFill>
                  <a:schemeClr val="lt2"/>
                </a:solidFill>
              </a:defRPr>
            </a:lvl7pPr>
            <a:lvl8pPr lvl="7" rtl="0" algn="ctr">
              <a:spcBef>
                <a:spcPts val="0"/>
              </a:spcBef>
              <a:spcAft>
                <a:spcPts val="0"/>
              </a:spcAft>
              <a:buClr>
                <a:schemeClr val="lt2"/>
              </a:buClr>
              <a:buSzPts val="6000"/>
              <a:buNone/>
              <a:defRPr sz="6000">
                <a:solidFill>
                  <a:schemeClr val="lt2"/>
                </a:solidFill>
              </a:defRPr>
            </a:lvl8pPr>
            <a:lvl9pPr lvl="8" rtl="0" algn="ctr">
              <a:spcBef>
                <a:spcPts val="0"/>
              </a:spcBef>
              <a:spcAft>
                <a:spcPts val="0"/>
              </a:spcAft>
              <a:buClr>
                <a:schemeClr val="lt2"/>
              </a:buClr>
              <a:buSzPts val="6000"/>
              <a:buNone/>
              <a:defRPr sz="6000">
                <a:solidFill>
                  <a:schemeClr val="lt2"/>
                </a:solidFill>
              </a:defRPr>
            </a:lvl9pPr>
          </a:lstStyle>
          <a:p>
            <a:r>
              <a:t>xx%</a:t>
            </a:r>
          </a:p>
        </p:txBody>
      </p:sp>
      <p:sp>
        <p:nvSpPr>
          <p:cNvPr id="18" name="Google Shape;18;p3"/>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BLANK_1_1_1_2_1">
    <p:bg>
      <p:bgPr>
        <a:solidFill>
          <a:schemeClr val="lt1"/>
        </a:solidFill>
      </p:bgPr>
    </p:bg>
    <p:spTree>
      <p:nvGrpSpPr>
        <p:cNvPr id="110" name="Shape 110"/>
        <p:cNvGrpSpPr/>
        <p:nvPr/>
      </p:nvGrpSpPr>
      <p:grpSpPr>
        <a:xfrm>
          <a:off x="0" y="0"/>
          <a:ext cx="0" cy="0"/>
          <a:chOff x="0" y="0"/>
          <a:chExt cx="0" cy="0"/>
        </a:xfrm>
      </p:grpSpPr>
      <p:pic>
        <p:nvPicPr>
          <p:cNvPr id="111" name="Google Shape;111;p21"/>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112" name="Google Shape;112;p21"/>
          <p:cNvSpPr txBox="1"/>
          <p:nvPr>
            <p:ph idx="1" type="subTitle"/>
          </p:nvPr>
        </p:nvSpPr>
        <p:spPr>
          <a:xfrm>
            <a:off x="7151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3" name="Google Shape;113;p21"/>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14" name="Google Shape;114;p21"/>
          <p:cNvSpPr txBox="1"/>
          <p:nvPr>
            <p:ph idx="2" type="subTitle"/>
          </p:nvPr>
        </p:nvSpPr>
        <p:spPr>
          <a:xfrm>
            <a:off x="7151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15" name="Google Shape;115;p21"/>
          <p:cNvSpPr txBox="1"/>
          <p:nvPr>
            <p:ph idx="3" type="subTitle"/>
          </p:nvPr>
        </p:nvSpPr>
        <p:spPr>
          <a:xfrm>
            <a:off x="3506099"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6" name="Google Shape;116;p21"/>
          <p:cNvSpPr txBox="1"/>
          <p:nvPr>
            <p:ph idx="4" type="subTitle"/>
          </p:nvPr>
        </p:nvSpPr>
        <p:spPr>
          <a:xfrm>
            <a:off x="3506099"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17" name="Google Shape;117;p21"/>
          <p:cNvSpPr txBox="1"/>
          <p:nvPr>
            <p:ph idx="5" type="subTitle"/>
          </p:nvPr>
        </p:nvSpPr>
        <p:spPr>
          <a:xfrm>
            <a:off x="6297200" y="3758613"/>
            <a:ext cx="2131800" cy="548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18" name="Google Shape;118;p21"/>
          <p:cNvSpPr txBox="1"/>
          <p:nvPr>
            <p:ph idx="6" type="subTitle"/>
          </p:nvPr>
        </p:nvSpPr>
        <p:spPr>
          <a:xfrm>
            <a:off x="6297200" y="3377613"/>
            <a:ext cx="2131800" cy="4572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
    <p:bg>
      <p:bgPr>
        <a:solidFill>
          <a:schemeClr val="lt1"/>
        </a:solidFill>
      </p:bgPr>
    </p:bg>
    <p:spTree>
      <p:nvGrpSpPr>
        <p:cNvPr id="119" name="Shape 119"/>
        <p:cNvGrpSpPr/>
        <p:nvPr/>
      </p:nvGrpSpPr>
      <p:grpSpPr>
        <a:xfrm>
          <a:off x="0" y="0"/>
          <a:ext cx="0" cy="0"/>
          <a:chOff x="0" y="0"/>
          <a:chExt cx="0" cy="0"/>
        </a:xfrm>
      </p:grpSpPr>
      <p:pic>
        <p:nvPicPr>
          <p:cNvPr id="120" name="Google Shape;120;p22"/>
          <p:cNvPicPr preferRelativeResize="0"/>
          <p:nvPr/>
        </p:nvPicPr>
        <p:blipFill rotWithShape="1">
          <a:blip r:embed="rId2">
            <a:alphaModFix/>
          </a:blip>
          <a:srcRect b="47851" l="104756" r="280062" t="-108210"/>
          <a:stretch/>
        </p:blipFill>
        <p:spPr>
          <a:xfrm rot="10800000">
            <a:off x="1325" y="-1637"/>
            <a:ext cx="9141450" cy="5146775"/>
          </a:xfrm>
          <a:prstGeom prst="rect">
            <a:avLst/>
          </a:prstGeom>
          <a:noFill/>
          <a:ln>
            <a:noFill/>
          </a:ln>
        </p:spPr>
      </p:pic>
      <p:sp>
        <p:nvSpPr>
          <p:cNvPr id="121" name="Google Shape;121;p22"/>
          <p:cNvSpPr txBox="1"/>
          <p:nvPr>
            <p:ph idx="1" type="subTitle"/>
          </p:nvPr>
        </p:nvSpPr>
        <p:spPr>
          <a:xfrm>
            <a:off x="7151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2" name="Google Shape;122;p22"/>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23" name="Google Shape;123;p22"/>
          <p:cNvSpPr txBox="1"/>
          <p:nvPr>
            <p:ph idx="2" type="subTitle"/>
          </p:nvPr>
        </p:nvSpPr>
        <p:spPr>
          <a:xfrm>
            <a:off x="7151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4" name="Google Shape;124;p22"/>
          <p:cNvSpPr txBox="1"/>
          <p:nvPr>
            <p:ph idx="3" type="subTitle"/>
          </p:nvPr>
        </p:nvSpPr>
        <p:spPr>
          <a:xfrm>
            <a:off x="7151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5" name="Google Shape;125;p22"/>
          <p:cNvSpPr txBox="1"/>
          <p:nvPr>
            <p:ph idx="4" type="subTitle"/>
          </p:nvPr>
        </p:nvSpPr>
        <p:spPr>
          <a:xfrm>
            <a:off x="7151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6" name="Google Shape;126;p22"/>
          <p:cNvSpPr txBox="1"/>
          <p:nvPr>
            <p:ph idx="5" type="subTitle"/>
          </p:nvPr>
        </p:nvSpPr>
        <p:spPr>
          <a:xfrm>
            <a:off x="4648300" y="20465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7" name="Google Shape;127;p22"/>
          <p:cNvSpPr txBox="1"/>
          <p:nvPr>
            <p:ph idx="6" type="subTitle"/>
          </p:nvPr>
        </p:nvSpPr>
        <p:spPr>
          <a:xfrm>
            <a:off x="4648300" y="3299000"/>
            <a:ext cx="3780600" cy="720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28" name="Google Shape;128;p22"/>
          <p:cNvSpPr txBox="1"/>
          <p:nvPr>
            <p:ph idx="7" type="subTitle"/>
          </p:nvPr>
        </p:nvSpPr>
        <p:spPr>
          <a:xfrm>
            <a:off x="4648300" y="16667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29" name="Google Shape;129;p22"/>
          <p:cNvSpPr txBox="1"/>
          <p:nvPr>
            <p:ph idx="8" type="subTitle"/>
          </p:nvPr>
        </p:nvSpPr>
        <p:spPr>
          <a:xfrm>
            <a:off x="4648300" y="291920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bg>
      <p:bgPr>
        <a:solidFill>
          <a:schemeClr val="lt1"/>
        </a:solidFill>
      </p:bgPr>
    </p:bg>
    <p:spTree>
      <p:nvGrpSpPr>
        <p:cNvPr id="130" name="Shape 130"/>
        <p:cNvGrpSpPr/>
        <p:nvPr/>
      </p:nvGrpSpPr>
      <p:grpSpPr>
        <a:xfrm>
          <a:off x="0" y="0"/>
          <a:ext cx="0" cy="0"/>
          <a:chOff x="0" y="0"/>
          <a:chExt cx="0" cy="0"/>
        </a:xfrm>
      </p:grpSpPr>
      <p:sp>
        <p:nvSpPr>
          <p:cNvPr id="131" name="Google Shape;131;p23"/>
          <p:cNvSpPr txBox="1"/>
          <p:nvPr>
            <p:ph idx="1" type="subTitle"/>
          </p:nvPr>
        </p:nvSpPr>
        <p:spPr>
          <a:xfrm>
            <a:off x="715100"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2" name="Google Shape;132;p23"/>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133" name="Google Shape;133;p23"/>
          <p:cNvSpPr txBox="1"/>
          <p:nvPr>
            <p:ph idx="2" type="subTitle"/>
          </p:nvPr>
        </p:nvSpPr>
        <p:spPr>
          <a:xfrm>
            <a:off x="715100"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4" name="Google Shape;134;p23"/>
          <p:cNvSpPr txBox="1"/>
          <p:nvPr>
            <p:ph idx="3" type="subTitle"/>
          </p:nvPr>
        </p:nvSpPr>
        <p:spPr>
          <a:xfrm>
            <a:off x="7151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5" name="Google Shape;135;p23"/>
          <p:cNvSpPr txBox="1"/>
          <p:nvPr>
            <p:ph idx="4" type="subTitle"/>
          </p:nvPr>
        </p:nvSpPr>
        <p:spPr>
          <a:xfrm>
            <a:off x="7151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6" name="Google Shape;136;p23"/>
          <p:cNvSpPr txBox="1"/>
          <p:nvPr>
            <p:ph idx="5" type="subTitle"/>
          </p:nvPr>
        </p:nvSpPr>
        <p:spPr>
          <a:xfrm>
            <a:off x="3355799"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7" name="Google Shape;137;p23"/>
          <p:cNvSpPr txBox="1"/>
          <p:nvPr>
            <p:ph idx="6" type="subTitle"/>
          </p:nvPr>
        </p:nvSpPr>
        <p:spPr>
          <a:xfrm>
            <a:off x="3355799"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8" name="Google Shape;138;p23"/>
          <p:cNvSpPr txBox="1"/>
          <p:nvPr>
            <p:ph idx="7" type="subTitle"/>
          </p:nvPr>
        </p:nvSpPr>
        <p:spPr>
          <a:xfrm>
            <a:off x="3355800"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39" name="Google Shape;139;p23"/>
          <p:cNvSpPr txBox="1"/>
          <p:nvPr>
            <p:ph idx="8" type="subTitle"/>
          </p:nvPr>
        </p:nvSpPr>
        <p:spPr>
          <a:xfrm>
            <a:off x="3355800"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40" name="Google Shape;140;p23"/>
          <p:cNvSpPr txBox="1"/>
          <p:nvPr>
            <p:ph idx="9" type="subTitle"/>
          </p:nvPr>
        </p:nvSpPr>
        <p:spPr>
          <a:xfrm>
            <a:off x="5996501" y="18797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1" name="Google Shape;141;p23"/>
          <p:cNvSpPr txBox="1"/>
          <p:nvPr>
            <p:ph idx="13" type="subTitle"/>
          </p:nvPr>
        </p:nvSpPr>
        <p:spPr>
          <a:xfrm>
            <a:off x="5996501" y="3574400"/>
            <a:ext cx="2432400" cy="887100"/>
          </a:xfrm>
          <a:prstGeom prst="rect">
            <a:avLst/>
          </a:prstGeom>
          <a:ln>
            <a:noFill/>
          </a:ln>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2" name="Google Shape;142;p23"/>
          <p:cNvSpPr txBox="1"/>
          <p:nvPr>
            <p:ph idx="14" type="subTitle"/>
          </p:nvPr>
        </p:nvSpPr>
        <p:spPr>
          <a:xfrm>
            <a:off x="5996503" y="12245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43" name="Google Shape;143;p23"/>
          <p:cNvSpPr txBox="1"/>
          <p:nvPr>
            <p:ph idx="15" type="subTitle"/>
          </p:nvPr>
        </p:nvSpPr>
        <p:spPr>
          <a:xfrm>
            <a:off x="5996503" y="2919200"/>
            <a:ext cx="2432400" cy="7314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BLANK_1_1_1_1_1_1">
    <p:bg>
      <p:bgPr>
        <a:solidFill>
          <a:schemeClr val="lt1"/>
        </a:solidFill>
      </p:bgPr>
    </p:bg>
    <p:spTree>
      <p:nvGrpSpPr>
        <p:cNvPr id="144" name="Shape 144"/>
        <p:cNvGrpSpPr/>
        <p:nvPr/>
      </p:nvGrpSpPr>
      <p:grpSpPr>
        <a:xfrm>
          <a:off x="0" y="0"/>
          <a:ext cx="0" cy="0"/>
          <a:chOff x="0" y="0"/>
          <a:chExt cx="0" cy="0"/>
        </a:xfrm>
      </p:grpSpPr>
      <p:pic>
        <p:nvPicPr>
          <p:cNvPr id="145" name="Google Shape;145;p24"/>
          <p:cNvPicPr preferRelativeResize="0"/>
          <p:nvPr/>
        </p:nvPicPr>
        <p:blipFill rotWithShape="1">
          <a:blip r:embed="rId2">
            <a:alphaModFix/>
          </a:blip>
          <a:srcRect b="-5849" l="-50000" r="50000" t="49600"/>
          <a:stretch/>
        </p:blipFill>
        <p:spPr>
          <a:xfrm>
            <a:off x="0" y="0"/>
            <a:ext cx="9144000" cy="5143500"/>
          </a:xfrm>
          <a:prstGeom prst="rect">
            <a:avLst/>
          </a:prstGeom>
          <a:noFill/>
          <a:ln>
            <a:noFill/>
          </a:ln>
        </p:spPr>
      </p:pic>
      <p:sp>
        <p:nvSpPr>
          <p:cNvPr id="146" name="Google Shape;146;p24"/>
          <p:cNvSpPr txBox="1"/>
          <p:nvPr>
            <p:ph hasCustomPrompt="1" type="title"/>
          </p:nvPr>
        </p:nvSpPr>
        <p:spPr>
          <a:xfrm>
            <a:off x="715100" y="9830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7" name="Google Shape;147;p24"/>
          <p:cNvSpPr txBox="1"/>
          <p:nvPr>
            <p:ph idx="1" type="subTitle"/>
          </p:nvPr>
        </p:nvSpPr>
        <p:spPr>
          <a:xfrm>
            <a:off x="715100" y="18587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8" name="Google Shape;148;p24"/>
          <p:cNvSpPr txBox="1"/>
          <p:nvPr>
            <p:ph hasCustomPrompt="1" idx="2" type="title"/>
          </p:nvPr>
        </p:nvSpPr>
        <p:spPr>
          <a:xfrm>
            <a:off x="715100" y="2921600"/>
            <a:ext cx="7713900" cy="951900"/>
          </a:xfrm>
          <a:prstGeom prst="rect">
            <a:avLst/>
          </a:prstGeom>
        </p:spPr>
        <p:txBody>
          <a:bodyPr anchorCtr="0" anchor="b" bIns="91425" lIns="91425" spcFirstLastPara="1" rIns="91425" wrap="square" tIns="91425">
            <a:noAutofit/>
          </a:bodyPr>
          <a:lstStyle>
            <a:lvl1pPr lvl="0" rtl="0">
              <a:spcBef>
                <a:spcPts val="0"/>
              </a:spcBef>
              <a:spcAft>
                <a:spcPts val="0"/>
              </a:spcAft>
              <a:buSzPts val="6200"/>
              <a:buNone/>
              <a:defRPr sz="5000"/>
            </a:lvl1pPr>
            <a:lvl2pPr lvl="1" rtl="0" algn="ctr">
              <a:spcBef>
                <a:spcPts val="0"/>
              </a:spcBef>
              <a:spcAft>
                <a:spcPts val="0"/>
              </a:spcAft>
              <a:buSzPts val="6200"/>
              <a:buNone/>
              <a:defRPr sz="6200"/>
            </a:lvl2pPr>
            <a:lvl3pPr lvl="2" rtl="0" algn="ctr">
              <a:spcBef>
                <a:spcPts val="0"/>
              </a:spcBef>
              <a:spcAft>
                <a:spcPts val="0"/>
              </a:spcAft>
              <a:buSzPts val="6200"/>
              <a:buNone/>
              <a:defRPr sz="6200"/>
            </a:lvl3pPr>
            <a:lvl4pPr lvl="3" rtl="0" algn="ctr">
              <a:spcBef>
                <a:spcPts val="0"/>
              </a:spcBef>
              <a:spcAft>
                <a:spcPts val="0"/>
              </a:spcAft>
              <a:buSzPts val="6200"/>
              <a:buNone/>
              <a:defRPr sz="6200"/>
            </a:lvl4pPr>
            <a:lvl5pPr lvl="4" rtl="0" algn="ctr">
              <a:spcBef>
                <a:spcPts val="0"/>
              </a:spcBef>
              <a:spcAft>
                <a:spcPts val="0"/>
              </a:spcAft>
              <a:buSzPts val="6200"/>
              <a:buNone/>
              <a:defRPr sz="6200"/>
            </a:lvl5pPr>
            <a:lvl6pPr lvl="5" rtl="0" algn="ctr">
              <a:spcBef>
                <a:spcPts val="0"/>
              </a:spcBef>
              <a:spcAft>
                <a:spcPts val="0"/>
              </a:spcAft>
              <a:buSzPts val="6200"/>
              <a:buNone/>
              <a:defRPr sz="6200"/>
            </a:lvl6pPr>
            <a:lvl7pPr lvl="6" rtl="0" algn="ctr">
              <a:spcBef>
                <a:spcPts val="0"/>
              </a:spcBef>
              <a:spcAft>
                <a:spcPts val="0"/>
              </a:spcAft>
              <a:buSzPts val="6200"/>
              <a:buNone/>
              <a:defRPr sz="6200"/>
            </a:lvl7pPr>
            <a:lvl8pPr lvl="7" rtl="0" algn="ctr">
              <a:spcBef>
                <a:spcPts val="0"/>
              </a:spcBef>
              <a:spcAft>
                <a:spcPts val="0"/>
              </a:spcAft>
              <a:buSzPts val="6200"/>
              <a:buNone/>
              <a:defRPr sz="6200"/>
            </a:lvl8pPr>
            <a:lvl9pPr lvl="8" rtl="0" algn="ctr">
              <a:spcBef>
                <a:spcPts val="0"/>
              </a:spcBef>
              <a:spcAft>
                <a:spcPts val="0"/>
              </a:spcAft>
              <a:buSzPts val="6200"/>
              <a:buNone/>
              <a:defRPr sz="6200"/>
            </a:lvl9pPr>
          </a:lstStyle>
          <a:p>
            <a:r>
              <a:t>xx%</a:t>
            </a:r>
          </a:p>
        </p:txBody>
      </p:sp>
      <p:sp>
        <p:nvSpPr>
          <p:cNvPr id="149" name="Google Shape;149;p24"/>
          <p:cNvSpPr txBox="1"/>
          <p:nvPr>
            <p:ph idx="3" type="subTitle"/>
          </p:nvPr>
        </p:nvSpPr>
        <p:spPr>
          <a:xfrm>
            <a:off x="715100" y="3797300"/>
            <a:ext cx="7713900" cy="605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BLANK_1_1_1_1_1_1_3">
    <p:bg>
      <p:bgPr>
        <a:solidFill>
          <a:schemeClr val="lt1"/>
        </a:solidFill>
      </p:bgPr>
    </p:bg>
    <p:spTree>
      <p:nvGrpSpPr>
        <p:cNvPr id="150" name="Shape 150"/>
        <p:cNvGrpSpPr/>
        <p:nvPr/>
      </p:nvGrpSpPr>
      <p:grpSpPr>
        <a:xfrm>
          <a:off x="0" y="0"/>
          <a:ext cx="0" cy="0"/>
          <a:chOff x="0" y="0"/>
          <a:chExt cx="0" cy="0"/>
        </a:xfrm>
      </p:grpSpPr>
      <p:pic>
        <p:nvPicPr>
          <p:cNvPr id="151" name="Google Shape;151;p25"/>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sp>
        <p:nvSpPr>
          <p:cNvPr id="152" name="Google Shape;152;p2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p:txBody>
      </p:sp>
      <p:sp>
        <p:nvSpPr>
          <p:cNvPr id="153" name="Google Shape;153;p25"/>
          <p:cNvSpPr txBox="1"/>
          <p:nvPr>
            <p:ph hasCustomPrompt="1" idx="2" type="title"/>
          </p:nvPr>
        </p:nvSpPr>
        <p:spPr>
          <a:xfrm>
            <a:off x="7151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54" name="Google Shape;154;p25"/>
          <p:cNvSpPr txBox="1"/>
          <p:nvPr>
            <p:ph idx="1" type="subTitle"/>
          </p:nvPr>
        </p:nvSpPr>
        <p:spPr>
          <a:xfrm>
            <a:off x="7151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5" name="Google Shape;155;p25"/>
          <p:cNvSpPr txBox="1"/>
          <p:nvPr>
            <p:ph idx="3" type="subTitle"/>
          </p:nvPr>
        </p:nvSpPr>
        <p:spPr>
          <a:xfrm>
            <a:off x="7151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56" name="Google Shape;156;p25"/>
          <p:cNvSpPr txBox="1"/>
          <p:nvPr>
            <p:ph idx="4" type="subTitle"/>
          </p:nvPr>
        </p:nvSpPr>
        <p:spPr>
          <a:xfrm>
            <a:off x="4648300" y="3291950"/>
            <a:ext cx="3780600" cy="899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57" name="Google Shape;157;p25"/>
          <p:cNvSpPr txBox="1"/>
          <p:nvPr>
            <p:ph idx="5" type="subTitle"/>
          </p:nvPr>
        </p:nvSpPr>
        <p:spPr>
          <a:xfrm>
            <a:off x="4648300" y="2912150"/>
            <a:ext cx="3780600" cy="456000"/>
          </a:xfrm>
          <a:prstGeom prst="rect">
            <a:avLst/>
          </a:prstGeom>
          <a:ln>
            <a:noFill/>
          </a:ln>
        </p:spPr>
        <p:txBody>
          <a:bodyPr anchorCtr="0" anchor="b" bIns="91425" lIns="91425" spcFirstLastPara="1" rIns="91425" wrap="square" tIns="91425">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p:txBody>
      </p:sp>
      <p:sp>
        <p:nvSpPr>
          <p:cNvPr id="158" name="Google Shape;158;p25"/>
          <p:cNvSpPr txBox="1"/>
          <p:nvPr>
            <p:ph hasCustomPrompt="1" idx="6" type="title"/>
          </p:nvPr>
        </p:nvSpPr>
        <p:spPr>
          <a:xfrm>
            <a:off x="4648300" y="2532350"/>
            <a:ext cx="3780600" cy="456000"/>
          </a:xfrm>
          <a:prstGeom prst="rect">
            <a:avLst/>
          </a:prstGeom>
          <a:ln>
            <a:noFill/>
          </a:ln>
        </p:spPr>
        <p:txBody>
          <a:bodyPr anchorCtr="0" anchor="ctr" bIns="91425" lIns="91425" spcFirstLastPara="1" rIns="91425" wrap="square" tIns="91425">
            <a:noAutofit/>
          </a:bodyPr>
          <a:lstStyle>
            <a:lvl1pPr lvl="0"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
    <p:bg>
      <p:bgPr>
        <a:solidFill>
          <a:schemeClr val="lt1"/>
        </a:solidFill>
      </p:bgPr>
    </p:bg>
    <p:spTree>
      <p:nvGrpSpPr>
        <p:cNvPr id="159" name="Shape 159"/>
        <p:cNvGrpSpPr/>
        <p:nvPr/>
      </p:nvGrpSpPr>
      <p:grpSpPr>
        <a:xfrm>
          <a:off x="0" y="0"/>
          <a:ext cx="0" cy="0"/>
          <a:chOff x="0" y="0"/>
          <a:chExt cx="0" cy="0"/>
        </a:xfrm>
      </p:grpSpPr>
      <p:sp>
        <p:nvSpPr>
          <p:cNvPr id="160" name="Google Shape;160;p26"/>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_1">
    <p:bg>
      <p:bgPr>
        <a:solidFill>
          <a:schemeClr val="lt1"/>
        </a:solidFill>
      </p:bgPr>
    </p:bg>
    <p:spTree>
      <p:nvGrpSpPr>
        <p:cNvPr id="161" name="Shape 161"/>
        <p:cNvGrpSpPr/>
        <p:nvPr/>
      </p:nvGrpSpPr>
      <p:grpSpPr>
        <a:xfrm>
          <a:off x="0" y="0"/>
          <a:ext cx="0" cy="0"/>
          <a:chOff x="0" y="0"/>
          <a:chExt cx="0" cy="0"/>
        </a:xfrm>
      </p:grpSpPr>
      <p:pic>
        <p:nvPicPr>
          <p:cNvPr id="162" name="Google Shape;162;p27"/>
          <p:cNvPicPr preferRelativeResize="0"/>
          <p:nvPr/>
        </p:nvPicPr>
        <p:blipFill rotWithShape="1">
          <a:blip r:embed="rId2">
            <a:alphaModFix/>
          </a:blip>
          <a:srcRect b="-108521" l="-235242" r="44460" t="44962"/>
          <a:stretch/>
        </p:blipFill>
        <p:spPr>
          <a:xfrm rot="10800000">
            <a:off x="-10150" y="0"/>
            <a:ext cx="9154150" cy="5148375"/>
          </a:xfrm>
          <a:prstGeom prst="rect">
            <a:avLst/>
          </a:prstGeom>
          <a:noFill/>
          <a:ln>
            <a:noFill/>
          </a:ln>
        </p:spPr>
      </p:pic>
      <p:pic>
        <p:nvPicPr>
          <p:cNvPr id="163" name="Google Shape;163;p27"/>
          <p:cNvPicPr preferRelativeResize="0"/>
          <p:nvPr/>
        </p:nvPicPr>
        <p:blipFill rotWithShape="1">
          <a:blip r:embed="rId2">
            <a:alphaModFix/>
          </a:blip>
          <a:srcRect b="-108521" l="-235242" r="44460" t="44962"/>
          <a:stretch/>
        </p:blipFill>
        <p:spPr>
          <a:xfrm flipH="1" rot="10800000">
            <a:off x="-4572" y="-2437"/>
            <a:ext cx="9153145" cy="5148375"/>
          </a:xfrm>
          <a:prstGeom prst="rect">
            <a:avLst/>
          </a:prstGeom>
          <a:noFill/>
          <a:ln>
            <a:noFill/>
          </a:ln>
        </p:spPr>
      </p:pic>
      <p:sp>
        <p:nvSpPr>
          <p:cNvPr id="164" name="Google Shape;164;p27"/>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_1_1">
    <p:bg>
      <p:bgPr>
        <a:solidFill>
          <a:schemeClr val="lt1"/>
        </a:solidFill>
      </p:bgPr>
    </p:bg>
    <p:spTree>
      <p:nvGrpSpPr>
        <p:cNvPr id="165" name="Shape 165"/>
        <p:cNvGrpSpPr/>
        <p:nvPr/>
      </p:nvGrpSpPr>
      <p:grpSpPr>
        <a:xfrm>
          <a:off x="0" y="0"/>
          <a:ext cx="0" cy="0"/>
          <a:chOff x="0" y="0"/>
          <a:chExt cx="0" cy="0"/>
        </a:xfrm>
      </p:grpSpPr>
      <p:pic>
        <p:nvPicPr>
          <p:cNvPr id="166" name="Google Shape;166;p28"/>
          <p:cNvPicPr preferRelativeResize="0"/>
          <p:nvPr/>
        </p:nvPicPr>
        <p:blipFill rotWithShape="1">
          <a:blip r:embed="rId2">
            <a:alphaModFix/>
          </a:blip>
          <a:srcRect b="-11170" l="-6643" r="27548" t="-11183"/>
          <a:stretch/>
        </p:blipFill>
        <p:spPr>
          <a:xfrm>
            <a:off x="5819050" y="0"/>
            <a:ext cx="3324950" cy="5143500"/>
          </a:xfrm>
          <a:prstGeom prst="rect">
            <a:avLst/>
          </a:prstGeom>
          <a:noFill/>
          <a:ln>
            <a:noFill/>
          </a:ln>
        </p:spPr>
      </p:pic>
      <p:sp>
        <p:nvSpPr>
          <p:cNvPr id="167" name="Google Shape;167;p28"/>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BLANK_1_1_1_1_1_1_2">
    <p:bg>
      <p:bgPr>
        <a:solidFill>
          <a:schemeClr val="lt1"/>
        </a:solidFill>
      </p:bgPr>
    </p:bg>
    <p:spTree>
      <p:nvGrpSpPr>
        <p:cNvPr id="168" name="Shape 168"/>
        <p:cNvGrpSpPr/>
        <p:nvPr/>
      </p:nvGrpSpPr>
      <p:grpSpPr>
        <a:xfrm>
          <a:off x="0" y="0"/>
          <a:ext cx="0" cy="0"/>
          <a:chOff x="0" y="0"/>
          <a:chExt cx="0" cy="0"/>
        </a:xfrm>
      </p:grpSpPr>
      <p:pic>
        <p:nvPicPr>
          <p:cNvPr id="169" name="Google Shape;169;p29"/>
          <p:cNvPicPr preferRelativeResize="0"/>
          <p:nvPr/>
        </p:nvPicPr>
        <p:blipFill rotWithShape="1">
          <a:blip r:embed="rId2">
            <a:alphaModFix/>
          </a:blip>
          <a:srcRect b="-6811" l="-55210" r="55209" t="50562"/>
          <a:stretch/>
        </p:blipFill>
        <p:spPr>
          <a:xfrm flipH="1">
            <a:off x="0" y="0"/>
            <a:ext cx="9144000" cy="5143500"/>
          </a:xfrm>
          <a:prstGeom prst="rect">
            <a:avLst/>
          </a:prstGeom>
          <a:noFill/>
          <a:ln>
            <a:noFill/>
          </a:ln>
        </p:spPr>
      </p:pic>
      <p:pic>
        <p:nvPicPr>
          <p:cNvPr id="170" name="Google Shape;170;p29"/>
          <p:cNvPicPr preferRelativeResize="0"/>
          <p:nvPr/>
        </p:nvPicPr>
        <p:blipFill rotWithShape="1">
          <a:blip r:embed="rId2">
            <a:alphaModFix/>
          </a:blip>
          <a:srcRect b="-6811" l="-55210" r="55209" t="50562"/>
          <a:stretch/>
        </p:blipFill>
        <p:spPr>
          <a:xfrm flipH="1" rot="10800000">
            <a:off x="0" y="0"/>
            <a:ext cx="9144000" cy="5143500"/>
          </a:xfrm>
          <a:prstGeom prst="rect">
            <a:avLst/>
          </a:prstGeom>
          <a:noFill/>
          <a:ln>
            <a:noFill/>
          </a:ln>
        </p:spPr>
      </p:pic>
      <p:sp>
        <p:nvSpPr>
          <p:cNvPr id="171" name="Google Shape;171;p29"/>
          <p:cNvSpPr txBox="1"/>
          <p:nvPr>
            <p:ph type="ctrTitle"/>
          </p:nvPr>
        </p:nvSpPr>
        <p:spPr>
          <a:xfrm>
            <a:off x="715100" y="3330625"/>
            <a:ext cx="3856800" cy="1252500"/>
          </a:xfrm>
          <a:prstGeom prst="rect">
            <a:avLst/>
          </a:prstGeom>
        </p:spPr>
        <p:txBody>
          <a:bodyPr anchorCtr="0" anchor="t" bIns="91425" lIns="91425" spcFirstLastPara="1" rIns="91425" wrap="square" tIns="91425">
            <a:noAutofit/>
          </a:bodyPr>
          <a:lstStyle>
            <a:lvl1pPr lvl="0" rtl="0">
              <a:spcBef>
                <a:spcPts val="0"/>
              </a:spcBef>
              <a:spcAft>
                <a:spcPts val="0"/>
              </a:spcAft>
              <a:buSzPts val="5200"/>
              <a:buNone/>
              <a:defRPr sz="7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72" name="Google Shape;172;p29"/>
          <p:cNvSpPr txBox="1"/>
          <p:nvPr>
            <p:ph idx="1" type="subTitle"/>
          </p:nvPr>
        </p:nvSpPr>
        <p:spPr>
          <a:xfrm>
            <a:off x="4571900" y="535000"/>
            <a:ext cx="2683800" cy="1156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800"/>
              <a:buNone/>
              <a:defRPr sz="1800"/>
            </a:lvl2pPr>
            <a:lvl3pPr lvl="2" rtl="0" algn="ctr">
              <a:lnSpc>
                <a:spcPct val="100000"/>
              </a:lnSpc>
              <a:spcBef>
                <a:spcPts val="0"/>
              </a:spcBef>
              <a:spcAft>
                <a:spcPts val="0"/>
              </a:spcAft>
              <a:buSzPts val="1800"/>
              <a:buNone/>
              <a:defRPr sz="1800"/>
            </a:lvl3pPr>
            <a:lvl4pPr lvl="3" rtl="0" algn="ctr">
              <a:lnSpc>
                <a:spcPct val="100000"/>
              </a:lnSpc>
              <a:spcBef>
                <a:spcPts val="0"/>
              </a:spcBef>
              <a:spcAft>
                <a:spcPts val="0"/>
              </a:spcAft>
              <a:buSzPts val="1800"/>
              <a:buNone/>
              <a:defRPr sz="1800"/>
            </a:lvl4pPr>
            <a:lvl5pPr lvl="4" rtl="0" algn="ctr">
              <a:lnSpc>
                <a:spcPct val="100000"/>
              </a:lnSpc>
              <a:spcBef>
                <a:spcPts val="0"/>
              </a:spcBef>
              <a:spcAft>
                <a:spcPts val="0"/>
              </a:spcAft>
              <a:buSzPts val="1800"/>
              <a:buNone/>
              <a:defRPr sz="1800"/>
            </a:lvl5pPr>
            <a:lvl6pPr lvl="5" rtl="0" algn="ctr">
              <a:lnSpc>
                <a:spcPct val="100000"/>
              </a:lnSpc>
              <a:spcBef>
                <a:spcPts val="0"/>
              </a:spcBef>
              <a:spcAft>
                <a:spcPts val="0"/>
              </a:spcAft>
              <a:buSzPts val="1800"/>
              <a:buNone/>
              <a:defRPr sz="1800"/>
            </a:lvl6pPr>
            <a:lvl7pPr lvl="6" rtl="0" algn="ctr">
              <a:lnSpc>
                <a:spcPct val="100000"/>
              </a:lnSpc>
              <a:spcBef>
                <a:spcPts val="0"/>
              </a:spcBef>
              <a:spcAft>
                <a:spcPts val="0"/>
              </a:spcAft>
              <a:buSzPts val="1800"/>
              <a:buNone/>
              <a:defRPr sz="1800"/>
            </a:lvl7pPr>
            <a:lvl8pPr lvl="7" rtl="0" algn="ctr">
              <a:lnSpc>
                <a:spcPct val="100000"/>
              </a:lnSpc>
              <a:spcBef>
                <a:spcPts val="0"/>
              </a:spcBef>
              <a:spcAft>
                <a:spcPts val="0"/>
              </a:spcAft>
              <a:buSzPts val="1800"/>
              <a:buNone/>
              <a:defRPr sz="1800"/>
            </a:lvl8pPr>
            <a:lvl9pPr lvl="8" rtl="0" algn="ctr">
              <a:lnSpc>
                <a:spcPct val="100000"/>
              </a:lnSpc>
              <a:spcBef>
                <a:spcPts val="0"/>
              </a:spcBef>
              <a:spcAft>
                <a:spcPts val="0"/>
              </a:spcAft>
              <a:buSzPts val="1800"/>
              <a:buNone/>
              <a:defRPr sz="1800"/>
            </a:lvl9pPr>
          </a:lstStyle>
          <a:p/>
        </p:txBody>
      </p:sp>
      <p:sp>
        <p:nvSpPr>
          <p:cNvPr id="173" name="Google Shape;173;p29"/>
          <p:cNvSpPr txBox="1"/>
          <p:nvPr/>
        </p:nvSpPr>
        <p:spPr>
          <a:xfrm>
            <a:off x="4571863" y="2278000"/>
            <a:ext cx="2683800" cy="498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900">
                <a:solidFill>
                  <a:schemeClr val="dk1"/>
                </a:solidFill>
                <a:latin typeface="Albert Sans"/>
                <a:ea typeface="Albert Sans"/>
                <a:cs typeface="Albert Sans"/>
                <a:sym typeface="Albert Sans"/>
              </a:rPr>
              <a:t>CREDITS: This presentation template was created by </a:t>
            </a:r>
            <a:r>
              <a:rPr b="1" lang="en" sz="900">
                <a:solidFill>
                  <a:schemeClr val="dk1"/>
                </a:solidFill>
                <a:uFill>
                  <a:noFill/>
                </a:uFill>
                <a:latin typeface="Albert Sans"/>
                <a:ea typeface="Albert Sans"/>
                <a:cs typeface="Albert Sans"/>
                <a:sym typeface="Albert Sans"/>
                <a:hlinkClick r:id="rId3">
                  <a:extLst>
                    <a:ext uri="{A12FA001-AC4F-418D-AE19-62706E023703}">
                      <ahyp:hlinkClr val="tx"/>
                    </a:ext>
                  </a:extLst>
                </a:hlinkClick>
              </a:rPr>
              <a:t>Slidesgo</a:t>
            </a:r>
            <a:r>
              <a:rPr lang="en" sz="900">
                <a:solidFill>
                  <a:schemeClr val="dk1"/>
                </a:solidFill>
                <a:latin typeface="Albert Sans"/>
                <a:ea typeface="Albert Sans"/>
                <a:cs typeface="Albert Sans"/>
                <a:sym typeface="Albert Sans"/>
              </a:rPr>
              <a:t>, and includes icons by </a:t>
            </a:r>
            <a:r>
              <a:rPr b="1" lang="en" sz="900">
                <a:solidFill>
                  <a:schemeClr val="dk1"/>
                </a:solidFill>
                <a:uFill>
                  <a:noFill/>
                </a:uFill>
                <a:latin typeface="Albert Sans"/>
                <a:ea typeface="Albert Sans"/>
                <a:cs typeface="Albert Sans"/>
                <a:sym typeface="Albert Sans"/>
                <a:hlinkClick r:id="rId4">
                  <a:extLst>
                    <a:ext uri="{A12FA001-AC4F-418D-AE19-62706E023703}">
                      <ahyp:hlinkClr val="tx"/>
                    </a:ext>
                  </a:extLst>
                </a:hlinkClick>
              </a:rPr>
              <a:t>Flaticon</a:t>
            </a:r>
            <a:r>
              <a:rPr b="1" lang="en" sz="900">
                <a:solidFill>
                  <a:schemeClr val="dk1"/>
                </a:solidFill>
                <a:latin typeface="Albert Sans"/>
                <a:ea typeface="Albert Sans"/>
                <a:cs typeface="Albert Sans"/>
                <a:sym typeface="Albert Sans"/>
              </a:rPr>
              <a:t> </a:t>
            </a:r>
            <a:r>
              <a:rPr lang="en" sz="900">
                <a:solidFill>
                  <a:schemeClr val="dk1"/>
                </a:solidFill>
                <a:latin typeface="Albert Sans"/>
                <a:ea typeface="Albert Sans"/>
                <a:cs typeface="Albert Sans"/>
                <a:sym typeface="Albert Sans"/>
              </a:rPr>
              <a:t>and infographics &amp; images by </a:t>
            </a:r>
            <a:r>
              <a:rPr b="1" lang="en" sz="900">
                <a:solidFill>
                  <a:schemeClr val="dk1"/>
                </a:solidFill>
                <a:uFill>
                  <a:noFill/>
                </a:uFill>
                <a:latin typeface="Albert Sans"/>
                <a:ea typeface="Albert Sans"/>
                <a:cs typeface="Albert Sans"/>
                <a:sym typeface="Albert Sans"/>
                <a:hlinkClick r:id="rId5">
                  <a:extLst>
                    <a:ext uri="{A12FA001-AC4F-418D-AE19-62706E023703}">
                      <ahyp:hlinkClr val="tx"/>
                    </a:ext>
                  </a:extLst>
                </a:hlinkClick>
              </a:rPr>
              <a:t>Freepik</a:t>
            </a:r>
            <a:endParaRPr b="1" sz="900">
              <a:solidFill>
                <a:schemeClr val="dk1"/>
              </a:solidFill>
              <a:latin typeface="Albert Sans"/>
              <a:ea typeface="Albert Sans"/>
              <a:cs typeface="Albert Sans"/>
              <a:sym typeface="Albert Sans"/>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bg>
      <p:bgPr>
        <a:solidFill>
          <a:schemeClr val="lt1"/>
        </a:solidFill>
      </p:bgPr>
    </p:bg>
    <p:spTree>
      <p:nvGrpSpPr>
        <p:cNvPr id="174" name="Shape 174"/>
        <p:cNvGrpSpPr/>
        <p:nvPr/>
      </p:nvGrpSpPr>
      <p:grpSpPr>
        <a:xfrm>
          <a:off x="0" y="0"/>
          <a:ext cx="0" cy="0"/>
          <a:chOff x="0" y="0"/>
          <a:chExt cx="0" cy="0"/>
        </a:xfrm>
      </p:grpSpPr>
      <p:pic>
        <p:nvPicPr>
          <p:cNvPr id="175" name="Google Shape;175;p30"/>
          <p:cNvPicPr preferRelativeResize="0"/>
          <p:nvPr/>
        </p:nvPicPr>
        <p:blipFill rotWithShape="1">
          <a:blip r:embed="rId2">
            <a:alphaModFix/>
          </a:blip>
          <a:srcRect b="-35825" l="-6643" r="27548" t="13471"/>
          <a:stretch/>
        </p:blipFill>
        <p:spPr>
          <a:xfrm flipH="1">
            <a:off x="-10680" y="-2437"/>
            <a:ext cx="3321293" cy="5143500"/>
          </a:xfrm>
          <a:prstGeom prst="rect">
            <a:avLst/>
          </a:prstGeom>
          <a:noFill/>
          <a:ln>
            <a:noFill/>
          </a:ln>
        </p:spPr>
      </p:pic>
      <p:pic>
        <p:nvPicPr>
          <p:cNvPr id="176" name="Google Shape;176;p30"/>
          <p:cNvPicPr preferRelativeResize="0"/>
          <p:nvPr/>
        </p:nvPicPr>
        <p:blipFill rotWithShape="1">
          <a:blip r:embed="rId2">
            <a:alphaModFix/>
          </a:blip>
          <a:srcRect b="-108521" l="-235242" r="44460" t="44962"/>
          <a:stretch/>
        </p:blipFill>
        <p:spPr>
          <a:xfrm flipH="1" rot="10800000">
            <a:off x="-10680" y="-2437"/>
            <a:ext cx="9144080" cy="51483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9" name="Shape 19"/>
        <p:cNvGrpSpPr/>
        <p:nvPr/>
      </p:nvGrpSpPr>
      <p:grpSpPr>
        <a:xfrm>
          <a:off x="0" y="0"/>
          <a:ext cx="0" cy="0"/>
          <a:chOff x="0" y="0"/>
          <a:chExt cx="0" cy="0"/>
        </a:xfrm>
      </p:grpSpPr>
      <p:pic>
        <p:nvPicPr>
          <p:cNvPr id="20" name="Google Shape;20;p4"/>
          <p:cNvPicPr preferRelativeResize="0"/>
          <p:nvPr/>
        </p:nvPicPr>
        <p:blipFill rotWithShape="1">
          <a:blip r:embed="rId2">
            <a:alphaModFix/>
          </a:blip>
          <a:srcRect b="41635" l="174697" r="177064" t="-83399"/>
          <a:stretch/>
        </p:blipFill>
        <p:spPr>
          <a:xfrm>
            <a:off x="1325" y="-1637"/>
            <a:ext cx="9141450" cy="5146775"/>
          </a:xfrm>
          <a:prstGeom prst="rect">
            <a:avLst/>
          </a:prstGeom>
          <a:noFill/>
          <a:ln>
            <a:noFill/>
          </a:ln>
        </p:spPr>
      </p:pic>
      <p:sp>
        <p:nvSpPr>
          <p:cNvPr id="21" name="Google Shape;21;p4"/>
          <p:cNvSpPr txBox="1"/>
          <p:nvPr>
            <p:ph type="title"/>
          </p:nvPr>
        </p:nvSpPr>
        <p:spPr>
          <a:xfrm>
            <a:off x="715100" y="535000"/>
            <a:ext cx="3856800" cy="9489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22" name="Google Shape;22;p4"/>
          <p:cNvSpPr txBox="1"/>
          <p:nvPr>
            <p:ph idx="1" type="body"/>
          </p:nvPr>
        </p:nvSpPr>
        <p:spPr>
          <a:xfrm>
            <a:off x="715100" y="1636300"/>
            <a:ext cx="3856800" cy="18948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23" name="Google Shape;23;p4"/>
          <p:cNvSpPr/>
          <p:nvPr>
            <p:ph idx="2" type="pic"/>
          </p:nvPr>
        </p:nvSpPr>
        <p:spPr>
          <a:xfrm>
            <a:off x="5715175" y="75"/>
            <a:ext cx="3429000" cy="5143500"/>
          </a:xfrm>
          <a:prstGeom prst="rect">
            <a:avLst/>
          </a:prstGeom>
          <a:noFill/>
          <a:ln>
            <a:noFill/>
          </a:ln>
        </p:spPr>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bg>
      <p:bgPr>
        <a:solidFill>
          <a:schemeClr val="lt1"/>
        </a:solidFill>
      </p:bgPr>
    </p:bg>
    <p:spTree>
      <p:nvGrpSpPr>
        <p:cNvPr id="177" name="Shape 177"/>
        <p:cNvGrpSpPr/>
        <p:nvPr/>
      </p:nvGrpSpPr>
      <p:grpSpPr>
        <a:xfrm>
          <a:off x="0" y="0"/>
          <a:ext cx="0" cy="0"/>
          <a:chOff x="0" y="0"/>
          <a:chExt cx="0" cy="0"/>
        </a:xfrm>
      </p:grpSpPr>
      <p:pic>
        <p:nvPicPr>
          <p:cNvPr id="178" name="Google Shape;178;p31"/>
          <p:cNvPicPr preferRelativeResize="0"/>
          <p:nvPr/>
        </p:nvPicPr>
        <p:blipFill rotWithShape="1">
          <a:blip r:embed="rId2">
            <a:alphaModFix/>
          </a:blip>
          <a:srcRect b="-6811" l="-55210" r="55209" t="50562"/>
          <a:stretch/>
        </p:blipFill>
        <p:spPr>
          <a:xfrm>
            <a:off x="0" y="0"/>
            <a:ext cx="9144000" cy="5143500"/>
          </a:xfrm>
          <a:prstGeom prst="rect">
            <a:avLst/>
          </a:prstGeom>
          <a:noFill/>
          <a:ln>
            <a:noFill/>
          </a:ln>
        </p:spPr>
      </p:pic>
      <p:pic>
        <p:nvPicPr>
          <p:cNvPr id="179" name="Google Shape;179;p31"/>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lt1"/>
        </a:solidFill>
      </p:bgPr>
    </p:bg>
    <p:spTree>
      <p:nvGrpSpPr>
        <p:cNvPr id="24" name="Shape 24"/>
        <p:cNvGrpSpPr/>
        <p:nvPr/>
      </p:nvGrpSpPr>
      <p:grpSpPr>
        <a:xfrm>
          <a:off x="0" y="0"/>
          <a:ext cx="0" cy="0"/>
          <a:chOff x="0" y="0"/>
          <a:chExt cx="0" cy="0"/>
        </a:xfrm>
      </p:grpSpPr>
      <p:pic>
        <p:nvPicPr>
          <p:cNvPr id="25" name="Google Shape;25;p5"/>
          <p:cNvPicPr preferRelativeResize="0"/>
          <p:nvPr/>
        </p:nvPicPr>
        <p:blipFill rotWithShape="1">
          <a:blip r:embed="rId2">
            <a:alphaModFix/>
          </a:blip>
          <a:srcRect b="-6811" l="-55210" r="55209" t="50562"/>
          <a:stretch/>
        </p:blipFill>
        <p:spPr>
          <a:xfrm rot="10800000">
            <a:off x="0" y="0"/>
            <a:ext cx="9144000" cy="5143500"/>
          </a:xfrm>
          <a:prstGeom prst="rect">
            <a:avLst/>
          </a:prstGeom>
          <a:noFill/>
          <a:ln>
            <a:noFill/>
          </a:ln>
        </p:spPr>
      </p:pic>
      <p:sp>
        <p:nvSpPr>
          <p:cNvPr id="26" name="Google Shape;26;p5"/>
          <p:cNvSpPr txBox="1"/>
          <p:nvPr>
            <p:ph idx="1" type="subTitle"/>
          </p:nvPr>
        </p:nvSpPr>
        <p:spPr>
          <a:xfrm>
            <a:off x="11897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7" name="Google Shape;27;p5"/>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28" name="Google Shape;28;p5"/>
          <p:cNvSpPr txBox="1"/>
          <p:nvPr>
            <p:ph idx="2" type="subTitle"/>
          </p:nvPr>
        </p:nvSpPr>
        <p:spPr>
          <a:xfrm>
            <a:off x="5046650" y="1742900"/>
            <a:ext cx="2907600" cy="2179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lt1"/>
        </a:solidFill>
      </p:bgPr>
    </p:bg>
    <p:spTree>
      <p:nvGrpSpPr>
        <p:cNvPr id="29" name="Shape 29"/>
        <p:cNvGrpSpPr/>
        <p:nvPr/>
      </p:nvGrpSpPr>
      <p:grpSpPr>
        <a:xfrm>
          <a:off x="0" y="0"/>
          <a:ext cx="0" cy="0"/>
          <a:chOff x="0" y="0"/>
          <a:chExt cx="0" cy="0"/>
        </a:xfrm>
      </p:grpSpPr>
      <p:pic>
        <p:nvPicPr>
          <p:cNvPr id="30" name="Google Shape;30;p6"/>
          <p:cNvPicPr preferRelativeResize="0"/>
          <p:nvPr/>
        </p:nvPicPr>
        <p:blipFill rotWithShape="1">
          <a:blip r:embed="rId2">
            <a:alphaModFix/>
          </a:blip>
          <a:srcRect b="47851" l="104756" r="280062" t="-108210"/>
          <a:stretch/>
        </p:blipFill>
        <p:spPr>
          <a:xfrm rot="10800000">
            <a:off x="1325" y="-1637"/>
            <a:ext cx="9141450" cy="5146775"/>
          </a:xfrm>
          <a:prstGeom prst="rect">
            <a:avLst/>
          </a:prstGeom>
          <a:noFill/>
          <a:ln>
            <a:noFill/>
          </a:ln>
        </p:spPr>
      </p:pic>
      <p:sp>
        <p:nvSpPr>
          <p:cNvPr id="31" name="Google Shape;31;p6"/>
          <p:cNvSpPr txBox="1"/>
          <p:nvPr>
            <p:ph type="title"/>
          </p:nvPr>
        </p:nvSpPr>
        <p:spPr>
          <a:xfrm>
            <a:off x="715100" y="535000"/>
            <a:ext cx="7713900" cy="548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lt1"/>
        </a:solidFill>
      </p:bgPr>
    </p:bg>
    <p:spTree>
      <p:nvGrpSpPr>
        <p:cNvPr id="32" name="Shape 32"/>
        <p:cNvGrpSpPr/>
        <p:nvPr/>
      </p:nvGrpSpPr>
      <p:grpSpPr>
        <a:xfrm>
          <a:off x="0" y="0"/>
          <a:ext cx="0" cy="0"/>
          <a:chOff x="0" y="0"/>
          <a:chExt cx="0" cy="0"/>
        </a:xfrm>
      </p:grpSpPr>
      <p:pic>
        <p:nvPicPr>
          <p:cNvPr id="33" name="Google Shape;33;p7"/>
          <p:cNvPicPr preferRelativeResize="0"/>
          <p:nvPr/>
        </p:nvPicPr>
        <p:blipFill rotWithShape="1">
          <a:blip r:embed="rId2">
            <a:alphaModFix/>
          </a:blip>
          <a:srcRect b="34585" l="130683" r="175247" t="-50527"/>
          <a:stretch/>
        </p:blipFill>
        <p:spPr>
          <a:xfrm>
            <a:off x="1325" y="-1637"/>
            <a:ext cx="9141450" cy="5146775"/>
          </a:xfrm>
          <a:prstGeom prst="rect">
            <a:avLst/>
          </a:prstGeom>
          <a:noFill/>
          <a:ln>
            <a:noFill/>
          </a:ln>
        </p:spPr>
      </p:pic>
      <p:sp>
        <p:nvSpPr>
          <p:cNvPr id="34" name="Google Shape;34;p7"/>
          <p:cNvSpPr txBox="1"/>
          <p:nvPr>
            <p:ph type="title"/>
          </p:nvPr>
        </p:nvSpPr>
        <p:spPr>
          <a:xfrm>
            <a:off x="715100" y="535000"/>
            <a:ext cx="3856800" cy="9540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p:txBody>
      </p:sp>
      <p:sp>
        <p:nvSpPr>
          <p:cNvPr id="35" name="Google Shape;35;p7"/>
          <p:cNvSpPr txBox="1"/>
          <p:nvPr>
            <p:ph idx="1" type="body"/>
          </p:nvPr>
        </p:nvSpPr>
        <p:spPr>
          <a:xfrm>
            <a:off x="715100" y="1641400"/>
            <a:ext cx="3856800" cy="726300"/>
          </a:xfrm>
          <a:prstGeom prst="rect">
            <a:avLst/>
          </a:prstGeom>
          <a:ln>
            <a:noFill/>
          </a:ln>
        </p:spPr>
        <p:txBody>
          <a:bodyPr anchorCtr="0" anchor="t" bIns="91425" lIns="91425" spcFirstLastPara="1" rIns="91425" wrap="square" tIns="91425">
            <a:noAutofit/>
          </a:bodyPr>
          <a:lstStyle>
            <a:lvl1pPr indent="-304800" lvl="0" marL="457200" rtl="0">
              <a:lnSpc>
                <a:spcPct val="100000"/>
              </a:lnSpc>
              <a:spcBef>
                <a:spcPts val="0"/>
              </a:spcBef>
              <a:spcAft>
                <a:spcPts val="0"/>
              </a:spcAft>
              <a:buClr>
                <a:schemeClr val="dk1"/>
              </a:buClr>
              <a:buSzPts val="1200"/>
              <a:buChar char="●"/>
              <a:defRPr sz="1200">
                <a:solidFill>
                  <a:schemeClr val="dk1"/>
                </a:solidFill>
              </a:defRPr>
            </a:lvl1pPr>
            <a:lvl2pPr indent="-304800" lvl="1" marL="914400" rtl="0">
              <a:lnSpc>
                <a:spcPct val="100000"/>
              </a:lnSpc>
              <a:spcBef>
                <a:spcPts val="0"/>
              </a:spcBef>
              <a:spcAft>
                <a:spcPts val="0"/>
              </a:spcAft>
              <a:buClr>
                <a:schemeClr val="dk1"/>
              </a:buClr>
              <a:buSzPts val="1200"/>
              <a:buChar char="○"/>
              <a:defRPr sz="1200">
                <a:solidFill>
                  <a:schemeClr val="dk1"/>
                </a:solidFill>
              </a:defRPr>
            </a:lvl2pPr>
            <a:lvl3pPr indent="-304800" lvl="2" marL="1371600" rtl="0">
              <a:lnSpc>
                <a:spcPct val="100000"/>
              </a:lnSpc>
              <a:spcBef>
                <a:spcPts val="0"/>
              </a:spcBef>
              <a:spcAft>
                <a:spcPts val="0"/>
              </a:spcAft>
              <a:buClr>
                <a:schemeClr val="dk1"/>
              </a:buClr>
              <a:buSzPts val="1200"/>
              <a:buChar char="■"/>
              <a:defRPr sz="1200">
                <a:solidFill>
                  <a:schemeClr val="dk1"/>
                </a:solidFill>
              </a:defRPr>
            </a:lvl3pPr>
            <a:lvl4pPr indent="-304800" lvl="3" marL="1828800" rtl="0">
              <a:lnSpc>
                <a:spcPct val="100000"/>
              </a:lnSpc>
              <a:spcBef>
                <a:spcPts val="0"/>
              </a:spcBef>
              <a:spcAft>
                <a:spcPts val="0"/>
              </a:spcAft>
              <a:buClr>
                <a:schemeClr val="dk1"/>
              </a:buClr>
              <a:buSzPts val="1200"/>
              <a:buChar char="●"/>
              <a:defRPr sz="1200">
                <a:solidFill>
                  <a:schemeClr val="dk1"/>
                </a:solidFill>
              </a:defRPr>
            </a:lvl4pPr>
            <a:lvl5pPr indent="-304800" lvl="4" marL="2286000" rtl="0">
              <a:lnSpc>
                <a:spcPct val="100000"/>
              </a:lnSpc>
              <a:spcBef>
                <a:spcPts val="0"/>
              </a:spcBef>
              <a:spcAft>
                <a:spcPts val="0"/>
              </a:spcAft>
              <a:buClr>
                <a:schemeClr val="dk1"/>
              </a:buClr>
              <a:buSzPts val="1200"/>
              <a:buChar char="○"/>
              <a:defRPr sz="1200">
                <a:solidFill>
                  <a:schemeClr val="dk1"/>
                </a:solidFill>
              </a:defRPr>
            </a:lvl5pPr>
            <a:lvl6pPr indent="-304800" lvl="5" marL="2743200" rtl="0">
              <a:lnSpc>
                <a:spcPct val="100000"/>
              </a:lnSpc>
              <a:spcBef>
                <a:spcPts val="0"/>
              </a:spcBef>
              <a:spcAft>
                <a:spcPts val="0"/>
              </a:spcAft>
              <a:buClr>
                <a:schemeClr val="dk1"/>
              </a:buClr>
              <a:buSzPts val="1200"/>
              <a:buChar char="■"/>
              <a:defRPr sz="1200">
                <a:solidFill>
                  <a:schemeClr val="dk1"/>
                </a:solidFill>
              </a:defRPr>
            </a:lvl6pPr>
            <a:lvl7pPr indent="-304800" lvl="6" marL="3200400" rtl="0">
              <a:lnSpc>
                <a:spcPct val="100000"/>
              </a:lnSpc>
              <a:spcBef>
                <a:spcPts val="0"/>
              </a:spcBef>
              <a:spcAft>
                <a:spcPts val="0"/>
              </a:spcAft>
              <a:buClr>
                <a:schemeClr val="dk1"/>
              </a:buClr>
              <a:buSzPts val="1200"/>
              <a:buChar char="●"/>
              <a:defRPr sz="1200">
                <a:solidFill>
                  <a:schemeClr val="dk1"/>
                </a:solidFill>
              </a:defRPr>
            </a:lvl7pPr>
            <a:lvl8pPr indent="-304800" lvl="7" marL="3657600" rtl="0">
              <a:lnSpc>
                <a:spcPct val="100000"/>
              </a:lnSpc>
              <a:spcBef>
                <a:spcPts val="0"/>
              </a:spcBef>
              <a:spcAft>
                <a:spcPts val="0"/>
              </a:spcAft>
              <a:buClr>
                <a:schemeClr val="dk1"/>
              </a:buClr>
              <a:buSzPts val="1200"/>
              <a:buChar char="○"/>
              <a:defRPr sz="1200">
                <a:solidFill>
                  <a:schemeClr val="dk1"/>
                </a:solidFill>
              </a:defRPr>
            </a:lvl8pPr>
            <a:lvl9pPr indent="-304800" lvl="8" marL="4114800" rtl="0">
              <a:lnSpc>
                <a:spcPct val="100000"/>
              </a:lnSpc>
              <a:spcBef>
                <a:spcPts val="0"/>
              </a:spcBef>
              <a:spcAft>
                <a:spcPts val="0"/>
              </a:spcAft>
              <a:buClr>
                <a:schemeClr val="dk1"/>
              </a:buClr>
              <a:buSzPts val="1200"/>
              <a:buChar char="■"/>
              <a:defRPr sz="1200">
                <a:solidFill>
                  <a:schemeClr val="dk1"/>
                </a:solidFill>
              </a:defRPr>
            </a:lvl9pPr>
          </a:lstStyle>
          <a:p/>
        </p:txBody>
      </p:sp>
      <p:sp>
        <p:nvSpPr>
          <p:cNvPr id="36" name="Google Shape;36;p7"/>
          <p:cNvSpPr/>
          <p:nvPr>
            <p:ph idx="2" type="pic"/>
          </p:nvPr>
        </p:nvSpPr>
        <p:spPr>
          <a:xfrm>
            <a:off x="5714900" y="-75"/>
            <a:ext cx="34290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1"/>
        </a:solidFill>
      </p:bgPr>
    </p:bg>
    <p:spTree>
      <p:nvGrpSpPr>
        <p:cNvPr id="37" name="Shape 37"/>
        <p:cNvGrpSpPr/>
        <p:nvPr/>
      </p:nvGrpSpPr>
      <p:grpSpPr>
        <a:xfrm>
          <a:off x="0" y="0"/>
          <a:ext cx="0" cy="0"/>
          <a:chOff x="0" y="0"/>
          <a:chExt cx="0" cy="0"/>
        </a:xfrm>
      </p:grpSpPr>
      <p:pic>
        <p:nvPicPr>
          <p:cNvPr id="38" name="Google Shape;38;p8"/>
          <p:cNvPicPr preferRelativeResize="0"/>
          <p:nvPr/>
        </p:nvPicPr>
        <p:blipFill rotWithShape="1">
          <a:blip r:embed="rId2">
            <a:alphaModFix/>
          </a:blip>
          <a:srcRect b="2272" l="-19689" r="19690" t="41478"/>
          <a:stretch/>
        </p:blipFill>
        <p:spPr>
          <a:xfrm>
            <a:off x="0" y="0"/>
            <a:ext cx="9144000" cy="5143500"/>
          </a:xfrm>
          <a:prstGeom prst="rect">
            <a:avLst/>
          </a:prstGeom>
          <a:noFill/>
          <a:ln>
            <a:noFill/>
          </a:ln>
        </p:spPr>
      </p:pic>
      <p:sp>
        <p:nvSpPr>
          <p:cNvPr id="39" name="Google Shape;39;p8"/>
          <p:cNvSpPr txBox="1"/>
          <p:nvPr>
            <p:ph type="title"/>
          </p:nvPr>
        </p:nvSpPr>
        <p:spPr>
          <a:xfrm>
            <a:off x="715100" y="535000"/>
            <a:ext cx="7713900" cy="2317200"/>
          </a:xfrm>
          <a:prstGeom prst="rect">
            <a:avLst/>
          </a:prstGeom>
        </p:spPr>
        <p:txBody>
          <a:bodyPr anchorCtr="0" anchor="t" bIns="91425" lIns="91425" spcFirstLastPara="1" rIns="91425" wrap="square" tIns="91425">
            <a:noAutofit/>
          </a:bodyPr>
          <a:lstStyle>
            <a:lvl1pPr lvl="0">
              <a:spcBef>
                <a:spcPts val="0"/>
              </a:spcBef>
              <a:spcAft>
                <a:spcPts val="0"/>
              </a:spcAft>
              <a:buSzPts val="6000"/>
              <a:buNone/>
              <a:defRPr sz="7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lt1"/>
        </a:solidFill>
      </p:bgPr>
    </p:bg>
    <p:spTree>
      <p:nvGrpSpPr>
        <p:cNvPr id="40" name="Shape 40"/>
        <p:cNvGrpSpPr/>
        <p:nvPr/>
      </p:nvGrpSpPr>
      <p:grpSpPr>
        <a:xfrm>
          <a:off x="0" y="0"/>
          <a:ext cx="0" cy="0"/>
          <a:chOff x="0" y="0"/>
          <a:chExt cx="0" cy="0"/>
        </a:xfrm>
      </p:grpSpPr>
      <p:pic>
        <p:nvPicPr>
          <p:cNvPr id="41" name="Google Shape;41;p9"/>
          <p:cNvPicPr preferRelativeResize="0"/>
          <p:nvPr/>
        </p:nvPicPr>
        <p:blipFill rotWithShape="1">
          <a:blip r:embed="rId2">
            <a:alphaModFix/>
          </a:blip>
          <a:srcRect b="-26994" l="7043" r="-48486" t="47434"/>
          <a:stretch/>
        </p:blipFill>
        <p:spPr>
          <a:xfrm flipH="1" rot="10800000">
            <a:off x="-12" y="-2285"/>
            <a:ext cx="9144000" cy="5148070"/>
          </a:xfrm>
          <a:prstGeom prst="rect">
            <a:avLst/>
          </a:prstGeom>
          <a:noFill/>
          <a:ln>
            <a:noFill/>
          </a:ln>
        </p:spPr>
      </p:pic>
      <p:sp>
        <p:nvSpPr>
          <p:cNvPr id="42" name="Google Shape;42;p9"/>
          <p:cNvSpPr txBox="1"/>
          <p:nvPr>
            <p:ph type="title"/>
          </p:nvPr>
        </p:nvSpPr>
        <p:spPr>
          <a:xfrm>
            <a:off x="720000" y="535000"/>
            <a:ext cx="5925300" cy="1250400"/>
          </a:xfrm>
          <a:prstGeom prst="rect">
            <a:avLst/>
          </a:prstGeom>
        </p:spPr>
        <p:txBody>
          <a:bodyPr anchorCtr="0" anchor="t" bIns="91425" lIns="91425" spcFirstLastPara="1" rIns="91425" wrap="square" tIns="91425">
            <a:noAutofit/>
          </a:bodyPr>
          <a:lstStyle>
            <a:lvl1pPr lvl="0" rtl="0">
              <a:spcBef>
                <a:spcPts val="0"/>
              </a:spcBef>
              <a:spcAft>
                <a:spcPts val="0"/>
              </a:spcAft>
              <a:buSzPts val="3600"/>
              <a:buNone/>
              <a:defRPr sz="7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3" name="Google Shape;43;p9"/>
          <p:cNvSpPr txBox="1"/>
          <p:nvPr>
            <p:ph idx="1" type="subTitle"/>
          </p:nvPr>
        </p:nvSpPr>
        <p:spPr>
          <a:xfrm>
            <a:off x="4572000" y="3358100"/>
            <a:ext cx="3856800" cy="125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p:nvPr>
            <p:ph idx="2" type="pic"/>
          </p:nvPr>
        </p:nvSpPr>
        <p:spPr>
          <a:xfrm>
            <a:off x="0" y="0"/>
            <a:ext cx="9144000" cy="5143500"/>
          </a:xfrm>
          <a:prstGeom prst="rect">
            <a:avLst/>
          </a:prstGeom>
          <a:noFill/>
          <a:ln>
            <a:noFill/>
          </a:ln>
        </p:spPr>
      </p:sp>
      <p:sp>
        <p:nvSpPr>
          <p:cNvPr id="46" name="Google Shape;46;p10"/>
          <p:cNvSpPr txBox="1"/>
          <p:nvPr>
            <p:ph type="title"/>
          </p:nvPr>
        </p:nvSpPr>
        <p:spPr>
          <a:xfrm>
            <a:off x="715100" y="4059800"/>
            <a:ext cx="7713600" cy="548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2500"/>
              <a:buNone/>
              <a:defRPr/>
            </a:lvl1pPr>
            <a:lvl2pPr lvl="1" rtl="0" algn="ctr">
              <a:spcBef>
                <a:spcPts val="0"/>
              </a:spcBef>
              <a:spcAft>
                <a:spcPts val="0"/>
              </a:spcAft>
              <a:buSzPts val="2500"/>
              <a:buNone/>
              <a:defRPr/>
            </a:lvl2pPr>
            <a:lvl3pPr lvl="2" rtl="0" algn="ctr">
              <a:spcBef>
                <a:spcPts val="0"/>
              </a:spcBef>
              <a:spcAft>
                <a:spcPts val="0"/>
              </a:spcAft>
              <a:buSzPts val="2500"/>
              <a:buNone/>
              <a:defRPr/>
            </a:lvl3pPr>
            <a:lvl4pPr lvl="3" rtl="0" algn="ctr">
              <a:spcBef>
                <a:spcPts val="0"/>
              </a:spcBef>
              <a:spcAft>
                <a:spcPts val="0"/>
              </a:spcAft>
              <a:buSzPts val="2500"/>
              <a:buNone/>
              <a:defRPr/>
            </a:lvl4pPr>
            <a:lvl5pPr lvl="4" rtl="0" algn="ctr">
              <a:spcBef>
                <a:spcPts val="0"/>
              </a:spcBef>
              <a:spcAft>
                <a:spcPts val="0"/>
              </a:spcAft>
              <a:buSzPts val="2500"/>
              <a:buNone/>
              <a:defRPr/>
            </a:lvl5pPr>
            <a:lvl6pPr lvl="5" rtl="0" algn="ctr">
              <a:spcBef>
                <a:spcPts val="0"/>
              </a:spcBef>
              <a:spcAft>
                <a:spcPts val="0"/>
              </a:spcAft>
              <a:buSzPts val="2500"/>
              <a:buNone/>
              <a:defRPr/>
            </a:lvl6pPr>
            <a:lvl7pPr lvl="6" rtl="0" algn="ctr">
              <a:spcBef>
                <a:spcPts val="0"/>
              </a:spcBef>
              <a:spcAft>
                <a:spcPts val="0"/>
              </a:spcAft>
              <a:buSzPts val="2500"/>
              <a:buNone/>
              <a:defRPr/>
            </a:lvl7pPr>
            <a:lvl8pPr lvl="7" rtl="0" algn="ctr">
              <a:spcBef>
                <a:spcPts val="0"/>
              </a:spcBef>
              <a:spcAft>
                <a:spcPts val="0"/>
              </a:spcAft>
              <a:buSzPts val="2500"/>
              <a:buNone/>
              <a:defRPr/>
            </a:lvl8pPr>
            <a:lvl9pPr lvl="8" rtl="0" algn="ctr">
              <a:spcBef>
                <a:spcPts val="0"/>
              </a:spcBef>
              <a:spcAft>
                <a:spcPts val="0"/>
              </a:spcAft>
              <a:buSzPts val="2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accent6"/>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100" y="535000"/>
            <a:ext cx="7713900" cy="548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1pPr>
            <a:lvl2pPr lvl="1"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2pPr>
            <a:lvl3pPr lvl="2"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3pPr>
            <a:lvl4pPr lvl="3"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4pPr>
            <a:lvl5pPr lvl="4"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5pPr>
            <a:lvl6pPr lvl="5"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6pPr>
            <a:lvl7pPr lvl="6"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7pPr>
            <a:lvl8pPr lvl="7"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8pPr>
            <a:lvl9pPr lvl="8"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9pPr>
          </a:lstStyle>
          <a:p/>
        </p:txBody>
      </p:sp>
      <p:sp>
        <p:nvSpPr>
          <p:cNvPr id="7" name="Google Shape;7;p1"/>
          <p:cNvSpPr txBox="1"/>
          <p:nvPr>
            <p:ph idx="1" type="body"/>
          </p:nvPr>
        </p:nvSpPr>
        <p:spPr>
          <a:xfrm>
            <a:off x="715100" y="1083700"/>
            <a:ext cx="7713900" cy="35247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indent="-304800" lvl="1" marL="914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indent="-304800" lvl="2" marL="1371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indent="-304800" lvl="3" marL="1828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indent="-304800" lvl="4" marL="22860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indent="-304800" lvl="5" marL="27432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indent="-304800" lvl="6" marL="32004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indent="-304800" lvl="7" marL="36576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indent="-304800" lvl="8" marL="411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avanjayasinha.medium.com/quantum-graph-neural-networks-applied-1f5b37922425"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ctrTitle"/>
          </p:nvPr>
        </p:nvSpPr>
        <p:spPr>
          <a:xfrm>
            <a:off x="711750" y="1667188"/>
            <a:ext cx="7720500" cy="17361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4800"/>
              <a:t>QGNN-TimeCausality</a:t>
            </a:r>
            <a:endParaRPr sz="4800"/>
          </a:p>
          <a:p>
            <a:pPr indent="0" lvl="0" marL="0" rtl="0" algn="ctr">
              <a:spcBef>
                <a:spcPts val="0"/>
              </a:spcBef>
              <a:spcAft>
                <a:spcPts val="0"/>
              </a:spcAft>
              <a:buNone/>
            </a:pPr>
            <a:r>
              <a:t/>
            </a:r>
            <a:endParaRPr sz="1600"/>
          </a:p>
          <a:p>
            <a:pPr indent="0" lvl="0" marL="0" rtl="0" algn="ctr">
              <a:spcBef>
                <a:spcPts val="0"/>
              </a:spcBef>
              <a:spcAft>
                <a:spcPts val="0"/>
              </a:spcAft>
              <a:buNone/>
            </a:pPr>
            <a:r>
              <a:rPr lang="en" sz="4800"/>
              <a:t>Avancement du projet</a:t>
            </a:r>
            <a:endParaRPr sz="4800"/>
          </a:p>
        </p:txBody>
      </p:sp>
      <p:sp>
        <p:nvSpPr>
          <p:cNvPr id="185" name="Google Shape;185;p32"/>
          <p:cNvSpPr txBox="1"/>
          <p:nvPr>
            <p:ph idx="1" type="subTitle"/>
          </p:nvPr>
        </p:nvSpPr>
        <p:spPr>
          <a:xfrm>
            <a:off x="4572000" y="535000"/>
            <a:ext cx="3860400" cy="38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Stage d’été - Semaine 10</a:t>
            </a:r>
            <a:endParaRPr b="1"/>
          </a:p>
        </p:txBody>
      </p:sp>
      <p:cxnSp>
        <p:nvCxnSpPr>
          <p:cNvPr id="186" name="Google Shape;186;p32">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pic>
        <p:nvPicPr>
          <p:cNvPr id="187" name="Google Shape;187;p32" title="universite-teluq-vector-logo.png"/>
          <p:cNvPicPr preferRelativeResize="0"/>
          <p:nvPr/>
        </p:nvPicPr>
        <p:blipFill>
          <a:blip r:embed="rId3">
            <a:alphaModFix/>
          </a:blip>
          <a:stretch>
            <a:fillRect/>
          </a:stretch>
        </p:blipFill>
        <p:spPr>
          <a:xfrm>
            <a:off x="7948875" y="4212250"/>
            <a:ext cx="768874" cy="768874"/>
          </a:xfrm>
          <a:prstGeom prst="rect">
            <a:avLst/>
          </a:prstGeom>
          <a:noFill/>
          <a:ln>
            <a:noFill/>
          </a:ln>
        </p:spPr>
      </p:pic>
      <p:pic>
        <p:nvPicPr>
          <p:cNvPr id="188" name="Google Shape;188;p32" title="UdeS_logo_rgbHR.png"/>
          <p:cNvPicPr preferRelativeResize="0"/>
          <p:nvPr/>
        </p:nvPicPr>
        <p:blipFill>
          <a:blip r:embed="rId4">
            <a:alphaModFix/>
          </a:blip>
          <a:stretch>
            <a:fillRect/>
          </a:stretch>
        </p:blipFill>
        <p:spPr>
          <a:xfrm>
            <a:off x="6107225" y="4329413"/>
            <a:ext cx="1526825" cy="534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1"/>
          <p:cNvSpPr txBox="1"/>
          <p:nvPr>
            <p:ph type="title"/>
          </p:nvPr>
        </p:nvSpPr>
        <p:spPr>
          <a:xfrm>
            <a:off x="273300" y="229100"/>
            <a:ext cx="85974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Mon circuit QGNN</a:t>
            </a:r>
            <a:endParaRPr/>
          </a:p>
        </p:txBody>
      </p:sp>
      <p:pic>
        <p:nvPicPr>
          <p:cNvPr id="251" name="Google Shape;251;p41" title="Screen Shot 2025-07-17 at 12.33.18 AM.png"/>
          <p:cNvPicPr preferRelativeResize="0"/>
          <p:nvPr/>
        </p:nvPicPr>
        <p:blipFill rotWithShape="1">
          <a:blip r:embed="rId3">
            <a:alphaModFix/>
          </a:blip>
          <a:srcRect b="0" l="9109" r="6230" t="0"/>
          <a:stretch/>
        </p:blipFill>
        <p:spPr>
          <a:xfrm>
            <a:off x="194900" y="950925"/>
            <a:ext cx="2609650" cy="4040177"/>
          </a:xfrm>
          <a:prstGeom prst="rect">
            <a:avLst/>
          </a:prstGeom>
          <a:noFill/>
          <a:ln cap="flat" cmpd="sng" w="28575">
            <a:solidFill>
              <a:schemeClr val="dk2"/>
            </a:solidFill>
            <a:prstDash val="solid"/>
            <a:round/>
            <a:headEnd len="sm" w="sm" type="none"/>
            <a:tailEnd len="sm" w="sm" type="none"/>
          </a:ln>
        </p:spPr>
      </p:pic>
      <p:pic>
        <p:nvPicPr>
          <p:cNvPr id="252" name="Google Shape;252;p41" title="Screen Shot 2025-07-17 at 12.34.07 AM.png"/>
          <p:cNvPicPr preferRelativeResize="0"/>
          <p:nvPr/>
        </p:nvPicPr>
        <p:blipFill rotWithShape="1">
          <a:blip r:embed="rId4">
            <a:alphaModFix/>
          </a:blip>
          <a:srcRect b="38510" l="7817" r="14548" t="0"/>
          <a:stretch/>
        </p:blipFill>
        <p:spPr>
          <a:xfrm>
            <a:off x="3075650" y="1390363"/>
            <a:ext cx="5795052" cy="3161276"/>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2"/>
          <p:cNvSpPr txBox="1"/>
          <p:nvPr>
            <p:ph type="title"/>
          </p:nvPr>
        </p:nvSpPr>
        <p:spPr>
          <a:xfrm>
            <a:off x="273300" y="445675"/>
            <a:ext cx="85974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Explication : </a:t>
            </a:r>
            <a:endParaRPr/>
          </a:p>
        </p:txBody>
      </p:sp>
      <p:sp>
        <p:nvSpPr>
          <p:cNvPr id="258" name="Google Shape;258;p42"/>
          <p:cNvSpPr txBox="1"/>
          <p:nvPr>
            <p:ph idx="1" type="body"/>
          </p:nvPr>
        </p:nvSpPr>
        <p:spPr>
          <a:xfrm>
            <a:off x="358875" y="1372400"/>
            <a:ext cx="8054700" cy="2336400"/>
          </a:xfrm>
          <a:prstGeom prst="rect">
            <a:avLst/>
          </a:prstGeom>
        </p:spPr>
        <p:txBody>
          <a:bodyPr anchorCtr="0" anchor="t" bIns="91425" lIns="91425" spcFirstLastPara="1" rIns="91425" wrap="square" tIns="91425">
            <a:spAutoFit/>
          </a:bodyPr>
          <a:lstStyle/>
          <a:p>
            <a:pPr indent="-298450" lvl="0" marL="457200" rtl="0" algn="l">
              <a:lnSpc>
                <a:spcPct val="115000"/>
              </a:lnSpc>
              <a:spcBef>
                <a:spcPts val="1200"/>
              </a:spcBef>
              <a:spcAft>
                <a:spcPts val="0"/>
              </a:spcAft>
              <a:buClr>
                <a:schemeClr val="dk1"/>
              </a:buClr>
              <a:buSzPts val="1100"/>
              <a:buFont typeface="Arial"/>
              <a:buChar char="●"/>
            </a:pPr>
            <a:r>
              <a:rPr lang="en" sz="1100"/>
              <a:t>l'entanglement linéaire (CX de i à i+1) est un schéma simple, statique et générique, Cela rend le circuit </a:t>
            </a:r>
            <a:r>
              <a:rPr b="1" lang="en" sz="1100"/>
              <a:t>plus simple </a:t>
            </a:r>
            <a:r>
              <a:rPr lang="en" sz="1100"/>
              <a:t>et compatible avec </a:t>
            </a:r>
            <a:r>
              <a:rPr lang="en" sz="1100"/>
              <a:t>l'idée</a:t>
            </a:r>
            <a:r>
              <a:rPr lang="en" sz="1100"/>
              <a:t> de la </a:t>
            </a:r>
            <a:r>
              <a:rPr b="1" lang="en" sz="1100"/>
              <a:t>rétropropagation</a:t>
            </a:r>
            <a:r>
              <a:rPr lang="en" sz="1100"/>
              <a:t> automatique.</a:t>
            </a:r>
            <a:br>
              <a:rPr lang="en" sz="1100"/>
            </a:br>
            <a:endParaRPr sz="1100"/>
          </a:p>
          <a:p>
            <a:pPr indent="-298450" lvl="0" marL="457200" rtl="0" algn="l">
              <a:lnSpc>
                <a:spcPct val="115000"/>
              </a:lnSpc>
              <a:spcBef>
                <a:spcPts val="0"/>
              </a:spcBef>
              <a:spcAft>
                <a:spcPts val="0"/>
              </a:spcAft>
              <a:buClr>
                <a:schemeClr val="dk1"/>
              </a:buClr>
              <a:buSzPts val="1100"/>
              <a:buFont typeface="Arial"/>
              <a:buChar char="●"/>
            </a:pPr>
            <a:r>
              <a:rPr lang="en" sz="1100"/>
              <a:t>c</a:t>
            </a:r>
            <a:r>
              <a:rPr lang="en" sz="1100"/>
              <a:t>onstruire un circuit spécifique à chaque graphe causal (en fonction des arêtes i → j) impliquerait des circuits différents à chaque batch =&gt; plus </a:t>
            </a:r>
            <a:r>
              <a:rPr lang="en" sz="1100"/>
              <a:t>compliquée</a:t>
            </a:r>
            <a:r>
              <a:rPr lang="en" sz="1100"/>
              <a:t> </a:t>
            </a:r>
            <a:r>
              <a:rPr lang="en" sz="1100"/>
              <a:t>même</a:t>
            </a:r>
            <a:r>
              <a:rPr lang="en" sz="1100"/>
              <a:t> pour certains simulateurs et backends comme ceux d’IBM</a:t>
            </a:r>
            <a:br>
              <a:rPr lang="en" sz="1100"/>
            </a:br>
            <a:endParaRPr b="1" sz="1300"/>
          </a:p>
          <a:p>
            <a:pPr indent="-298450" lvl="0" marL="457200" rtl="0" algn="l">
              <a:lnSpc>
                <a:spcPct val="115000"/>
              </a:lnSpc>
              <a:spcBef>
                <a:spcPts val="0"/>
              </a:spcBef>
              <a:spcAft>
                <a:spcPts val="0"/>
              </a:spcAft>
              <a:buClr>
                <a:schemeClr val="dk1"/>
              </a:buClr>
              <a:buSzPts val="1100"/>
              <a:buFont typeface="Arial"/>
              <a:buChar char="●"/>
            </a:pPr>
            <a:r>
              <a:rPr lang="en" sz="1100"/>
              <a:t>Même si les CX ne suivent pas directement les arêtes du graphe causal, le modèle peut </a:t>
            </a:r>
            <a:r>
              <a:rPr b="1" lang="en" sz="1100"/>
              <a:t>apprendre à utiliser les paramètres RZ</a:t>
            </a:r>
            <a:r>
              <a:rPr lang="en" sz="1100"/>
              <a:t> pour </a:t>
            </a:r>
            <a:r>
              <a:rPr b="1" lang="en" sz="1100"/>
              <a:t>moduler les relations utiles</a:t>
            </a:r>
            <a:br>
              <a:rPr b="1" lang="en" sz="1100"/>
            </a:br>
            <a:endParaRPr b="1" sz="1100"/>
          </a:p>
          <a:p>
            <a:pPr indent="-298450" lvl="0" marL="457200" rtl="0" algn="l">
              <a:lnSpc>
                <a:spcPct val="115000"/>
              </a:lnSpc>
              <a:spcBef>
                <a:spcPts val="0"/>
              </a:spcBef>
              <a:spcAft>
                <a:spcPts val="0"/>
              </a:spcAft>
              <a:buClr>
                <a:schemeClr val="dk1"/>
              </a:buClr>
              <a:buSzPts val="1100"/>
              <a:buFont typeface="Arial"/>
              <a:buChar char="●"/>
            </a:pPr>
            <a:r>
              <a:rPr lang="en" sz="1100"/>
              <a:t>C’est la couche Linear qui transforme les amplitudes produites par ce circuit en </a:t>
            </a:r>
            <a:r>
              <a:rPr b="1" lang="en" sz="1100"/>
              <a:t>prédictions de liens causaux</a:t>
            </a:r>
            <a:r>
              <a:rPr lang="en" sz="1100"/>
              <a:t> même si les qubits ne sont pas directement reliés</a:t>
            </a:r>
            <a:endParaRPr sz="1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3"/>
          <p:cNvSpPr txBox="1"/>
          <p:nvPr>
            <p:ph type="title"/>
          </p:nvPr>
        </p:nvSpPr>
        <p:spPr>
          <a:xfrm>
            <a:off x="273300" y="272425"/>
            <a:ext cx="85974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Modèle QGNN</a:t>
            </a:r>
            <a:endParaRPr/>
          </a:p>
        </p:txBody>
      </p:sp>
      <p:sp>
        <p:nvSpPr>
          <p:cNvPr id="264" name="Google Shape;264;p43"/>
          <p:cNvSpPr txBox="1"/>
          <p:nvPr>
            <p:ph idx="1" type="body"/>
          </p:nvPr>
        </p:nvSpPr>
        <p:spPr>
          <a:xfrm>
            <a:off x="208325" y="969325"/>
            <a:ext cx="8844300" cy="19842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t>-</a:t>
            </a:r>
            <a:r>
              <a:rPr lang="en" sz="1100"/>
              <a:t> c’est la structure principale qui va combiner </a:t>
            </a:r>
            <a:r>
              <a:rPr b="1" lang="en" sz="1100"/>
              <a:t>la couche quantique et la couche classique</a:t>
            </a:r>
            <a:r>
              <a:rPr lang="en" sz="1100"/>
              <a:t> </a:t>
            </a:r>
            <a:r>
              <a:rPr b="1" lang="en" sz="1100"/>
              <a:t>Linear</a:t>
            </a:r>
            <a:r>
              <a:rPr lang="en" sz="1100"/>
              <a:t> </a:t>
            </a:r>
            <a:endParaRPr sz="1100"/>
          </a:p>
          <a:p>
            <a:pPr indent="0" lvl="0" marL="0" rtl="0" algn="l">
              <a:lnSpc>
                <a:spcPct val="115000"/>
              </a:lnSpc>
              <a:spcBef>
                <a:spcPts val="1200"/>
              </a:spcBef>
              <a:spcAft>
                <a:spcPts val="0"/>
              </a:spcAft>
              <a:buNone/>
            </a:pPr>
            <a:r>
              <a:rPr lang="en" sz="1100"/>
              <a:t>- ‘self.quantum’ donne un vecteur de taille n_qubits, mais on doit prédire une matrice causale entre toutes les paires de variables,  donc une sortie de taille n x n et c’est la transformation que la couche classique va faire</a:t>
            </a:r>
            <a:endParaRPr sz="1100"/>
          </a:p>
          <a:p>
            <a:pPr indent="0" lvl="0" marL="0" rtl="0" algn="l">
              <a:lnSpc>
                <a:spcPct val="115000"/>
              </a:lnSpc>
              <a:spcBef>
                <a:spcPts val="1200"/>
              </a:spcBef>
              <a:spcAft>
                <a:spcPts val="0"/>
              </a:spcAft>
              <a:buNone/>
            </a:pPr>
            <a:r>
              <a:rPr lang="en" sz="1100"/>
              <a:t>- Elle va interpréter les amplitudes du circuit quantique et les transformer en </a:t>
            </a:r>
            <a:r>
              <a:rPr b="1" lang="en" sz="1100"/>
              <a:t>prédictions de relations causales </a:t>
            </a:r>
            <a:r>
              <a:rPr lang="en" sz="1100"/>
              <a:t>( matrice d’adjacence )</a:t>
            </a:r>
            <a:endParaRPr sz="1100"/>
          </a:p>
          <a:p>
            <a:pPr indent="-298450" lvl="0" marL="457200" rtl="0" algn="l">
              <a:lnSpc>
                <a:spcPct val="115000"/>
              </a:lnSpc>
              <a:spcBef>
                <a:spcPts val="1200"/>
              </a:spcBef>
              <a:spcAft>
                <a:spcPts val="0"/>
              </a:spcAft>
              <a:buClr>
                <a:schemeClr val="dk1"/>
              </a:buClr>
              <a:buSzPts val="1100"/>
              <a:buFont typeface="Albert Sans"/>
              <a:buChar char="●"/>
            </a:pPr>
            <a:r>
              <a:rPr lang="en" sz="1100"/>
              <a:t>Sortie : vecteur de taille n² représentant les liens causaux</a:t>
            </a:r>
            <a:br>
              <a:rPr lang="en" sz="1100"/>
            </a:br>
            <a:endParaRPr sz="1100"/>
          </a:p>
          <a:p>
            <a:pPr indent="-298450" lvl="0" marL="457200" rtl="0" algn="l">
              <a:lnSpc>
                <a:spcPct val="115000"/>
              </a:lnSpc>
              <a:spcBef>
                <a:spcPts val="0"/>
              </a:spcBef>
              <a:spcAft>
                <a:spcPts val="0"/>
              </a:spcAft>
              <a:buClr>
                <a:schemeClr val="dk1"/>
              </a:buClr>
              <a:buSzPts val="1100"/>
              <a:buFont typeface="Albert Sans"/>
              <a:buChar char="●"/>
            </a:pPr>
            <a:r>
              <a:rPr lang="en" sz="1100"/>
              <a:t>Chaque cellule (i,j) = proba qu’il y a un lien i → j</a:t>
            </a:r>
            <a:endParaRPr/>
          </a:p>
        </p:txBody>
      </p:sp>
      <p:pic>
        <p:nvPicPr>
          <p:cNvPr id="265" name="Google Shape;265;p43" title="Screen Shot 2025-07-17 at 12.18.08 AM.png"/>
          <p:cNvPicPr preferRelativeResize="0"/>
          <p:nvPr/>
        </p:nvPicPr>
        <p:blipFill>
          <a:blip r:embed="rId3">
            <a:alphaModFix/>
          </a:blip>
          <a:stretch>
            <a:fillRect/>
          </a:stretch>
        </p:blipFill>
        <p:spPr>
          <a:xfrm>
            <a:off x="4817550" y="2566325"/>
            <a:ext cx="3795276" cy="2298401"/>
          </a:xfrm>
          <a:prstGeom prst="rect">
            <a:avLst/>
          </a:prstGeom>
          <a:noFill/>
          <a:ln cap="flat" cmpd="sng" w="28575">
            <a:solidFill>
              <a:schemeClr val="lt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4"/>
          <p:cNvSpPr txBox="1"/>
          <p:nvPr>
            <p:ph type="title"/>
          </p:nvPr>
        </p:nvSpPr>
        <p:spPr>
          <a:xfrm>
            <a:off x="273300" y="272425"/>
            <a:ext cx="85974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Entraînement</a:t>
            </a:r>
            <a:endParaRPr/>
          </a:p>
        </p:txBody>
      </p:sp>
      <p:sp>
        <p:nvSpPr>
          <p:cNvPr id="271" name="Google Shape;271;p44"/>
          <p:cNvSpPr txBox="1"/>
          <p:nvPr>
            <p:ph idx="1" type="body"/>
          </p:nvPr>
        </p:nvSpPr>
        <p:spPr>
          <a:xfrm>
            <a:off x="177500" y="994225"/>
            <a:ext cx="4110600" cy="36957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t>- </a:t>
            </a:r>
            <a:r>
              <a:rPr lang="en" sz="1100">
                <a:solidFill>
                  <a:srgbClr val="000000"/>
                </a:solidFill>
                <a:latin typeface="Arial"/>
                <a:ea typeface="Arial"/>
                <a:cs typeface="Arial"/>
                <a:sym typeface="Arial"/>
              </a:rPr>
              <a:t>la fo</a:t>
            </a:r>
            <a:r>
              <a:rPr lang="en" sz="1100"/>
              <a:t>nction qui entraîne le modèle hybride sur notre dataset supervisé ( qu’on a cree au debut avec PyG), en ajustant les poids de la couche linéaire ET les angles RZ du circuit quantique</a:t>
            </a:r>
            <a:endParaRPr sz="1100"/>
          </a:p>
          <a:p>
            <a:pPr indent="0" lvl="0" marL="0" rtl="0" algn="l">
              <a:lnSpc>
                <a:spcPct val="115000"/>
              </a:lnSpc>
              <a:spcBef>
                <a:spcPts val="1200"/>
              </a:spcBef>
              <a:spcAft>
                <a:spcPts val="0"/>
              </a:spcAft>
              <a:buNone/>
            </a:pPr>
            <a:r>
              <a:rPr lang="en" sz="1100"/>
              <a:t>- </a:t>
            </a:r>
            <a:r>
              <a:rPr lang="en" sz="1100"/>
              <a:t>Fonction de perte utilise pour l’apprentissage : BCEWithLogitsLoss (utile pour notre cas de prediction binaire)</a:t>
            </a:r>
            <a:endParaRPr sz="1100"/>
          </a:p>
          <a:p>
            <a:pPr indent="0" lvl="0" marL="0" rtl="0" algn="l">
              <a:lnSpc>
                <a:spcPct val="115000"/>
              </a:lnSpc>
              <a:spcBef>
                <a:spcPts val="1200"/>
              </a:spcBef>
              <a:spcAft>
                <a:spcPts val="0"/>
              </a:spcAft>
              <a:buNone/>
            </a:pPr>
            <a:r>
              <a:rPr lang="en" sz="1100"/>
              <a:t>- Optimisation avec </a:t>
            </a:r>
            <a:r>
              <a:rPr lang="en" sz="1100"/>
              <a:t>l’optimisateur</a:t>
            </a:r>
            <a:r>
              <a:rPr lang="en" sz="1100"/>
              <a:t> Adam </a:t>
            </a:r>
            <a:endParaRPr sz="1100"/>
          </a:p>
          <a:p>
            <a:pPr indent="0" lvl="0" marL="0" rtl="0" algn="l">
              <a:lnSpc>
                <a:spcPct val="115000"/>
              </a:lnSpc>
              <a:spcBef>
                <a:spcPts val="1200"/>
              </a:spcBef>
              <a:spcAft>
                <a:spcPts val="0"/>
              </a:spcAft>
              <a:buNone/>
            </a:pPr>
            <a:r>
              <a:rPr lang="en" sz="1100"/>
              <a:t>- Affichage de la loss tous les 5 epochs</a:t>
            </a:r>
            <a:endParaRPr sz="1100"/>
          </a:p>
          <a:p>
            <a:pPr indent="0" lvl="0" marL="0" rtl="0" algn="l">
              <a:lnSpc>
                <a:spcPct val="115000"/>
              </a:lnSpc>
              <a:spcBef>
                <a:spcPts val="1200"/>
              </a:spcBef>
              <a:spcAft>
                <a:spcPts val="1200"/>
              </a:spcAft>
              <a:buNone/>
            </a:pPr>
            <a:r>
              <a:rPr lang="en" sz="1100">
                <a:solidFill>
                  <a:schemeClr val="lt1"/>
                </a:solidFill>
                <a:highlight>
                  <a:srgbClr val="FF0000"/>
                </a:highlight>
              </a:rPr>
              <a:t>- Pendant l'entraînement, on passe chaque graphe du dataset dans notre modèle. Celui-ci prédit une matrice causale qu’on compare à la vérité terrain avec une perte binaire. Grâce à la rétropropagation, les paramètres du modèle dont les angles RZ du circuit quantique sont ajustés pour améliorer la prédiction au fil des epochs.</a:t>
            </a:r>
            <a:endParaRPr sz="1100"/>
          </a:p>
        </p:txBody>
      </p:sp>
      <p:pic>
        <p:nvPicPr>
          <p:cNvPr id="272" name="Google Shape;272;p44" title="Screen Shot 2025-07-17 at 12.20.19 AM.png"/>
          <p:cNvPicPr preferRelativeResize="0"/>
          <p:nvPr/>
        </p:nvPicPr>
        <p:blipFill>
          <a:blip r:embed="rId3">
            <a:alphaModFix/>
          </a:blip>
          <a:stretch>
            <a:fillRect/>
          </a:stretch>
        </p:blipFill>
        <p:spPr>
          <a:xfrm>
            <a:off x="4470900" y="1212775"/>
            <a:ext cx="4399800" cy="2860824"/>
          </a:xfrm>
          <a:prstGeom prst="rect">
            <a:avLst/>
          </a:prstGeom>
          <a:noFill/>
          <a:ln cap="flat" cmpd="sng" w="28575">
            <a:solidFill>
              <a:schemeClr val="lt2"/>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5"/>
          <p:cNvSpPr txBox="1"/>
          <p:nvPr>
            <p:ph type="title"/>
          </p:nvPr>
        </p:nvSpPr>
        <p:spPr>
          <a:xfrm>
            <a:off x="273300" y="272425"/>
            <a:ext cx="85974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Évaluation</a:t>
            </a:r>
            <a:endParaRPr/>
          </a:p>
        </p:txBody>
      </p:sp>
      <p:sp>
        <p:nvSpPr>
          <p:cNvPr id="278" name="Google Shape;278;p45"/>
          <p:cNvSpPr txBox="1"/>
          <p:nvPr>
            <p:ph idx="1" type="body"/>
          </p:nvPr>
        </p:nvSpPr>
        <p:spPr>
          <a:xfrm>
            <a:off x="208325" y="1256100"/>
            <a:ext cx="4110600" cy="22920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t>- </a:t>
            </a:r>
            <a:r>
              <a:rPr lang="en" sz="1100">
                <a:solidFill>
                  <a:srgbClr val="000000"/>
                </a:solidFill>
              </a:rPr>
              <a:t> Calcul des métriques classiques : Précision, Recall, F1-score</a:t>
            </a:r>
            <a:endParaRPr sz="1100">
              <a:solidFill>
                <a:srgbClr val="000000"/>
              </a:solidFill>
            </a:endParaRPr>
          </a:p>
          <a:p>
            <a:pPr indent="0" lvl="0" marL="0" rtl="0" algn="l">
              <a:lnSpc>
                <a:spcPct val="115000"/>
              </a:lnSpc>
              <a:spcBef>
                <a:spcPts val="1200"/>
              </a:spcBef>
              <a:spcAft>
                <a:spcPts val="0"/>
              </a:spcAft>
              <a:buNone/>
            </a:pPr>
            <a:r>
              <a:rPr lang="en" sz="1100">
                <a:solidFill>
                  <a:srgbClr val="000000"/>
                </a:solidFill>
              </a:rPr>
              <a:t>- Affichage de la matrice causale réelle</a:t>
            </a:r>
            <a:endParaRPr sz="1100">
              <a:solidFill>
                <a:srgbClr val="000000"/>
              </a:solidFill>
            </a:endParaRPr>
          </a:p>
          <a:p>
            <a:pPr indent="0" lvl="0" marL="0" rtl="0" algn="l">
              <a:lnSpc>
                <a:spcPct val="115000"/>
              </a:lnSpc>
              <a:spcBef>
                <a:spcPts val="1200"/>
              </a:spcBef>
              <a:spcAft>
                <a:spcPts val="0"/>
              </a:spcAft>
              <a:buNone/>
            </a:pPr>
            <a:r>
              <a:rPr lang="en" sz="1100">
                <a:solidFill>
                  <a:srgbClr val="000000"/>
                </a:solidFill>
              </a:rPr>
              <a:t>- Affichage de la matrice causale prédite</a:t>
            </a:r>
            <a:endParaRPr sz="1100">
              <a:solidFill>
                <a:srgbClr val="000000"/>
              </a:solidFill>
            </a:endParaRPr>
          </a:p>
          <a:p>
            <a:pPr indent="0" lvl="0" marL="0" rtl="0" algn="l">
              <a:lnSpc>
                <a:spcPct val="115000"/>
              </a:lnSpc>
              <a:spcBef>
                <a:spcPts val="1200"/>
              </a:spcBef>
              <a:spcAft>
                <a:spcPts val="0"/>
              </a:spcAft>
              <a:buNone/>
            </a:pPr>
            <a:r>
              <a:rPr lang="en" sz="1100">
                <a:solidFill>
                  <a:srgbClr val="000000"/>
                </a:solidFill>
              </a:rPr>
              <a:t>- Visualisation sous forme de graphes dirigés (réel vs prédit)</a:t>
            </a:r>
            <a:endParaRPr sz="1100">
              <a:solidFill>
                <a:srgbClr val="000000"/>
              </a:solidFill>
            </a:endParaRPr>
          </a:p>
          <a:p>
            <a:pPr indent="0" lvl="0" marL="0" rtl="0" algn="l">
              <a:lnSpc>
                <a:spcPct val="115000"/>
              </a:lnSpc>
              <a:spcBef>
                <a:spcPts val="1200"/>
              </a:spcBef>
              <a:spcAft>
                <a:spcPts val="0"/>
              </a:spcAft>
              <a:buNone/>
            </a:pPr>
            <a:r>
              <a:t/>
            </a:r>
            <a:endParaRPr sz="1100"/>
          </a:p>
          <a:p>
            <a:pPr indent="0" lvl="0" marL="0" rtl="0" algn="l">
              <a:lnSpc>
                <a:spcPct val="115000"/>
              </a:lnSpc>
              <a:spcBef>
                <a:spcPts val="1200"/>
              </a:spcBef>
              <a:spcAft>
                <a:spcPts val="1200"/>
              </a:spcAft>
              <a:buNone/>
            </a:pPr>
            <a:r>
              <a:t/>
            </a:r>
            <a:endParaRPr sz="1100"/>
          </a:p>
        </p:txBody>
      </p:sp>
      <p:pic>
        <p:nvPicPr>
          <p:cNvPr id="279" name="Google Shape;279;p45" title="Screen Shot 2025-07-17 at 12.22.27 AM.png"/>
          <p:cNvPicPr preferRelativeResize="0"/>
          <p:nvPr/>
        </p:nvPicPr>
        <p:blipFill>
          <a:blip r:embed="rId3">
            <a:alphaModFix/>
          </a:blip>
          <a:stretch>
            <a:fillRect/>
          </a:stretch>
        </p:blipFill>
        <p:spPr>
          <a:xfrm>
            <a:off x="4557950" y="376975"/>
            <a:ext cx="3617499" cy="4375899"/>
          </a:xfrm>
          <a:prstGeom prst="rect">
            <a:avLst/>
          </a:prstGeom>
          <a:noFill/>
          <a:ln cap="flat" cmpd="sng" w="28575">
            <a:solidFill>
              <a:schemeClr val="lt2"/>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6"/>
          <p:cNvSpPr txBox="1"/>
          <p:nvPr>
            <p:ph type="title"/>
          </p:nvPr>
        </p:nvSpPr>
        <p:spPr>
          <a:xfrm>
            <a:off x="273300" y="229100"/>
            <a:ext cx="85974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Résultats</a:t>
            </a:r>
            <a:endParaRPr/>
          </a:p>
        </p:txBody>
      </p:sp>
      <p:pic>
        <p:nvPicPr>
          <p:cNvPr id="285" name="Google Shape;285;p46" title="qiss.png"/>
          <p:cNvPicPr preferRelativeResize="0"/>
          <p:nvPr/>
        </p:nvPicPr>
        <p:blipFill>
          <a:blip r:embed="rId3">
            <a:alphaModFix/>
          </a:blip>
          <a:stretch>
            <a:fillRect/>
          </a:stretch>
        </p:blipFill>
        <p:spPr>
          <a:xfrm>
            <a:off x="152400" y="950900"/>
            <a:ext cx="8786730" cy="4040200"/>
          </a:xfrm>
          <a:prstGeom prst="rect">
            <a:avLst/>
          </a:prstGeom>
          <a:noFill/>
          <a:ln cap="flat" cmpd="sng" w="28575">
            <a:solidFill>
              <a:schemeClr val="lt2"/>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47"/>
          <p:cNvSpPr txBox="1"/>
          <p:nvPr>
            <p:ph type="title"/>
          </p:nvPr>
        </p:nvSpPr>
        <p:spPr>
          <a:xfrm>
            <a:off x="273300" y="229100"/>
            <a:ext cx="85974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Résultats</a:t>
            </a:r>
            <a:endParaRPr/>
          </a:p>
        </p:txBody>
      </p:sp>
      <p:pic>
        <p:nvPicPr>
          <p:cNvPr id="291" name="Google Shape;291;p47" title="Figure_1.png"/>
          <p:cNvPicPr preferRelativeResize="0"/>
          <p:nvPr/>
        </p:nvPicPr>
        <p:blipFill rotWithShape="1">
          <a:blip r:embed="rId3">
            <a:alphaModFix/>
          </a:blip>
          <a:srcRect b="3679" l="0" r="0" t="0"/>
          <a:stretch/>
        </p:blipFill>
        <p:spPr>
          <a:xfrm>
            <a:off x="931800" y="755175"/>
            <a:ext cx="7280400" cy="4185725"/>
          </a:xfrm>
          <a:prstGeom prst="rect">
            <a:avLst/>
          </a:prstGeom>
          <a:noFill/>
          <a:ln cap="flat" cmpd="sng" w="28575">
            <a:solidFill>
              <a:schemeClr val="lt2"/>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273300" y="229100"/>
            <a:ext cx="85974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Résultats</a:t>
            </a:r>
            <a:endParaRPr/>
          </a:p>
        </p:txBody>
      </p:sp>
      <p:pic>
        <p:nvPicPr>
          <p:cNvPr id="297" name="Google Shape;297;p48" title="Screen Shot 2025-07-16 at 3.24.38 PM.png"/>
          <p:cNvPicPr preferRelativeResize="0"/>
          <p:nvPr/>
        </p:nvPicPr>
        <p:blipFill rotWithShape="1">
          <a:blip r:embed="rId3">
            <a:alphaModFix/>
          </a:blip>
          <a:srcRect b="1895" l="0" r="0" t="1876"/>
          <a:stretch/>
        </p:blipFill>
        <p:spPr>
          <a:xfrm>
            <a:off x="1933575" y="1658950"/>
            <a:ext cx="5276850" cy="2328100"/>
          </a:xfrm>
          <a:prstGeom prst="rect">
            <a:avLst/>
          </a:prstGeom>
          <a:noFill/>
          <a:ln cap="flat" cmpd="sng" w="28575">
            <a:solidFill>
              <a:schemeClr val="lt2"/>
            </a:solidFill>
            <a:prstDash val="solid"/>
            <a:round/>
            <a:headEnd len="sm" w="sm" type="none"/>
            <a:tailEnd len="sm" w="sm" type="none"/>
          </a:ln>
        </p:spPr>
      </p:pic>
      <p:sp>
        <p:nvSpPr>
          <p:cNvPr id="298" name="Google Shape;298;p48"/>
          <p:cNvSpPr txBox="1"/>
          <p:nvPr/>
        </p:nvSpPr>
        <p:spPr>
          <a:xfrm>
            <a:off x="2200950" y="1028625"/>
            <a:ext cx="4742100" cy="4002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b="1" lang="en">
                <a:solidFill>
                  <a:schemeClr val="lt1"/>
                </a:solidFill>
                <a:highlight>
                  <a:schemeClr val="dk1"/>
                </a:highlight>
                <a:latin typeface="Albert Sans"/>
                <a:ea typeface="Albert Sans"/>
                <a:cs typeface="Albert Sans"/>
                <a:sym typeface="Albert Sans"/>
              </a:rPr>
              <a:t>Total runtime: 1403.29 seconds (23.39 minutes)</a:t>
            </a:r>
            <a:endParaRPr b="1" sz="1600">
              <a:solidFill>
                <a:schemeClr val="lt1"/>
              </a:solidFill>
              <a:highlight>
                <a:schemeClr val="dk1"/>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9"/>
          <p:cNvSpPr txBox="1"/>
          <p:nvPr>
            <p:ph type="title"/>
          </p:nvPr>
        </p:nvSpPr>
        <p:spPr>
          <a:xfrm>
            <a:off x="715050" y="-1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 </a:t>
            </a:r>
            <a:endParaRPr/>
          </a:p>
        </p:txBody>
      </p:sp>
      <p:sp>
        <p:nvSpPr>
          <p:cNvPr id="304" name="Google Shape;304;p49"/>
          <p:cNvSpPr txBox="1"/>
          <p:nvPr>
            <p:ph idx="4294967295" type="body"/>
          </p:nvPr>
        </p:nvSpPr>
        <p:spPr>
          <a:xfrm>
            <a:off x="715050" y="607250"/>
            <a:ext cx="7713900" cy="581700"/>
          </a:xfrm>
          <a:prstGeom prst="rect">
            <a:avLst/>
          </a:prstGeom>
        </p:spPr>
        <p:txBody>
          <a:bodyPr anchorCtr="0" anchor="t" bIns="91425" lIns="91425" spcFirstLastPara="1" rIns="91425" wrap="square" tIns="91425">
            <a:spAutoFit/>
          </a:bodyPr>
          <a:lstStyle/>
          <a:p>
            <a:pPr indent="-213359" lvl="0" marL="274320" rtl="0" algn="l">
              <a:lnSpc>
                <a:spcPct val="115000"/>
              </a:lnSpc>
              <a:spcBef>
                <a:spcPts val="1200"/>
              </a:spcBef>
              <a:spcAft>
                <a:spcPts val="0"/>
              </a:spcAft>
              <a:buClr>
                <a:schemeClr val="lt2"/>
              </a:buClr>
              <a:buSzPts val="1200"/>
              <a:buChar char="■"/>
            </a:pPr>
            <a:r>
              <a:rPr lang="en"/>
              <a:t>Pour 25 variables ( qubits ) ici ca marche mais il est un peu long, est ce que je dois mettre comme un cap sur le nombre de variables pour les autres data set ? </a:t>
            </a:r>
            <a:endParaRPr/>
          </a:p>
        </p:txBody>
      </p:sp>
      <p:sp>
        <p:nvSpPr>
          <p:cNvPr id="305" name="Google Shape;305;p49"/>
          <p:cNvSpPr txBox="1"/>
          <p:nvPr>
            <p:ph type="title"/>
          </p:nvPr>
        </p:nvSpPr>
        <p:spPr>
          <a:xfrm>
            <a:off x="715050" y="1247490"/>
            <a:ext cx="7713900" cy="54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Prochaines étapes </a:t>
            </a:r>
            <a:endParaRPr/>
          </a:p>
        </p:txBody>
      </p:sp>
      <p:sp>
        <p:nvSpPr>
          <p:cNvPr id="306" name="Google Shape;306;p49"/>
          <p:cNvSpPr txBox="1"/>
          <p:nvPr>
            <p:ph idx="4294967295" type="body"/>
          </p:nvPr>
        </p:nvSpPr>
        <p:spPr>
          <a:xfrm>
            <a:off x="715050" y="1796200"/>
            <a:ext cx="7713900" cy="3343200"/>
          </a:xfrm>
          <a:prstGeom prst="rect">
            <a:avLst/>
          </a:prstGeom>
        </p:spPr>
        <p:txBody>
          <a:bodyPr anchorCtr="0" anchor="t" bIns="91425" lIns="91425" spcFirstLastPara="1" rIns="91425" wrap="square" tIns="91425">
            <a:spAutoFit/>
          </a:bodyPr>
          <a:lstStyle/>
          <a:p>
            <a:pPr indent="-213359" lvl="0" marL="274320" rtl="0" algn="l">
              <a:lnSpc>
                <a:spcPct val="115000"/>
              </a:lnSpc>
              <a:spcBef>
                <a:spcPts val="1200"/>
              </a:spcBef>
              <a:spcAft>
                <a:spcPts val="0"/>
              </a:spcAft>
              <a:buClr>
                <a:schemeClr val="lt2"/>
              </a:buClr>
              <a:buSzPts val="1200"/>
              <a:buChar char="■"/>
            </a:pPr>
            <a:r>
              <a:rPr b="1" lang="en"/>
              <a:t>Appliquer sur tout le dataset et d’autres datasets!! ( medicales )</a:t>
            </a:r>
            <a:endParaRPr b="1"/>
          </a:p>
          <a:p>
            <a:pPr indent="-213359" lvl="0" marL="274320" rtl="0" algn="l">
              <a:lnSpc>
                <a:spcPct val="115000"/>
              </a:lnSpc>
              <a:spcBef>
                <a:spcPts val="0"/>
              </a:spcBef>
              <a:spcAft>
                <a:spcPts val="0"/>
              </a:spcAft>
              <a:buClr>
                <a:schemeClr val="lt2"/>
              </a:buClr>
              <a:buSzPts val="1200"/>
              <a:buChar char="■"/>
            </a:pPr>
            <a:r>
              <a:rPr lang="en"/>
              <a:t>Voir la </a:t>
            </a:r>
            <a:r>
              <a:rPr lang="en"/>
              <a:t>possibilité</a:t>
            </a:r>
            <a:r>
              <a:rPr lang="en"/>
              <a:t> de faire l’intrication selon les relations causales</a:t>
            </a:r>
            <a:endParaRPr/>
          </a:p>
          <a:p>
            <a:pPr indent="-213359" lvl="0" marL="274320" rtl="0" algn="l">
              <a:lnSpc>
                <a:spcPct val="115000"/>
              </a:lnSpc>
              <a:spcBef>
                <a:spcPts val="0"/>
              </a:spcBef>
              <a:spcAft>
                <a:spcPts val="0"/>
              </a:spcAft>
              <a:buClr>
                <a:schemeClr val="lt2"/>
              </a:buClr>
              <a:buSzPts val="1200"/>
              <a:buChar char="■"/>
            </a:pPr>
            <a:r>
              <a:rPr lang="en"/>
              <a:t>Voir la </a:t>
            </a:r>
            <a:r>
              <a:rPr lang="en"/>
              <a:t>possibilité</a:t>
            </a:r>
            <a:r>
              <a:rPr lang="en"/>
              <a:t> de rouler sur un ordinateur quantique</a:t>
            </a:r>
            <a:endParaRPr/>
          </a:p>
          <a:p>
            <a:pPr indent="-213359" lvl="0" marL="274320" rtl="0" algn="l">
              <a:lnSpc>
                <a:spcPct val="115000"/>
              </a:lnSpc>
              <a:spcBef>
                <a:spcPts val="0"/>
              </a:spcBef>
              <a:spcAft>
                <a:spcPts val="0"/>
              </a:spcAft>
              <a:buClr>
                <a:schemeClr val="lt2"/>
              </a:buClr>
              <a:buSzPts val="1200"/>
              <a:buChar char="■"/>
            </a:pPr>
            <a:r>
              <a:rPr lang="en"/>
              <a:t>Continuer le papier</a:t>
            </a:r>
            <a:endParaRPr/>
          </a:p>
          <a:p>
            <a:pPr indent="-213359" lvl="0" marL="274320" rtl="0" algn="l">
              <a:lnSpc>
                <a:spcPct val="115000"/>
              </a:lnSpc>
              <a:spcBef>
                <a:spcPts val="0"/>
              </a:spcBef>
              <a:spcAft>
                <a:spcPts val="0"/>
              </a:spcAft>
              <a:buClr>
                <a:schemeClr val="lt2"/>
              </a:buClr>
              <a:buSzPts val="1200"/>
              <a:buChar char="■"/>
            </a:pPr>
            <a:r>
              <a:rPr lang="en"/>
              <a:t>Voir les autocorrelations</a:t>
            </a:r>
            <a:endParaRPr/>
          </a:p>
          <a:p>
            <a:pPr indent="-213359" lvl="0" marL="274320" rtl="0" algn="l">
              <a:lnSpc>
                <a:spcPct val="115000"/>
              </a:lnSpc>
              <a:spcBef>
                <a:spcPts val="0"/>
              </a:spcBef>
              <a:spcAft>
                <a:spcPts val="0"/>
              </a:spcAft>
              <a:buClr>
                <a:schemeClr val="lt2"/>
              </a:buClr>
              <a:buSzPts val="1200"/>
              <a:buChar char="■"/>
            </a:pPr>
            <a:r>
              <a:rPr lang="en"/>
              <a:t>Organiser le code un peu plus </a:t>
            </a:r>
            <a:endParaRPr/>
          </a:p>
          <a:p>
            <a:pPr indent="-213359" lvl="0" marL="274320" rtl="0" algn="l">
              <a:lnSpc>
                <a:spcPct val="115000"/>
              </a:lnSpc>
              <a:spcBef>
                <a:spcPts val="0"/>
              </a:spcBef>
              <a:spcAft>
                <a:spcPts val="0"/>
              </a:spcAft>
              <a:buClr>
                <a:schemeClr val="lt2"/>
              </a:buClr>
              <a:buSzPts val="1200"/>
              <a:buChar char="■"/>
            </a:pPr>
            <a:r>
              <a:rPr lang="en"/>
              <a:t>Ajouter le travail a github</a:t>
            </a:r>
            <a:endParaRPr/>
          </a:p>
          <a:p>
            <a:pPr indent="-213359" lvl="0" marL="274320" rtl="0" algn="l">
              <a:lnSpc>
                <a:spcPct val="115000"/>
              </a:lnSpc>
              <a:spcBef>
                <a:spcPts val="0"/>
              </a:spcBef>
              <a:spcAft>
                <a:spcPts val="0"/>
              </a:spcAft>
              <a:buClr>
                <a:schemeClr val="lt2"/>
              </a:buClr>
              <a:buSzPts val="1200"/>
              <a:buChar char="■"/>
            </a:pPr>
            <a:r>
              <a:rPr lang="en"/>
              <a:t>Voir les </a:t>
            </a:r>
            <a:r>
              <a:rPr lang="en"/>
              <a:t>possibilités</a:t>
            </a:r>
            <a:r>
              <a:rPr lang="en"/>
              <a:t> d’optimisation (?) surtout pour le runtime</a:t>
            </a:r>
            <a:endParaRPr/>
          </a:p>
          <a:p>
            <a:pPr indent="-213359" lvl="0" marL="274320" rtl="0" algn="l">
              <a:lnSpc>
                <a:spcPct val="115000"/>
              </a:lnSpc>
              <a:spcBef>
                <a:spcPts val="0"/>
              </a:spcBef>
              <a:spcAft>
                <a:spcPts val="0"/>
              </a:spcAft>
              <a:buClr>
                <a:schemeClr val="lt2"/>
              </a:buClr>
              <a:buSzPts val="1200"/>
              <a:buChar char="■"/>
            </a:pPr>
            <a:r>
              <a:rPr lang="en"/>
              <a:t>Comparer les metriques , ajouter la matrice de confusion, roc</a:t>
            </a:r>
            <a:endParaRPr/>
          </a:p>
          <a:p>
            <a:pPr indent="-213359" lvl="0" marL="274320" rtl="0" algn="l">
              <a:lnSpc>
                <a:spcPct val="115000"/>
              </a:lnSpc>
              <a:spcBef>
                <a:spcPts val="0"/>
              </a:spcBef>
              <a:spcAft>
                <a:spcPts val="0"/>
              </a:spcAft>
              <a:buClr>
                <a:schemeClr val="lt2"/>
              </a:buClr>
              <a:buSzPts val="1200"/>
              <a:buChar char="■"/>
            </a:pPr>
            <a:r>
              <a:rPr b="1" lang="en"/>
              <a:t>Transfer learning!!!!</a:t>
            </a:r>
            <a:endParaRPr b="1"/>
          </a:p>
          <a:p>
            <a:pPr indent="-213359" lvl="0" marL="274320" rtl="0" algn="l">
              <a:lnSpc>
                <a:spcPct val="115000"/>
              </a:lnSpc>
              <a:spcBef>
                <a:spcPts val="0"/>
              </a:spcBef>
              <a:spcAft>
                <a:spcPts val="0"/>
              </a:spcAft>
              <a:buClr>
                <a:schemeClr val="lt2"/>
              </a:buClr>
              <a:buSzPts val="1200"/>
              <a:buChar char="■"/>
            </a:pPr>
            <a:r>
              <a:rPr lang="en"/>
              <a:t>Voir les relations caches ( idee : voir les algos de cryoto quantique ) </a:t>
            </a:r>
            <a:endParaRPr/>
          </a:p>
          <a:p>
            <a:pPr indent="-213359" lvl="0" marL="274320" rtl="0" algn="l">
              <a:lnSpc>
                <a:spcPct val="115000"/>
              </a:lnSpc>
              <a:spcBef>
                <a:spcPts val="0"/>
              </a:spcBef>
              <a:spcAft>
                <a:spcPts val="0"/>
              </a:spcAft>
              <a:buClr>
                <a:schemeClr val="lt2"/>
              </a:buClr>
              <a:buSzPts val="1200"/>
              <a:buChar char="■"/>
            </a:pPr>
            <a:r>
              <a:rPr lang="en"/>
              <a:t>Le modele du debut jusqu’a fin </a:t>
            </a:r>
            <a:endParaRPr/>
          </a:p>
          <a:p>
            <a:pPr indent="-213359" lvl="0" marL="274320" rtl="0" algn="l">
              <a:lnSpc>
                <a:spcPct val="115000"/>
              </a:lnSpc>
              <a:spcBef>
                <a:spcPts val="0"/>
              </a:spcBef>
              <a:spcAft>
                <a:spcPts val="0"/>
              </a:spcAft>
              <a:buClr>
                <a:schemeClr val="lt2"/>
              </a:buClr>
              <a:buSzPts val="1200"/>
              <a:buChar char="■"/>
            </a:pPr>
            <a:r>
              <a:rPr lang="en"/>
              <a:t>Validation : je passe que le reseau ( dt ) pas les poids</a:t>
            </a:r>
            <a:endParaRPr/>
          </a:p>
          <a:p>
            <a:pPr indent="-213359" lvl="0" marL="274320" rtl="0" algn="l">
              <a:lnSpc>
                <a:spcPct val="115000"/>
              </a:lnSpc>
              <a:spcBef>
                <a:spcPts val="0"/>
              </a:spcBef>
              <a:spcAft>
                <a:spcPts val="0"/>
              </a:spcAft>
              <a:buClr>
                <a:schemeClr val="lt2"/>
              </a:buClr>
              <a:buSzPts val="1200"/>
              <a:buChar char="■"/>
            </a:pPr>
            <a:r>
              <a:rPr lang="en"/>
              <a:t>Objectif 1 : reproduire le graohe | objectif 2 : detecter des relations caches</a:t>
            </a:r>
            <a:endParaRPr/>
          </a:p>
          <a:p>
            <a:pPr indent="-213359" lvl="0" marL="274320" rtl="0" algn="l">
              <a:lnSpc>
                <a:spcPct val="115000"/>
              </a:lnSpc>
              <a:spcBef>
                <a:spcPts val="0"/>
              </a:spcBef>
              <a:spcAft>
                <a:spcPts val="0"/>
              </a:spcAft>
              <a:buClr>
                <a:schemeClr val="lt2"/>
              </a:buClr>
              <a:buSzPts val="1200"/>
              <a:buChar char="■"/>
            </a:pPr>
            <a:r>
              <a:rPr lang="en"/>
              <a:t>Leave 1 out : 24 pour l’apprentissage et 1 pour le test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cxnSp>
        <p:nvCxnSpPr>
          <p:cNvPr id="311" name="Google Shape;311;p50">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sp>
        <p:nvSpPr>
          <p:cNvPr id="312" name="Google Shape;312;p50"/>
          <p:cNvSpPr txBox="1"/>
          <p:nvPr>
            <p:ph idx="4294967295" type="ctrTitle"/>
          </p:nvPr>
        </p:nvSpPr>
        <p:spPr>
          <a:xfrm>
            <a:off x="2193300" y="1667545"/>
            <a:ext cx="4757400" cy="1808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5000"/>
              <a:t>Merci de votre attention!</a:t>
            </a:r>
            <a:endParaRPr sz="5000"/>
          </a:p>
        </p:txBody>
      </p:sp>
      <p:pic>
        <p:nvPicPr>
          <p:cNvPr id="313" name="Google Shape;313;p50" title="UdeS_logo_rgbHR.png"/>
          <p:cNvPicPr preferRelativeResize="0"/>
          <p:nvPr/>
        </p:nvPicPr>
        <p:blipFill>
          <a:blip r:embed="rId3">
            <a:alphaModFix/>
          </a:blip>
          <a:stretch>
            <a:fillRect/>
          </a:stretch>
        </p:blipFill>
        <p:spPr>
          <a:xfrm>
            <a:off x="6107225" y="4329413"/>
            <a:ext cx="1526825" cy="534550"/>
          </a:xfrm>
          <a:prstGeom prst="rect">
            <a:avLst/>
          </a:prstGeom>
          <a:noFill/>
          <a:ln>
            <a:noFill/>
          </a:ln>
        </p:spPr>
      </p:pic>
      <p:pic>
        <p:nvPicPr>
          <p:cNvPr id="314" name="Google Shape;314;p50" title="universite-teluq-vector-logo.png"/>
          <p:cNvPicPr preferRelativeResize="0"/>
          <p:nvPr/>
        </p:nvPicPr>
        <p:blipFill>
          <a:blip r:embed="rId4">
            <a:alphaModFix/>
          </a:blip>
          <a:stretch>
            <a:fillRect/>
          </a:stretch>
        </p:blipFill>
        <p:spPr>
          <a:xfrm>
            <a:off x="7948875" y="4212250"/>
            <a:ext cx="768874" cy="7688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715100" y="3328050"/>
            <a:ext cx="7708800" cy="12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Update</a:t>
            </a:r>
            <a:endParaRPr sz="3800"/>
          </a:p>
        </p:txBody>
      </p:sp>
      <p:sp>
        <p:nvSpPr>
          <p:cNvPr id="194" name="Google Shape;194;p33"/>
          <p:cNvSpPr txBox="1"/>
          <p:nvPr>
            <p:ph idx="2" type="title"/>
          </p:nvPr>
        </p:nvSpPr>
        <p:spPr>
          <a:xfrm>
            <a:off x="715100" y="2074250"/>
            <a:ext cx="7708800" cy="125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195" name="Google Shape;195;p33"/>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Stage d’été - Semaines 10</a:t>
            </a:r>
            <a:endParaRPr/>
          </a:p>
        </p:txBody>
      </p:sp>
      <p:cxnSp>
        <p:nvCxnSpPr>
          <p:cNvPr id="196" name="Google Shape;196;p33">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4"/>
          <p:cNvSpPr txBox="1"/>
          <p:nvPr>
            <p:ph type="title"/>
          </p:nvPr>
        </p:nvSpPr>
        <p:spPr>
          <a:xfrm>
            <a:off x="273300" y="229100"/>
            <a:ext cx="85974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Acces a IBM Cloud</a:t>
            </a:r>
            <a:endParaRPr/>
          </a:p>
        </p:txBody>
      </p:sp>
      <p:pic>
        <p:nvPicPr>
          <p:cNvPr id="202" name="Google Shape;202;p34" title="Screen Shot 2025-07-17 at 12.26.20 AM.png"/>
          <p:cNvPicPr preferRelativeResize="0"/>
          <p:nvPr/>
        </p:nvPicPr>
        <p:blipFill>
          <a:blip r:embed="rId3">
            <a:alphaModFix/>
          </a:blip>
          <a:stretch>
            <a:fillRect/>
          </a:stretch>
        </p:blipFill>
        <p:spPr>
          <a:xfrm>
            <a:off x="273300" y="1217176"/>
            <a:ext cx="3592624" cy="2467843"/>
          </a:xfrm>
          <a:prstGeom prst="rect">
            <a:avLst/>
          </a:prstGeom>
          <a:noFill/>
          <a:ln cap="flat" cmpd="sng" w="28575">
            <a:solidFill>
              <a:schemeClr val="lt2"/>
            </a:solidFill>
            <a:prstDash val="solid"/>
            <a:round/>
            <a:headEnd len="sm" w="sm" type="none"/>
            <a:tailEnd len="sm" w="sm" type="none"/>
          </a:ln>
        </p:spPr>
      </p:pic>
      <p:pic>
        <p:nvPicPr>
          <p:cNvPr id="203" name="Google Shape;203;p34" title="Screen Shot 2025-07-17 at 12.28.26 AM.png"/>
          <p:cNvPicPr preferRelativeResize="0"/>
          <p:nvPr/>
        </p:nvPicPr>
        <p:blipFill rotWithShape="1">
          <a:blip r:embed="rId4">
            <a:alphaModFix/>
          </a:blip>
          <a:srcRect b="0" l="3678" r="7472" t="0"/>
          <a:stretch/>
        </p:blipFill>
        <p:spPr>
          <a:xfrm>
            <a:off x="4017350" y="2245500"/>
            <a:ext cx="4920776" cy="2661075"/>
          </a:xfrm>
          <a:prstGeom prst="rect">
            <a:avLst/>
          </a:prstGeom>
          <a:noFill/>
          <a:ln cap="flat" cmpd="sng" w="28575">
            <a:solidFill>
              <a:schemeClr val="lt2"/>
            </a:solidFill>
            <a:prstDash val="solid"/>
            <a:round/>
            <a:headEnd len="sm" w="sm" type="none"/>
            <a:tailEnd len="sm" w="sm" type="none"/>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5"/>
          <p:cNvSpPr txBox="1"/>
          <p:nvPr>
            <p:ph type="title"/>
          </p:nvPr>
        </p:nvSpPr>
        <p:spPr>
          <a:xfrm>
            <a:off x="715100" y="3328050"/>
            <a:ext cx="7708800" cy="125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800"/>
              <a:t>L’implémentation - version quantique</a:t>
            </a:r>
            <a:endParaRPr sz="3800"/>
          </a:p>
        </p:txBody>
      </p:sp>
      <p:sp>
        <p:nvSpPr>
          <p:cNvPr id="209" name="Google Shape;209;p35"/>
          <p:cNvSpPr txBox="1"/>
          <p:nvPr>
            <p:ph idx="2" type="title"/>
          </p:nvPr>
        </p:nvSpPr>
        <p:spPr>
          <a:xfrm>
            <a:off x="715100" y="2074250"/>
            <a:ext cx="7708800" cy="1253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10" name="Google Shape;210;p35"/>
          <p:cNvSpPr txBox="1"/>
          <p:nvPr>
            <p:ph idx="1" type="subTitle"/>
          </p:nvPr>
        </p:nvSpPr>
        <p:spPr>
          <a:xfrm>
            <a:off x="4572000" y="535000"/>
            <a:ext cx="3856800" cy="38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Stage d’été - Semaines 10</a:t>
            </a:r>
            <a:endParaRPr/>
          </a:p>
        </p:txBody>
      </p:sp>
      <p:cxnSp>
        <p:nvCxnSpPr>
          <p:cNvPr id="211" name="Google Shape;211;p35">
            <a:hlinkClick action="ppaction://hlinkshowjump?jump=nextslide"/>
          </p:cNvPr>
          <p:cNvCxnSpPr/>
          <p:nvPr/>
        </p:nvCxnSpPr>
        <p:spPr>
          <a:xfrm>
            <a:off x="715100" y="729100"/>
            <a:ext cx="483300" cy="0"/>
          </a:xfrm>
          <a:prstGeom prst="straightConnector1">
            <a:avLst/>
          </a:prstGeom>
          <a:noFill/>
          <a:ln cap="flat" cmpd="sng" w="9525">
            <a:solidFill>
              <a:schemeClr val="dk1"/>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6"/>
          <p:cNvSpPr txBox="1"/>
          <p:nvPr>
            <p:ph type="title"/>
          </p:nvPr>
        </p:nvSpPr>
        <p:spPr>
          <a:xfrm>
            <a:off x="273300" y="229100"/>
            <a:ext cx="85974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Resume des dernieres semaines :</a:t>
            </a:r>
            <a:endParaRPr/>
          </a:p>
        </p:txBody>
      </p:sp>
      <p:sp>
        <p:nvSpPr>
          <p:cNvPr id="217" name="Google Shape;217;p36"/>
          <p:cNvSpPr txBox="1"/>
          <p:nvPr>
            <p:ph idx="1" type="body"/>
          </p:nvPr>
        </p:nvSpPr>
        <p:spPr>
          <a:xfrm>
            <a:off x="273300" y="1300125"/>
            <a:ext cx="3492300" cy="23820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rgbClr val="000000"/>
                </a:solidFill>
              </a:rPr>
              <a:t>Ancien raisonnement </a:t>
            </a:r>
            <a:endParaRPr b="1" sz="1400">
              <a:solidFill>
                <a:srgbClr val="000000"/>
              </a:solidFill>
            </a:endParaRPr>
          </a:p>
          <a:p>
            <a:pPr indent="-304800" lvl="0" marL="457200" rtl="0" algn="l">
              <a:lnSpc>
                <a:spcPct val="115000"/>
              </a:lnSpc>
              <a:spcBef>
                <a:spcPts val="1200"/>
              </a:spcBef>
              <a:spcAft>
                <a:spcPts val="0"/>
              </a:spcAft>
              <a:buClr>
                <a:srgbClr val="000000"/>
              </a:buClr>
              <a:buSzPts val="1200"/>
              <a:buFont typeface="Arial"/>
              <a:buChar char="●"/>
            </a:pPr>
            <a:r>
              <a:rPr b="1" lang="en" sz="1100">
                <a:solidFill>
                  <a:srgbClr val="000000"/>
                </a:solidFill>
              </a:rPr>
              <a:t>(1)</a:t>
            </a:r>
            <a:r>
              <a:rPr lang="en" sz="1100">
                <a:solidFill>
                  <a:srgbClr val="000000"/>
                </a:solidFill>
              </a:rPr>
              <a:t> Transformer les séries temporelles en graphes </a:t>
            </a:r>
            <a:endParaRPr sz="1100">
              <a:solidFill>
                <a:srgbClr val="000000"/>
              </a:solidFill>
            </a:endParaRPr>
          </a:p>
          <a:p>
            <a:pPr indent="-304800" lvl="0" marL="457200" rtl="0" algn="l">
              <a:lnSpc>
                <a:spcPct val="115000"/>
              </a:lnSpc>
              <a:spcBef>
                <a:spcPts val="0"/>
              </a:spcBef>
              <a:spcAft>
                <a:spcPts val="0"/>
              </a:spcAft>
              <a:buClr>
                <a:srgbClr val="000000"/>
              </a:buClr>
              <a:buSzPts val="1200"/>
              <a:buFont typeface="Arial"/>
              <a:buChar char="●"/>
            </a:pPr>
            <a:r>
              <a:rPr lang="en" sz="1100">
                <a:solidFill>
                  <a:srgbClr val="000000"/>
                </a:solidFill>
              </a:rPr>
              <a:t>→ </a:t>
            </a:r>
            <a:r>
              <a:rPr b="1" lang="en" sz="1100">
                <a:solidFill>
                  <a:srgbClr val="000000"/>
                </a:solidFill>
              </a:rPr>
              <a:t>(2)</a:t>
            </a:r>
            <a:r>
              <a:rPr lang="en" sz="1100">
                <a:solidFill>
                  <a:srgbClr val="000000"/>
                </a:solidFill>
              </a:rPr>
              <a:t> Réduire la taille pour rester dans les limites quantiques ( clusters )</a:t>
            </a:r>
            <a:endParaRPr sz="1100">
              <a:solidFill>
                <a:srgbClr val="000000"/>
              </a:solidFill>
            </a:endParaRPr>
          </a:p>
          <a:p>
            <a:pPr indent="-304800" lvl="0" marL="457200" rtl="0" algn="l">
              <a:lnSpc>
                <a:spcPct val="115000"/>
              </a:lnSpc>
              <a:spcBef>
                <a:spcPts val="0"/>
              </a:spcBef>
              <a:spcAft>
                <a:spcPts val="0"/>
              </a:spcAft>
              <a:buClr>
                <a:srgbClr val="000000"/>
              </a:buClr>
              <a:buSzPts val="1200"/>
              <a:buFont typeface="Arial"/>
              <a:buChar char="●"/>
            </a:pPr>
            <a:r>
              <a:rPr lang="en" sz="1100">
                <a:solidFill>
                  <a:srgbClr val="000000"/>
                </a:solidFill>
              </a:rPr>
              <a:t>→ </a:t>
            </a:r>
            <a:r>
              <a:rPr b="1" lang="en" sz="1100">
                <a:solidFill>
                  <a:srgbClr val="000000"/>
                </a:solidFill>
              </a:rPr>
              <a:t>(3)</a:t>
            </a:r>
            <a:r>
              <a:rPr lang="en" sz="1100">
                <a:solidFill>
                  <a:srgbClr val="000000"/>
                </a:solidFill>
              </a:rPr>
              <a:t> Utiliser un circuit QGNN pour apprendre les influences</a:t>
            </a:r>
            <a:endParaRPr sz="1100">
              <a:solidFill>
                <a:srgbClr val="000000"/>
              </a:solidFill>
            </a:endParaRPr>
          </a:p>
          <a:p>
            <a:pPr indent="-304800" lvl="0" marL="457200" rtl="0" algn="l">
              <a:lnSpc>
                <a:spcPct val="115000"/>
              </a:lnSpc>
              <a:spcBef>
                <a:spcPts val="0"/>
              </a:spcBef>
              <a:spcAft>
                <a:spcPts val="0"/>
              </a:spcAft>
              <a:buClr>
                <a:srgbClr val="000000"/>
              </a:buClr>
              <a:buSzPts val="1200"/>
              <a:buFont typeface="Arial"/>
              <a:buChar char="●"/>
            </a:pPr>
            <a:r>
              <a:rPr lang="en" sz="1100">
                <a:solidFill>
                  <a:srgbClr val="000000"/>
                </a:solidFill>
              </a:rPr>
              <a:t>→ </a:t>
            </a:r>
            <a:r>
              <a:rPr b="1" lang="en" sz="1100">
                <a:solidFill>
                  <a:srgbClr val="000000"/>
                </a:solidFill>
              </a:rPr>
              <a:t>(4)</a:t>
            </a:r>
            <a:r>
              <a:rPr lang="en" sz="1100">
                <a:solidFill>
                  <a:srgbClr val="000000"/>
                </a:solidFill>
              </a:rPr>
              <a:t> Mesurer et entraîner </a:t>
            </a:r>
            <a:endParaRPr sz="1100">
              <a:solidFill>
                <a:srgbClr val="000000"/>
              </a:solidFill>
            </a:endParaRPr>
          </a:p>
          <a:p>
            <a:pPr indent="-304800" lvl="0" marL="457200" rtl="0" algn="l">
              <a:lnSpc>
                <a:spcPct val="115000"/>
              </a:lnSpc>
              <a:spcBef>
                <a:spcPts val="0"/>
              </a:spcBef>
              <a:spcAft>
                <a:spcPts val="0"/>
              </a:spcAft>
              <a:buClr>
                <a:srgbClr val="000000"/>
              </a:buClr>
              <a:buSzPts val="1200"/>
              <a:buFont typeface="Arial"/>
              <a:buChar char="●"/>
            </a:pPr>
            <a:r>
              <a:rPr lang="en" sz="1100">
                <a:solidFill>
                  <a:srgbClr val="000000"/>
                </a:solidFill>
              </a:rPr>
              <a:t>→ </a:t>
            </a:r>
            <a:r>
              <a:rPr b="1" lang="en" sz="1100">
                <a:solidFill>
                  <a:srgbClr val="000000"/>
                </a:solidFill>
              </a:rPr>
              <a:t>(5)</a:t>
            </a:r>
            <a:r>
              <a:rPr lang="en" sz="1100">
                <a:solidFill>
                  <a:srgbClr val="000000"/>
                </a:solidFill>
              </a:rPr>
              <a:t> Inférer les relations causales</a:t>
            </a:r>
            <a:endParaRPr sz="1100">
              <a:solidFill>
                <a:srgbClr val="000000"/>
              </a:solidFill>
            </a:endParaRPr>
          </a:p>
          <a:p>
            <a:pPr indent="-304800" lvl="0" marL="457200" rtl="0" algn="l">
              <a:lnSpc>
                <a:spcPct val="115000"/>
              </a:lnSpc>
              <a:spcBef>
                <a:spcPts val="0"/>
              </a:spcBef>
              <a:spcAft>
                <a:spcPts val="0"/>
              </a:spcAft>
              <a:buClr>
                <a:srgbClr val="000000"/>
              </a:buClr>
              <a:buSzPts val="1200"/>
              <a:buFont typeface="Arial"/>
              <a:buChar char="●"/>
            </a:pPr>
            <a:r>
              <a:rPr lang="en" sz="1100">
                <a:solidFill>
                  <a:srgbClr val="000000"/>
                </a:solidFill>
              </a:rPr>
              <a:t>→ </a:t>
            </a:r>
            <a:r>
              <a:rPr b="1" lang="en" sz="1100">
                <a:solidFill>
                  <a:srgbClr val="000000"/>
                </a:solidFill>
              </a:rPr>
              <a:t>(6)</a:t>
            </a:r>
            <a:r>
              <a:rPr lang="en" sz="1100">
                <a:solidFill>
                  <a:srgbClr val="000000"/>
                </a:solidFill>
              </a:rPr>
              <a:t> Évaluer et interpréter les résultats</a:t>
            </a:r>
            <a:endParaRPr>
              <a:solidFill>
                <a:srgbClr val="000000"/>
              </a:solidFill>
            </a:endParaRPr>
          </a:p>
        </p:txBody>
      </p:sp>
      <p:sp>
        <p:nvSpPr>
          <p:cNvPr id="218" name="Google Shape;218;p36"/>
          <p:cNvSpPr txBox="1"/>
          <p:nvPr>
            <p:ph idx="1" type="body"/>
          </p:nvPr>
        </p:nvSpPr>
        <p:spPr>
          <a:xfrm>
            <a:off x="4558750" y="1380750"/>
            <a:ext cx="3866400" cy="23820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a:solidFill>
                  <a:srgbClr val="000000"/>
                </a:solidFill>
              </a:rPr>
              <a:t>Nouveau</a:t>
            </a:r>
            <a:r>
              <a:rPr lang="en">
                <a:solidFill>
                  <a:srgbClr val="000000"/>
                </a:solidFill>
              </a:rPr>
              <a:t> raisonnement </a:t>
            </a:r>
            <a:endParaRPr b="1" sz="1400">
              <a:solidFill>
                <a:srgbClr val="000000"/>
              </a:solidFill>
            </a:endParaRPr>
          </a:p>
          <a:p>
            <a:pPr indent="-304800" lvl="0" marL="457200" rtl="0" algn="l">
              <a:lnSpc>
                <a:spcPct val="115000"/>
              </a:lnSpc>
              <a:spcBef>
                <a:spcPts val="1200"/>
              </a:spcBef>
              <a:spcAft>
                <a:spcPts val="0"/>
              </a:spcAft>
              <a:buClr>
                <a:srgbClr val="000000"/>
              </a:buClr>
              <a:buSzPts val="1200"/>
              <a:buFont typeface="Arial"/>
              <a:buChar char="●"/>
            </a:pPr>
            <a:r>
              <a:rPr b="1" lang="en" sz="1100">
                <a:solidFill>
                  <a:srgbClr val="000000"/>
                </a:solidFill>
              </a:rPr>
              <a:t>(1)</a:t>
            </a:r>
            <a:r>
              <a:rPr lang="en" sz="1100">
                <a:solidFill>
                  <a:srgbClr val="000000"/>
                </a:solidFill>
              </a:rPr>
              <a:t> Transformer les séries temporelles en graphes </a:t>
            </a:r>
            <a:endParaRPr sz="1100">
              <a:solidFill>
                <a:srgbClr val="000000"/>
              </a:solidFill>
            </a:endParaRPr>
          </a:p>
          <a:p>
            <a:pPr indent="-304800" lvl="0" marL="457200" rtl="0" algn="l">
              <a:lnSpc>
                <a:spcPct val="115000"/>
              </a:lnSpc>
              <a:spcBef>
                <a:spcPts val="0"/>
              </a:spcBef>
              <a:spcAft>
                <a:spcPts val="0"/>
              </a:spcAft>
              <a:buClr>
                <a:srgbClr val="000000"/>
              </a:buClr>
              <a:buSzPts val="1200"/>
              <a:buFont typeface="Arial"/>
              <a:buChar char="●"/>
            </a:pPr>
            <a:r>
              <a:rPr lang="en" sz="1100">
                <a:solidFill>
                  <a:srgbClr val="000000"/>
                </a:solidFill>
                <a:highlight>
                  <a:srgbClr val="D9D9D9"/>
                </a:highlight>
              </a:rPr>
              <a:t>→ </a:t>
            </a:r>
            <a:r>
              <a:rPr b="1" lang="en" sz="1100">
                <a:solidFill>
                  <a:srgbClr val="000000"/>
                </a:solidFill>
                <a:highlight>
                  <a:srgbClr val="D9D9D9"/>
                </a:highlight>
              </a:rPr>
              <a:t>(2)</a:t>
            </a:r>
            <a:r>
              <a:rPr lang="en" sz="1100">
                <a:solidFill>
                  <a:srgbClr val="000000"/>
                </a:solidFill>
                <a:highlight>
                  <a:srgbClr val="D9D9D9"/>
                </a:highlight>
              </a:rPr>
              <a:t> Construire un dataset ( depuis les graphes a chaque t ) contenant des features et cibles avec pytorch geometric -&gt; utile pour l’apprentissage</a:t>
            </a:r>
            <a:endParaRPr sz="1100">
              <a:solidFill>
                <a:srgbClr val="000000"/>
              </a:solidFill>
              <a:highlight>
                <a:srgbClr val="D9D9D9"/>
              </a:highlight>
            </a:endParaRPr>
          </a:p>
          <a:p>
            <a:pPr indent="-304800" lvl="0" marL="457200" rtl="0" algn="l">
              <a:lnSpc>
                <a:spcPct val="115000"/>
              </a:lnSpc>
              <a:spcBef>
                <a:spcPts val="0"/>
              </a:spcBef>
              <a:spcAft>
                <a:spcPts val="0"/>
              </a:spcAft>
              <a:buClr>
                <a:srgbClr val="000000"/>
              </a:buClr>
              <a:buSzPts val="1200"/>
              <a:buFont typeface="Arial"/>
              <a:buChar char="●"/>
            </a:pPr>
            <a:r>
              <a:rPr lang="en" sz="1100">
                <a:solidFill>
                  <a:srgbClr val="000000"/>
                </a:solidFill>
              </a:rPr>
              <a:t>→ </a:t>
            </a:r>
            <a:r>
              <a:rPr b="1" lang="en" sz="1100">
                <a:solidFill>
                  <a:srgbClr val="000000"/>
                </a:solidFill>
              </a:rPr>
              <a:t>(3)</a:t>
            </a:r>
            <a:r>
              <a:rPr lang="en" sz="1100">
                <a:solidFill>
                  <a:srgbClr val="000000"/>
                </a:solidFill>
              </a:rPr>
              <a:t> Circuit QGNN</a:t>
            </a:r>
            <a:endParaRPr sz="1100">
              <a:solidFill>
                <a:srgbClr val="000000"/>
              </a:solidFill>
            </a:endParaRPr>
          </a:p>
          <a:p>
            <a:pPr indent="-304800" lvl="0" marL="457200" rtl="0" algn="l">
              <a:lnSpc>
                <a:spcPct val="115000"/>
              </a:lnSpc>
              <a:spcBef>
                <a:spcPts val="0"/>
              </a:spcBef>
              <a:spcAft>
                <a:spcPts val="0"/>
              </a:spcAft>
              <a:buClr>
                <a:srgbClr val="000000"/>
              </a:buClr>
              <a:buSzPts val="1200"/>
              <a:buFont typeface="Arial"/>
              <a:buChar char="●"/>
            </a:pPr>
            <a:r>
              <a:rPr lang="en" sz="1100">
                <a:solidFill>
                  <a:srgbClr val="000000"/>
                </a:solidFill>
                <a:highlight>
                  <a:srgbClr val="D9D9D9"/>
                </a:highlight>
              </a:rPr>
              <a:t>→ </a:t>
            </a:r>
            <a:r>
              <a:rPr b="1" lang="en" sz="1100">
                <a:solidFill>
                  <a:srgbClr val="000000"/>
                </a:solidFill>
                <a:highlight>
                  <a:srgbClr val="D9D9D9"/>
                </a:highlight>
              </a:rPr>
              <a:t>(4)</a:t>
            </a:r>
            <a:r>
              <a:rPr lang="en" sz="1100">
                <a:solidFill>
                  <a:srgbClr val="000000"/>
                </a:solidFill>
                <a:highlight>
                  <a:srgbClr val="D9D9D9"/>
                </a:highlight>
              </a:rPr>
              <a:t> Interprétation quantique avec les etats finales mesures ( vecteurs de probabilite )</a:t>
            </a:r>
            <a:endParaRPr sz="1100">
              <a:solidFill>
                <a:srgbClr val="000000"/>
              </a:solidFill>
              <a:highlight>
                <a:srgbClr val="D9D9D9"/>
              </a:highlight>
            </a:endParaRPr>
          </a:p>
          <a:p>
            <a:pPr indent="-304800" lvl="0" marL="457200" rtl="0" algn="l">
              <a:lnSpc>
                <a:spcPct val="115000"/>
              </a:lnSpc>
              <a:spcBef>
                <a:spcPts val="0"/>
              </a:spcBef>
              <a:spcAft>
                <a:spcPts val="0"/>
              </a:spcAft>
              <a:buClr>
                <a:srgbClr val="000000"/>
              </a:buClr>
              <a:buSzPts val="1200"/>
              <a:buFont typeface="Arial"/>
              <a:buChar char="●"/>
            </a:pPr>
            <a:r>
              <a:rPr lang="en" sz="1100">
                <a:solidFill>
                  <a:srgbClr val="000000"/>
                </a:solidFill>
                <a:highlight>
                  <a:srgbClr val="CCCCCC"/>
                </a:highlight>
              </a:rPr>
              <a:t>→ </a:t>
            </a:r>
            <a:r>
              <a:rPr b="1" lang="en" sz="1100">
                <a:solidFill>
                  <a:srgbClr val="000000"/>
                </a:solidFill>
                <a:highlight>
                  <a:srgbClr val="CCCCCC"/>
                </a:highlight>
              </a:rPr>
              <a:t>(5)</a:t>
            </a:r>
            <a:r>
              <a:rPr lang="en" sz="1100">
                <a:solidFill>
                  <a:srgbClr val="000000"/>
                </a:solidFill>
                <a:highlight>
                  <a:srgbClr val="CCCCCC"/>
                </a:highlight>
              </a:rPr>
              <a:t> Entraînement via rétropropagation</a:t>
            </a:r>
            <a:endParaRPr sz="1100">
              <a:solidFill>
                <a:srgbClr val="000000"/>
              </a:solidFill>
              <a:highlight>
                <a:srgbClr val="CCCCCC"/>
              </a:highlight>
            </a:endParaRPr>
          </a:p>
          <a:p>
            <a:pPr indent="-304800" lvl="0" marL="457200" rtl="0" algn="l">
              <a:lnSpc>
                <a:spcPct val="115000"/>
              </a:lnSpc>
              <a:spcBef>
                <a:spcPts val="0"/>
              </a:spcBef>
              <a:spcAft>
                <a:spcPts val="0"/>
              </a:spcAft>
              <a:buClr>
                <a:srgbClr val="000000"/>
              </a:buClr>
              <a:buSzPts val="1200"/>
              <a:buFont typeface="Arial"/>
              <a:buChar char="●"/>
            </a:pPr>
            <a:r>
              <a:rPr lang="en" sz="1100">
                <a:solidFill>
                  <a:srgbClr val="000000"/>
                </a:solidFill>
              </a:rPr>
              <a:t>→ </a:t>
            </a:r>
            <a:r>
              <a:rPr b="1" lang="en" sz="1100">
                <a:solidFill>
                  <a:srgbClr val="000000"/>
                </a:solidFill>
              </a:rPr>
              <a:t>(</a:t>
            </a:r>
            <a:r>
              <a:rPr b="1" lang="en" sz="1100">
                <a:solidFill>
                  <a:srgbClr val="000000"/>
                </a:solidFill>
              </a:rPr>
              <a:t>6</a:t>
            </a:r>
            <a:r>
              <a:rPr b="1" lang="en" sz="1100">
                <a:solidFill>
                  <a:srgbClr val="000000"/>
                </a:solidFill>
              </a:rPr>
              <a:t>)</a:t>
            </a:r>
            <a:r>
              <a:rPr lang="en" sz="1100">
                <a:solidFill>
                  <a:srgbClr val="000000"/>
                </a:solidFill>
              </a:rPr>
              <a:t> </a:t>
            </a:r>
            <a:r>
              <a:rPr lang="en" sz="1100">
                <a:solidFill>
                  <a:srgbClr val="000000"/>
                </a:solidFill>
              </a:rPr>
              <a:t>Évaluation et visualisation</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340925" y="423000"/>
            <a:ext cx="8597400" cy="615600"/>
          </a:xfrm>
          <a:prstGeom prst="rect">
            <a:avLst/>
          </a:prstGeom>
        </p:spPr>
        <p:txBody>
          <a:bodyPr anchorCtr="0" anchor="t" bIns="91425" lIns="91425" spcFirstLastPara="1" rIns="91425" wrap="square" tIns="91425">
            <a:spAutoFit/>
          </a:bodyPr>
          <a:lstStyle/>
          <a:p>
            <a:pPr indent="0" lvl="0" marL="0" rtl="0" algn="ctr">
              <a:spcBef>
                <a:spcPts val="0"/>
              </a:spcBef>
              <a:spcAft>
                <a:spcPts val="0"/>
              </a:spcAft>
              <a:buNone/>
            </a:pPr>
            <a:r>
              <a:rPr lang="en" sz="2800"/>
              <a:t>Ajouts/modifications </a:t>
            </a:r>
            <a:endParaRPr sz="2800"/>
          </a:p>
        </p:txBody>
      </p:sp>
      <p:sp>
        <p:nvSpPr>
          <p:cNvPr id="224" name="Google Shape;224;p37"/>
          <p:cNvSpPr txBox="1"/>
          <p:nvPr>
            <p:ph idx="1" type="body"/>
          </p:nvPr>
        </p:nvSpPr>
        <p:spPr>
          <a:xfrm>
            <a:off x="523950" y="1590975"/>
            <a:ext cx="7890600" cy="1644000"/>
          </a:xfrm>
          <a:prstGeom prst="rect">
            <a:avLst/>
          </a:prstGeom>
        </p:spPr>
        <p:txBody>
          <a:bodyPr anchorCtr="0" anchor="t" bIns="91425" lIns="91425" spcFirstLastPara="1" rIns="91425" wrap="square" tIns="91425">
            <a:spAutoFit/>
          </a:bodyPr>
          <a:lstStyle/>
          <a:p>
            <a:pPr indent="-304800" lvl="0" marL="457200" rtl="0" algn="l">
              <a:lnSpc>
                <a:spcPct val="115000"/>
              </a:lnSpc>
              <a:spcBef>
                <a:spcPts val="1200"/>
              </a:spcBef>
              <a:spcAft>
                <a:spcPts val="0"/>
              </a:spcAft>
              <a:buClr>
                <a:schemeClr val="dk1"/>
              </a:buClr>
              <a:buSzPts val="1200"/>
              <a:buFont typeface="Albert Sans"/>
              <a:buChar char="●"/>
            </a:pPr>
            <a:r>
              <a:rPr lang="en"/>
              <a:t>Changement de pennylane vers qiskit ( possibilité de rouler le code sur ibm cloud )</a:t>
            </a:r>
            <a:endParaRPr/>
          </a:p>
          <a:p>
            <a:pPr indent="-304800" lvl="0" marL="457200" rtl="0" algn="l">
              <a:lnSpc>
                <a:spcPct val="115000"/>
              </a:lnSpc>
              <a:spcBef>
                <a:spcPts val="0"/>
              </a:spcBef>
              <a:spcAft>
                <a:spcPts val="0"/>
              </a:spcAft>
              <a:buClr>
                <a:schemeClr val="dk1"/>
              </a:buClr>
              <a:buSzPts val="1200"/>
              <a:buFont typeface="Albert Sans"/>
              <a:buChar char="●"/>
            </a:pPr>
            <a:r>
              <a:rPr lang="en"/>
              <a:t> Le clustering n’est plus utilisée : on traite directement les 25 variables</a:t>
            </a:r>
            <a:endParaRPr/>
          </a:p>
          <a:p>
            <a:pPr indent="-304800" lvl="0" marL="457200" rtl="0" algn="l">
              <a:lnSpc>
                <a:spcPct val="115000"/>
              </a:lnSpc>
              <a:spcBef>
                <a:spcPts val="0"/>
              </a:spcBef>
              <a:spcAft>
                <a:spcPts val="0"/>
              </a:spcAft>
              <a:buClr>
                <a:schemeClr val="dk1"/>
              </a:buClr>
              <a:buSzPts val="1200"/>
              <a:buFont typeface="Albert Sans"/>
              <a:buChar char="●"/>
            </a:pPr>
            <a:r>
              <a:rPr lang="en"/>
              <a:t>Circuit QGNN plus precis : couche quantique + couche classique (Linear)</a:t>
            </a:r>
            <a:endParaRPr/>
          </a:p>
          <a:p>
            <a:pPr indent="-304800" lvl="0" marL="457200" rtl="0" algn="l">
              <a:lnSpc>
                <a:spcPct val="115000"/>
              </a:lnSpc>
              <a:spcBef>
                <a:spcPts val="0"/>
              </a:spcBef>
              <a:spcAft>
                <a:spcPts val="0"/>
              </a:spcAft>
              <a:buClr>
                <a:schemeClr val="dk1"/>
              </a:buClr>
              <a:buSzPts val="1200"/>
              <a:buFont typeface="Albert Sans"/>
              <a:buChar char="●"/>
            </a:pPr>
            <a:r>
              <a:rPr lang="en"/>
              <a:t>J’utilise plus l'idée d’ajout de bruit pour trouver les causalités, maintenant je fait un learning supervisé avec le circuit quantique et les datasets </a:t>
            </a:r>
            <a:r>
              <a:rPr lang="en"/>
              <a:t>généré</a:t>
            </a:r>
            <a:r>
              <a:rPr lang="en"/>
              <a:t> par PyG</a:t>
            </a:r>
            <a:endParaRPr/>
          </a:p>
          <a:p>
            <a:pPr indent="-304800" lvl="0" marL="457200" rtl="0" algn="l">
              <a:lnSpc>
                <a:spcPct val="115000"/>
              </a:lnSpc>
              <a:spcBef>
                <a:spcPts val="0"/>
              </a:spcBef>
              <a:spcAft>
                <a:spcPts val="0"/>
              </a:spcAft>
              <a:buClr>
                <a:schemeClr val="dk1"/>
              </a:buClr>
              <a:buSzPts val="1200"/>
              <a:buFont typeface="Albert Sans"/>
              <a:buChar char="●"/>
            </a:pPr>
            <a:r>
              <a:rPr lang="en"/>
              <a:t>Le modele est hybride</a:t>
            </a:r>
            <a:endParaRPr/>
          </a:p>
          <a:p>
            <a:pPr indent="-298450" lvl="0" marL="457200" rtl="0" algn="l">
              <a:lnSpc>
                <a:spcPct val="115000"/>
              </a:lnSpc>
              <a:spcBef>
                <a:spcPts val="0"/>
              </a:spcBef>
              <a:spcAft>
                <a:spcPts val="0"/>
              </a:spcAft>
              <a:buClr>
                <a:srgbClr val="000000"/>
              </a:buClr>
              <a:buSzPts val="1100"/>
              <a:buFont typeface="Arial"/>
              <a:buChar char="●"/>
            </a:pPr>
            <a:r>
              <a:rPr lang="en"/>
              <a:t>Diminuer le nb de epochs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8"/>
          <p:cNvSpPr txBox="1"/>
          <p:nvPr>
            <p:ph type="title"/>
          </p:nvPr>
        </p:nvSpPr>
        <p:spPr>
          <a:xfrm>
            <a:off x="273300" y="174950"/>
            <a:ext cx="85974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Chargement et préparation des données</a:t>
            </a:r>
            <a:endParaRPr/>
          </a:p>
        </p:txBody>
      </p:sp>
      <p:sp>
        <p:nvSpPr>
          <p:cNvPr id="230" name="Google Shape;230;p38"/>
          <p:cNvSpPr txBox="1"/>
          <p:nvPr>
            <p:ph idx="1" type="body"/>
          </p:nvPr>
        </p:nvSpPr>
        <p:spPr>
          <a:xfrm>
            <a:off x="273300" y="1015950"/>
            <a:ext cx="4293600" cy="31116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t>- </a:t>
            </a:r>
            <a:r>
              <a:rPr lang="en" sz="1100"/>
              <a:t>Chargement du dataset </a:t>
            </a:r>
            <a:endParaRPr sz="1100"/>
          </a:p>
          <a:p>
            <a:pPr indent="0" lvl="0" marL="0" rtl="0" algn="l">
              <a:lnSpc>
                <a:spcPct val="115000"/>
              </a:lnSpc>
              <a:spcBef>
                <a:spcPts val="1200"/>
              </a:spcBef>
              <a:spcAft>
                <a:spcPts val="0"/>
              </a:spcAft>
              <a:buNone/>
            </a:pPr>
            <a:r>
              <a:rPr lang="en" sz="1100"/>
              <a:t>- À chaque timestamp : on crée un graphe orienté avec networkx </a:t>
            </a:r>
            <a:endParaRPr sz="1100"/>
          </a:p>
          <a:p>
            <a:pPr indent="0" lvl="0" marL="0" rtl="0" algn="l">
              <a:lnSpc>
                <a:spcPct val="115000"/>
              </a:lnSpc>
              <a:spcBef>
                <a:spcPts val="1200"/>
              </a:spcBef>
              <a:spcAft>
                <a:spcPts val="0"/>
              </a:spcAft>
              <a:buNone/>
            </a:pPr>
            <a:r>
              <a:rPr lang="en" sz="1100"/>
              <a:t>- </a:t>
            </a:r>
            <a:r>
              <a:rPr lang="en" sz="1100"/>
              <a:t>Chaque graphe G_t est transformé en un objet data de PyTorch Geometric avec les composants :</a:t>
            </a:r>
            <a:endParaRPr sz="1100"/>
          </a:p>
          <a:p>
            <a:pPr indent="-298450" lvl="1" marL="914400" rtl="0" algn="l">
              <a:lnSpc>
                <a:spcPct val="115000"/>
              </a:lnSpc>
              <a:spcBef>
                <a:spcPts val="1200"/>
              </a:spcBef>
              <a:spcAft>
                <a:spcPts val="0"/>
              </a:spcAft>
              <a:buClr>
                <a:schemeClr val="dk1"/>
              </a:buClr>
              <a:buSzPts val="1100"/>
              <a:buFont typeface="Arial"/>
              <a:buChar char="○"/>
            </a:pPr>
            <a:r>
              <a:rPr lang="en" sz="1100"/>
              <a:t>x : vecteur des valeurs pour chaque variable à t (features des nœuds)</a:t>
            </a:r>
            <a:endParaRPr sz="1100"/>
          </a:p>
          <a:p>
            <a:pPr indent="-298450" lvl="1" marL="914400" rtl="0" algn="l">
              <a:lnSpc>
                <a:spcPct val="115000"/>
              </a:lnSpc>
              <a:spcBef>
                <a:spcPts val="0"/>
              </a:spcBef>
              <a:spcAft>
                <a:spcPts val="0"/>
              </a:spcAft>
              <a:buClr>
                <a:schemeClr val="dk1"/>
              </a:buClr>
              <a:buSzPts val="1100"/>
              <a:buFont typeface="Arial"/>
              <a:buChar char="○"/>
            </a:pPr>
            <a:r>
              <a:rPr lang="en" sz="1100"/>
              <a:t>y : matrice d’adjacence du graphe réel applatie (cible de l’apprentissage)</a:t>
            </a:r>
            <a:br>
              <a:rPr lang="en" sz="1100"/>
            </a:br>
            <a:endParaRPr sz="1100"/>
          </a:p>
          <a:p>
            <a:pPr indent="0" lvl="0" marL="0" rtl="0" algn="l">
              <a:lnSpc>
                <a:spcPct val="115000"/>
              </a:lnSpc>
              <a:spcBef>
                <a:spcPts val="1200"/>
              </a:spcBef>
              <a:spcAft>
                <a:spcPts val="1200"/>
              </a:spcAft>
              <a:buNone/>
            </a:pPr>
            <a:r>
              <a:rPr lang="en" sz="1100"/>
              <a:t>- </a:t>
            </a:r>
            <a:r>
              <a:rPr lang="en" sz="1100"/>
              <a:t>On crée un dataset de plusieurs graphes à différents timestamps pour entraîner le modèle</a:t>
            </a:r>
            <a:endParaRPr/>
          </a:p>
        </p:txBody>
      </p:sp>
      <p:pic>
        <p:nvPicPr>
          <p:cNvPr id="231" name="Google Shape;231;p38" title="Screen Shot 2025-07-17 at 12.09.47 AM.png"/>
          <p:cNvPicPr preferRelativeResize="0"/>
          <p:nvPr/>
        </p:nvPicPr>
        <p:blipFill rotWithShape="1">
          <a:blip r:embed="rId3">
            <a:alphaModFix/>
          </a:blip>
          <a:srcRect b="0" l="0" r="0" t="2123"/>
          <a:stretch/>
        </p:blipFill>
        <p:spPr>
          <a:xfrm>
            <a:off x="5042001" y="859838"/>
            <a:ext cx="3752924" cy="4083524"/>
          </a:xfrm>
          <a:prstGeom prst="rect">
            <a:avLst/>
          </a:prstGeom>
          <a:noFill/>
          <a:ln cap="flat" cmpd="sng" w="28575">
            <a:solidFill>
              <a:schemeClr val="lt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9"/>
          <p:cNvSpPr txBox="1"/>
          <p:nvPr>
            <p:ph type="title"/>
          </p:nvPr>
        </p:nvSpPr>
        <p:spPr>
          <a:xfrm>
            <a:off x="273300" y="229100"/>
            <a:ext cx="85974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Définition de la couche quantique</a:t>
            </a:r>
            <a:endParaRPr/>
          </a:p>
        </p:txBody>
      </p:sp>
      <p:sp>
        <p:nvSpPr>
          <p:cNvPr id="237" name="Google Shape;237;p39"/>
          <p:cNvSpPr txBox="1"/>
          <p:nvPr>
            <p:ph idx="1" type="body"/>
          </p:nvPr>
        </p:nvSpPr>
        <p:spPr>
          <a:xfrm>
            <a:off x="273300" y="991975"/>
            <a:ext cx="4650900" cy="3864900"/>
          </a:xfrm>
          <a:prstGeom prst="rect">
            <a:avLst/>
          </a:prstGeom>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100"/>
              <a:t>- </a:t>
            </a:r>
            <a:r>
              <a:rPr lang="en" sz="1100"/>
              <a:t>Utilise un circuit Qiskit à n_qubits = num_vars ( 25 ici )</a:t>
            </a:r>
            <a:endParaRPr sz="1100"/>
          </a:p>
          <a:p>
            <a:pPr indent="0" lvl="0" marL="0" rtl="0" algn="l">
              <a:lnSpc>
                <a:spcPct val="115000"/>
              </a:lnSpc>
              <a:spcBef>
                <a:spcPts val="1200"/>
              </a:spcBef>
              <a:spcAft>
                <a:spcPts val="0"/>
              </a:spcAft>
              <a:buNone/>
            </a:pPr>
            <a:r>
              <a:rPr lang="en" sz="1100"/>
              <a:t>- Structure du circuit :</a:t>
            </a:r>
            <a:endParaRPr sz="1100"/>
          </a:p>
          <a:p>
            <a:pPr indent="-298450" lvl="0" marL="457200" rtl="0" algn="l">
              <a:lnSpc>
                <a:spcPct val="115000"/>
              </a:lnSpc>
              <a:spcBef>
                <a:spcPts val="1200"/>
              </a:spcBef>
              <a:spcAft>
                <a:spcPts val="0"/>
              </a:spcAft>
              <a:buClr>
                <a:schemeClr val="dk1"/>
              </a:buClr>
              <a:buSzPts val="1100"/>
              <a:buFont typeface="Arial"/>
              <a:buChar char="●"/>
            </a:pPr>
            <a:r>
              <a:rPr b="1" lang="en" sz="1100"/>
              <a:t>Angle embedding</a:t>
            </a:r>
            <a:r>
              <a:rPr lang="en" sz="1100"/>
              <a:t> : RY encode les features</a:t>
            </a:r>
            <a:br>
              <a:rPr lang="en" sz="1100"/>
            </a:br>
            <a:endParaRPr sz="1100"/>
          </a:p>
          <a:p>
            <a:pPr indent="-298450" lvl="0" marL="457200" rtl="0" algn="l">
              <a:lnSpc>
                <a:spcPct val="115000"/>
              </a:lnSpc>
              <a:spcBef>
                <a:spcPts val="0"/>
              </a:spcBef>
              <a:spcAft>
                <a:spcPts val="0"/>
              </a:spcAft>
              <a:buClr>
                <a:schemeClr val="dk1"/>
              </a:buClr>
              <a:buSzPts val="1100"/>
              <a:buFont typeface="Arial"/>
              <a:buChar char="●"/>
            </a:pPr>
            <a:r>
              <a:rPr b="1" lang="en" sz="1100"/>
              <a:t>CX</a:t>
            </a:r>
            <a:r>
              <a:rPr lang="en" sz="1100"/>
              <a:t> (entanglement </a:t>
            </a:r>
            <a:r>
              <a:rPr lang="en" sz="1100" u="sng"/>
              <a:t>linéaire</a:t>
            </a:r>
            <a:r>
              <a:rPr lang="en" sz="1100"/>
              <a:t> entre les qubits)</a:t>
            </a:r>
            <a:br>
              <a:rPr lang="en" sz="1100"/>
            </a:br>
            <a:endParaRPr sz="1100"/>
          </a:p>
          <a:p>
            <a:pPr indent="-298450" lvl="0" marL="457200" rtl="0" algn="l">
              <a:lnSpc>
                <a:spcPct val="115000"/>
              </a:lnSpc>
              <a:spcBef>
                <a:spcPts val="0"/>
              </a:spcBef>
              <a:spcAft>
                <a:spcPts val="0"/>
              </a:spcAft>
              <a:buClr>
                <a:schemeClr val="dk1"/>
              </a:buClr>
              <a:buSzPts val="1100"/>
              <a:buFont typeface="Arial"/>
              <a:buChar char="●"/>
            </a:pPr>
            <a:r>
              <a:rPr b="1" lang="en" sz="1100"/>
              <a:t>Paramètres entraînables</a:t>
            </a:r>
            <a:r>
              <a:rPr lang="en" sz="1100"/>
              <a:t> : RZ (appliqués après CX) -&gt; utiles pour l’apprentissage ( </a:t>
            </a:r>
            <a:r>
              <a:rPr lang="en" sz="1100">
                <a:solidFill>
                  <a:srgbClr val="000000"/>
                </a:solidFill>
              </a:rPr>
              <a:t>À chaque itération, le modèle calcule l'erreur entre les prédictions et les vraies relations causales, puis ajuste ces angles via la rétropropagation, comme un réseau de neurones classique ajuste ses poids)</a:t>
            </a:r>
            <a:endParaRPr sz="1100"/>
          </a:p>
          <a:p>
            <a:pPr indent="0" lvl="0" marL="0" rtl="0" algn="l">
              <a:lnSpc>
                <a:spcPct val="115000"/>
              </a:lnSpc>
              <a:spcBef>
                <a:spcPts val="1200"/>
              </a:spcBef>
              <a:spcAft>
                <a:spcPts val="0"/>
              </a:spcAft>
              <a:buNone/>
            </a:pPr>
            <a:r>
              <a:rPr lang="en" sz="1100"/>
              <a:t>- </a:t>
            </a:r>
            <a:r>
              <a:rPr lang="en" sz="1100"/>
              <a:t>Simulé</a:t>
            </a:r>
            <a:r>
              <a:rPr lang="en" sz="1100"/>
              <a:t> avec </a:t>
            </a:r>
            <a:r>
              <a:rPr lang="en" sz="1100"/>
              <a:t>AerSimulator</a:t>
            </a:r>
            <a:r>
              <a:rPr lang="en" sz="1100"/>
              <a:t> pour obtenir l’état final</a:t>
            </a:r>
            <a:r>
              <a:rPr b="1" lang="en" sz="1100"/>
              <a:t> </a:t>
            </a:r>
            <a:r>
              <a:rPr lang="en" sz="1100"/>
              <a:t>( simulateur quantique de qiskit )</a:t>
            </a:r>
            <a:endParaRPr sz="1100"/>
          </a:p>
          <a:p>
            <a:pPr indent="0" lvl="0" marL="0" rtl="0" algn="l">
              <a:lnSpc>
                <a:spcPct val="115000"/>
              </a:lnSpc>
              <a:spcBef>
                <a:spcPts val="1200"/>
              </a:spcBef>
              <a:spcAft>
                <a:spcPts val="0"/>
              </a:spcAft>
              <a:buNone/>
            </a:pPr>
            <a:r>
              <a:rPr lang="en" sz="1100"/>
              <a:t>- La sortie du circuit est un vecteur de probabilités</a:t>
            </a:r>
            <a:endParaRPr sz="1100"/>
          </a:p>
          <a:p>
            <a:pPr indent="0" lvl="0" marL="0" rtl="0" algn="l">
              <a:lnSpc>
                <a:spcPct val="115000"/>
              </a:lnSpc>
              <a:spcBef>
                <a:spcPts val="1200"/>
              </a:spcBef>
              <a:spcAft>
                <a:spcPts val="1200"/>
              </a:spcAft>
              <a:buNone/>
            </a:pPr>
            <a:r>
              <a:t/>
            </a:r>
            <a:endParaRPr/>
          </a:p>
        </p:txBody>
      </p:sp>
      <p:pic>
        <p:nvPicPr>
          <p:cNvPr id="238" name="Google Shape;238;p39" title="Screen Shot 2025-07-17 at 12.14.51 AM.png"/>
          <p:cNvPicPr preferRelativeResize="0"/>
          <p:nvPr/>
        </p:nvPicPr>
        <p:blipFill>
          <a:blip r:embed="rId3">
            <a:alphaModFix/>
          </a:blip>
          <a:stretch>
            <a:fillRect/>
          </a:stretch>
        </p:blipFill>
        <p:spPr>
          <a:xfrm>
            <a:off x="5014250" y="991975"/>
            <a:ext cx="3656158" cy="3944175"/>
          </a:xfrm>
          <a:prstGeom prst="rect">
            <a:avLst/>
          </a:prstGeom>
          <a:noFill/>
          <a:ln cap="flat" cmpd="sng" w="28575">
            <a:solidFill>
              <a:schemeClr val="lt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0"/>
          <p:cNvSpPr txBox="1"/>
          <p:nvPr>
            <p:ph type="title"/>
          </p:nvPr>
        </p:nvSpPr>
        <p:spPr>
          <a:xfrm>
            <a:off x="273300" y="229100"/>
            <a:ext cx="8597400" cy="569400"/>
          </a:xfrm>
          <a:prstGeom prst="rect">
            <a:avLst/>
          </a:prstGeom>
        </p:spPr>
        <p:txBody>
          <a:bodyPr anchorCtr="0" anchor="t" bIns="91425" lIns="91425" spcFirstLastPara="1" rIns="91425" wrap="square" tIns="91425">
            <a:spAutoFit/>
          </a:bodyPr>
          <a:lstStyle/>
          <a:p>
            <a:pPr indent="0" lvl="0" marL="0" rtl="0" algn="l">
              <a:spcBef>
                <a:spcPts val="0"/>
              </a:spcBef>
              <a:spcAft>
                <a:spcPts val="0"/>
              </a:spcAft>
              <a:buNone/>
            </a:pPr>
            <a:r>
              <a:rPr lang="en"/>
              <a:t>Construction du circuit QGNN ( inspiration ) : </a:t>
            </a:r>
            <a:endParaRPr/>
          </a:p>
        </p:txBody>
      </p:sp>
      <p:sp>
        <p:nvSpPr>
          <p:cNvPr id="244" name="Google Shape;244;p40"/>
          <p:cNvSpPr txBox="1"/>
          <p:nvPr>
            <p:ph idx="1" type="body"/>
          </p:nvPr>
        </p:nvSpPr>
        <p:spPr>
          <a:xfrm>
            <a:off x="2748888" y="4345000"/>
            <a:ext cx="3313500" cy="369300"/>
          </a:xfrm>
          <a:prstGeom prst="rect">
            <a:avLst/>
          </a:prstGeom>
        </p:spPr>
        <p:txBody>
          <a:bodyPr anchorCtr="0" anchor="t" bIns="91425" lIns="91425" spcFirstLastPara="1" rIns="91425" wrap="square" tIns="91425">
            <a:spAutoFit/>
          </a:bodyPr>
          <a:lstStyle/>
          <a:p>
            <a:pPr indent="0" lvl="0" marL="0" rtl="0" algn="ctr">
              <a:lnSpc>
                <a:spcPct val="115000"/>
              </a:lnSpc>
              <a:spcBef>
                <a:spcPts val="1200"/>
              </a:spcBef>
              <a:spcAft>
                <a:spcPts val="1200"/>
              </a:spcAft>
              <a:buNone/>
            </a:pPr>
            <a:r>
              <a:rPr lang="en" u="sng">
                <a:solidFill>
                  <a:schemeClr val="hlink"/>
                </a:solidFill>
                <a:hlinkClick r:id="rId3"/>
              </a:rPr>
              <a:t>Quantum Graph Neural Networks Applied</a:t>
            </a:r>
            <a:endParaRPr>
              <a:solidFill>
                <a:srgbClr val="000000"/>
              </a:solidFill>
            </a:endParaRPr>
          </a:p>
        </p:txBody>
      </p:sp>
      <p:pic>
        <p:nvPicPr>
          <p:cNvPr id="245" name="Google Shape;245;p40" title="Screen Shot 2025-06-26 at 9.23.49 AM.png"/>
          <p:cNvPicPr preferRelativeResize="0"/>
          <p:nvPr/>
        </p:nvPicPr>
        <p:blipFill rotWithShape="1">
          <a:blip r:embed="rId4">
            <a:alphaModFix/>
          </a:blip>
          <a:srcRect b="0" l="44830" r="0" t="0"/>
          <a:stretch/>
        </p:blipFill>
        <p:spPr>
          <a:xfrm>
            <a:off x="1890200" y="1072162"/>
            <a:ext cx="5030885" cy="2999175"/>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ead Funnel by Slidesgo">
  <a:themeElements>
    <a:clrScheme name="Simple Light">
      <a:dk1>
        <a:srgbClr val="15110E"/>
      </a:dk1>
      <a:lt1>
        <a:srgbClr val="FEFFF6"/>
      </a:lt1>
      <a:dk2>
        <a:srgbClr val="C2F5CC"/>
      </a:dk2>
      <a:lt2>
        <a:srgbClr val="52B878"/>
      </a:lt2>
      <a:accent1>
        <a:srgbClr val="13693B"/>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