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Alexandria Medium"/>
      <p:regular r:id="rId27"/>
      <p:bold r:id="rId28"/>
    </p:embeddedFont>
    <p:embeddedFont>
      <p:font typeface="Albert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AlexandriaMedium-bold.fntdata"/><Relationship Id="rId27" Type="http://schemas.openxmlformats.org/officeDocument/2006/relationships/font" Target="fonts/AlexandriaMediu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lbert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lbertSans-italic.fntdata"/><Relationship Id="rId30" Type="http://schemas.openxmlformats.org/officeDocument/2006/relationships/font" Target="fonts/AlbertSans-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Albert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58abb5f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58abb5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6131a2aa63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6131a2aa6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6131a2aa6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6131a2aa6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47b67ad63d4e639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47b67ad63d4e639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6131a2aa63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6131a2aa63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6131a2aa63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6131a2aa63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6131a2aa6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6131a2aa6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6131a2aa6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6131a2aa6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6131a2aa6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6131a2aa6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Jouer sur le nombre de qubits et clusters , </a:t>
            </a:r>
            <a:endParaRPr/>
          </a:p>
          <a:p>
            <a:pPr indent="-298450" lvl="0" marL="457200" rtl="0" algn="l">
              <a:spcBef>
                <a:spcPts val="0"/>
              </a:spcBef>
              <a:spcAft>
                <a:spcPts val="0"/>
              </a:spcAft>
              <a:buSzPts val="1100"/>
              <a:buChar char="-"/>
            </a:pPr>
            <a:r>
              <a:rPr lang="en"/>
              <a:t>Comparer avec les graphes du dataset </a:t>
            </a:r>
            <a:endParaRPr/>
          </a:p>
          <a:p>
            <a:pPr indent="-298450" lvl="0" marL="457200" rtl="0" algn="l">
              <a:spcBef>
                <a:spcPts val="0"/>
              </a:spcBef>
              <a:spcAft>
                <a:spcPts val="0"/>
              </a:spcAft>
              <a:buSzPts val="1100"/>
              <a:buChar char="-"/>
            </a:pPr>
            <a:r>
              <a:rPr lang="en"/>
              <a:t>Metriques d’evaluations ( temps d’execution, etc..)</a:t>
            </a:r>
            <a:endParaRPr/>
          </a:p>
          <a:p>
            <a:pPr indent="-298450" lvl="0" marL="457200" rtl="0" algn="l">
              <a:spcBef>
                <a:spcPts val="0"/>
              </a:spcBef>
              <a:spcAft>
                <a:spcPts val="0"/>
              </a:spcAft>
              <a:buSzPts val="1100"/>
              <a:buChar char="-"/>
            </a:pPr>
            <a:r>
              <a:rPr lang="en"/>
              <a:t>Analyser les causalites </a:t>
            </a:r>
            <a:endParaRPr/>
          </a:p>
          <a:p>
            <a:pPr indent="-298450" lvl="0" marL="457200" rtl="0" algn="l">
              <a:spcBef>
                <a:spcPts val="0"/>
              </a:spcBef>
              <a:spcAft>
                <a:spcPts val="0"/>
              </a:spcAft>
              <a:buSzPts val="1100"/>
              <a:buChar char="-"/>
            </a:pPr>
            <a:r>
              <a:rPr lang="en"/>
              <a:t>Relations cachees ( vers la fin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6131a2aa63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6131a2aa63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47b67ad63d4e639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47b67ad63d4e639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47b67ad63d4e639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47b67ad63d4e639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6131a2aa63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6131a2aa63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47b67ad63d4e639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47b67ad63d4e639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47b67ad63d4e639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47b67ad63d4e639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47b67ad63d4e639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7b67ad63d4e639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58abb5fb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58abb5fb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47b67ad63d4e639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7b67ad63d4e639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6131a2aa6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6131a2aa6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6131a2aa63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6131a2aa63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6131a2aa63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6131a2aa6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6131a2aa6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6131a2aa6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pic>
        <p:nvPicPr>
          <p:cNvPr id="10" name="Google Shape;10;p2"/>
          <p:cNvPicPr preferRelativeResize="0"/>
          <p:nvPr/>
        </p:nvPicPr>
        <p:blipFill rotWithShape="1">
          <a:blip r:embed="rId2">
            <a:alphaModFix/>
          </a:blip>
          <a:srcRect b="2272" l="-19689" r="19690" t="41478"/>
          <a:stretch/>
        </p:blipFill>
        <p:spPr>
          <a:xfrm>
            <a:off x="0" y="0"/>
            <a:ext cx="9144000" cy="5143500"/>
          </a:xfrm>
          <a:prstGeom prst="rect">
            <a:avLst/>
          </a:prstGeom>
          <a:noFill/>
          <a:ln>
            <a:noFill/>
          </a:ln>
        </p:spPr>
      </p:pic>
      <p:sp>
        <p:nvSpPr>
          <p:cNvPr id="11" name="Google Shape;11;p2"/>
          <p:cNvSpPr txBox="1"/>
          <p:nvPr>
            <p:ph type="ctrTitle"/>
          </p:nvPr>
        </p:nvSpPr>
        <p:spPr>
          <a:xfrm>
            <a:off x="711750" y="1958600"/>
            <a:ext cx="4280100" cy="26499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5200"/>
              <a:buNone/>
              <a:defRPr sz="9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4572000" y="535000"/>
            <a:ext cx="3860400" cy="3882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47" name="Shape 47"/>
        <p:cNvGrpSpPr/>
        <p:nvPr/>
      </p:nvGrpSpPr>
      <p:grpSpPr>
        <a:xfrm>
          <a:off x="0" y="0"/>
          <a:ext cx="0" cy="0"/>
          <a:chOff x="0" y="0"/>
          <a:chExt cx="0" cy="0"/>
        </a:xfrm>
      </p:grpSpPr>
      <p:pic>
        <p:nvPicPr>
          <p:cNvPr id="48" name="Google Shape;48;p11"/>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49" name="Google Shape;49;p11"/>
          <p:cNvPicPr preferRelativeResize="0"/>
          <p:nvPr/>
        </p:nvPicPr>
        <p:blipFill rotWithShape="1">
          <a:blip r:embed="rId2">
            <a:alphaModFix/>
          </a:blip>
          <a:srcRect b="-6811" l="-55210" r="55209" t="50562"/>
          <a:stretch/>
        </p:blipFill>
        <p:spPr>
          <a:xfrm flipH="1" rot="10800000">
            <a:off x="0" y="0"/>
            <a:ext cx="9144000" cy="5143500"/>
          </a:xfrm>
          <a:prstGeom prst="rect">
            <a:avLst/>
          </a:prstGeom>
          <a:noFill/>
          <a:ln>
            <a:noFill/>
          </a:ln>
        </p:spPr>
      </p:pic>
      <p:sp>
        <p:nvSpPr>
          <p:cNvPr id="50" name="Google Shape;50;p11"/>
          <p:cNvSpPr txBox="1"/>
          <p:nvPr>
            <p:ph hasCustomPrompt="1" type="title"/>
          </p:nvPr>
        </p:nvSpPr>
        <p:spPr>
          <a:xfrm>
            <a:off x="715100" y="3068600"/>
            <a:ext cx="7713900" cy="1539900"/>
          </a:xfrm>
          <a:prstGeom prst="rect">
            <a:avLst/>
          </a:prstGeom>
        </p:spPr>
        <p:txBody>
          <a:bodyPr anchorCtr="0" anchor="t" bIns="91425" lIns="91425" spcFirstLastPara="1" rIns="91425" wrap="square" tIns="91425">
            <a:noAutofit/>
          </a:bodyPr>
          <a:lstStyle>
            <a:lvl1pPr lvl="0">
              <a:spcBef>
                <a:spcPts val="0"/>
              </a:spcBef>
              <a:spcAft>
                <a:spcPts val="0"/>
              </a:spcAft>
              <a:buSzPts val="96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 name="Google Shape;51;p11"/>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1"/>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55" name="Google Shape;55;p13"/>
          <p:cNvSpPr txBox="1"/>
          <p:nvPr>
            <p:ph hasCustomPrompt="1" type="title"/>
          </p:nvPr>
        </p:nvSpPr>
        <p:spPr>
          <a:xfrm>
            <a:off x="1070650"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idx="1" type="subTitle"/>
          </p:nvPr>
        </p:nvSpPr>
        <p:spPr>
          <a:xfrm>
            <a:off x="1609075"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57" name="Google Shape;57;p13"/>
          <p:cNvSpPr txBox="1"/>
          <p:nvPr>
            <p:ph idx="2"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58" name="Google Shape;58;p13"/>
          <p:cNvSpPr txBox="1"/>
          <p:nvPr>
            <p:ph hasCustomPrompt="1" idx="3" type="title"/>
          </p:nvPr>
        </p:nvSpPr>
        <p:spPr>
          <a:xfrm>
            <a:off x="1070650" y="21035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p:nvPr>
            <p:ph idx="4" type="subTitle"/>
          </p:nvPr>
        </p:nvSpPr>
        <p:spPr>
          <a:xfrm>
            <a:off x="1609075" y="2103524"/>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0" name="Google Shape;60;p13"/>
          <p:cNvSpPr txBox="1"/>
          <p:nvPr>
            <p:ph hasCustomPrompt="1" idx="5" type="title"/>
          </p:nvPr>
        </p:nvSpPr>
        <p:spPr>
          <a:xfrm>
            <a:off x="1070650" y="28397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idx="6" type="subTitle"/>
          </p:nvPr>
        </p:nvSpPr>
        <p:spPr>
          <a:xfrm>
            <a:off x="1609075" y="28397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2" name="Google Shape;62;p13"/>
          <p:cNvSpPr txBox="1"/>
          <p:nvPr>
            <p:ph hasCustomPrompt="1" idx="7" type="title"/>
          </p:nvPr>
        </p:nvSpPr>
        <p:spPr>
          <a:xfrm>
            <a:off x="1070650" y="35759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p:nvPr>
            <p:ph idx="8" type="subTitle"/>
          </p:nvPr>
        </p:nvSpPr>
        <p:spPr>
          <a:xfrm>
            <a:off x="1609075" y="35759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4" name="Google Shape;64;p13"/>
          <p:cNvSpPr txBox="1"/>
          <p:nvPr>
            <p:ph hasCustomPrompt="1" idx="9" type="title"/>
          </p:nvPr>
        </p:nvSpPr>
        <p:spPr>
          <a:xfrm>
            <a:off x="4927449"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idx="13" type="subTitle"/>
          </p:nvPr>
        </p:nvSpPr>
        <p:spPr>
          <a:xfrm>
            <a:off x="5465950"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6" name="Google Shape;66;p13"/>
          <p:cNvSpPr txBox="1"/>
          <p:nvPr>
            <p:ph hasCustomPrompt="1" idx="14" type="title"/>
          </p:nvPr>
        </p:nvSpPr>
        <p:spPr>
          <a:xfrm>
            <a:off x="4927449" y="2103522"/>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p:nvPr>
            <p:ph idx="15" type="subTitle"/>
          </p:nvPr>
        </p:nvSpPr>
        <p:spPr>
          <a:xfrm>
            <a:off x="5465950" y="2103519"/>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8" name="Google Shape;68;p13"/>
          <p:cNvSpPr txBox="1"/>
          <p:nvPr>
            <p:ph hasCustomPrompt="1" idx="16" type="title"/>
          </p:nvPr>
        </p:nvSpPr>
        <p:spPr>
          <a:xfrm>
            <a:off x="4927449" y="2839728"/>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p:nvPr>
            <p:ph idx="17" type="subTitle"/>
          </p:nvPr>
        </p:nvSpPr>
        <p:spPr>
          <a:xfrm>
            <a:off x="5465950" y="2839721"/>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70" name="Google Shape;70;p13"/>
          <p:cNvSpPr txBox="1"/>
          <p:nvPr>
            <p:ph hasCustomPrompt="1" idx="18" type="title"/>
          </p:nvPr>
        </p:nvSpPr>
        <p:spPr>
          <a:xfrm>
            <a:off x="4927449" y="35759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p:nvPr>
            <p:ph idx="19" type="subTitle"/>
          </p:nvPr>
        </p:nvSpPr>
        <p:spPr>
          <a:xfrm>
            <a:off x="5465950" y="3575916"/>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1"/>
        </a:solidFill>
      </p:bgPr>
    </p:bg>
    <p:spTree>
      <p:nvGrpSpPr>
        <p:cNvPr id="72" name="Shape 72"/>
        <p:cNvGrpSpPr/>
        <p:nvPr/>
      </p:nvGrpSpPr>
      <p:grpSpPr>
        <a:xfrm>
          <a:off x="0" y="0"/>
          <a:ext cx="0" cy="0"/>
          <a:chOff x="0" y="0"/>
          <a:chExt cx="0" cy="0"/>
        </a:xfrm>
      </p:grpSpPr>
      <p:pic>
        <p:nvPicPr>
          <p:cNvPr id="73" name="Google Shape;73;p14"/>
          <p:cNvPicPr preferRelativeResize="0"/>
          <p:nvPr/>
        </p:nvPicPr>
        <p:blipFill rotWithShape="1">
          <a:blip r:embed="rId2">
            <a:alphaModFix/>
          </a:blip>
          <a:srcRect b="-35825" l="-6643" r="27548" t="13471"/>
          <a:stretch/>
        </p:blipFill>
        <p:spPr>
          <a:xfrm>
            <a:off x="5819050" y="0"/>
            <a:ext cx="3324950" cy="5143500"/>
          </a:xfrm>
          <a:prstGeom prst="rect">
            <a:avLst/>
          </a:prstGeom>
          <a:noFill/>
          <a:ln>
            <a:noFill/>
          </a:ln>
        </p:spPr>
      </p:pic>
      <p:pic>
        <p:nvPicPr>
          <p:cNvPr id="74" name="Google Shape;74;p14"/>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75" name="Google Shape;75;p14"/>
          <p:cNvSpPr txBox="1"/>
          <p:nvPr>
            <p:ph idx="1" type="subTitle"/>
          </p:nvPr>
        </p:nvSpPr>
        <p:spPr>
          <a:xfrm>
            <a:off x="715100" y="1503175"/>
            <a:ext cx="5930100" cy="2005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76" name="Google Shape;76;p14"/>
          <p:cNvSpPr txBox="1"/>
          <p:nvPr>
            <p:ph idx="2" type="subTitle"/>
          </p:nvPr>
        </p:nvSpPr>
        <p:spPr>
          <a:xfrm>
            <a:off x="715100" y="3965300"/>
            <a:ext cx="5930100" cy="456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1"/>
        </a:solidFill>
      </p:bgPr>
    </p:bg>
    <p:spTree>
      <p:nvGrpSpPr>
        <p:cNvPr id="77" name="Shape 77"/>
        <p:cNvGrpSpPr/>
        <p:nvPr/>
      </p:nvGrpSpPr>
      <p:grpSpPr>
        <a:xfrm>
          <a:off x="0" y="0"/>
          <a:ext cx="0" cy="0"/>
          <a:chOff x="0" y="0"/>
          <a:chExt cx="0" cy="0"/>
        </a:xfrm>
      </p:grpSpPr>
      <p:pic>
        <p:nvPicPr>
          <p:cNvPr id="78" name="Google Shape;78;p15"/>
          <p:cNvPicPr preferRelativeResize="0"/>
          <p:nvPr/>
        </p:nvPicPr>
        <p:blipFill rotWithShape="1">
          <a:blip r:embed="rId2">
            <a:alphaModFix/>
          </a:blip>
          <a:srcRect b="2272" l="-19689" r="19690" t="41478"/>
          <a:stretch/>
        </p:blipFill>
        <p:spPr>
          <a:xfrm flipH="1" rot="10800000">
            <a:off x="0" y="-2285"/>
            <a:ext cx="9144000" cy="5148070"/>
          </a:xfrm>
          <a:prstGeom prst="rect">
            <a:avLst/>
          </a:prstGeom>
          <a:noFill/>
          <a:ln>
            <a:noFill/>
          </a:ln>
        </p:spPr>
      </p:pic>
      <p:sp>
        <p:nvSpPr>
          <p:cNvPr id="79" name="Google Shape;79;p15"/>
          <p:cNvSpPr txBox="1"/>
          <p:nvPr>
            <p:ph type="title"/>
          </p:nvPr>
        </p:nvSpPr>
        <p:spPr>
          <a:xfrm>
            <a:off x="715100" y="2259575"/>
            <a:ext cx="4276800" cy="2317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70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0" name="Google Shape;80;p15"/>
          <p:cNvSpPr txBox="1"/>
          <p:nvPr>
            <p:ph idx="1" type="body"/>
          </p:nvPr>
        </p:nvSpPr>
        <p:spPr>
          <a:xfrm>
            <a:off x="4572000" y="535000"/>
            <a:ext cx="3856500" cy="809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4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lt1"/>
        </a:solidFill>
      </p:bgPr>
    </p:bg>
    <p:spTree>
      <p:nvGrpSpPr>
        <p:cNvPr id="81" name="Shape 81"/>
        <p:cNvGrpSpPr/>
        <p:nvPr/>
      </p:nvGrpSpPr>
      <p:grpSpPr>
        <a:xfrm>
          <a:off x="0" y="0"/>
          <a:ext cx="0" cy="0"/>
          <a:chOff x="0" y="0"/>
          <a:chExt cx="0" cy="0"/>
        </a:xfrm>
      </p:grpSpPr>
      <p:pic>
        <p:nvPicPr>
          <p:cNvPr id="82" name="Google Shape;82;p16"/>
          <p:cNvPicPr preferRelativeResize="0"/>
          <p:nvPr/>
        </p:nvPicPr>
        <p:blipFill rotWithShape="1">
          <a:blip r:embed="rId2">
            <a:alphaModFix/>
          </a:blip>
          <a:srcRect b="-26994" l="7043" r="-48486" t="47434"/>
          <a:stretch/>
        </p:blipFill>
        <p:spPr>
          <a:xfrm flipH="1" rot="10800000">
            <a:off x="-12" y="-2285"/>
            <a:ext cx="9144000" cy="5148070"/>
          </a:xfrm>
          <a:prstGeom prst="rect">
            <a:avLst/>
          </a:prstGeom>
          <a:noFill/>
          <a:ln>
            <a:noFill/>
          </a:ln>
        </p:spPr>
      </p:pic>
      <p:sp>
        <p:nvSpPr>
          <p:cNvPr id="83" name="Google Shape;83;p16"/>
          <p:cNvSpPr txBox="1"/>
          <p:nvPr>
            <p:ph type="title"/>
          </p:nvPr>
        </p:nvSpPr>
        <p:spPr>
          <a:xfrm>
            <a:off x="715100"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4" name="Google Shape;84;p16"/>
          <p:cNvSpPr txBox="1"/>
          <p:nvPr>
            <p:ph idx="1" type="body"/>
          </p:nvPr>
        </p:nvSpPr>
        <p:spPr>
          <a:xfrm>
            <a:off x="715100"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bg>
      <p:bgPr>
        <a:solidFill>
          <a:schemeClr val="lt1"/>
        </a:solidFill>
      </p:bgPr>
    </p:bg>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87" name="Google Shape;87;p17"/>
          <p:cNvSpPr txBox="1"/>
          <p:nvPr>
            <p:ph type="title"/>
          </p:nvPr>
        </p:nvSpPr>
        <p:spPr>
          <a:xfrm>
            <a:off x="4302272"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8" name="Google Shape;88;p17"/>
          <p:cNvSpPr txBox="1"/>
          <p:nvPr>
            <p:ph idx="1" type="body"/>
          </p:nvPr>
        </p:nvSpPr>
        <p:spPr>
          <a:xfrm>
            <a:off x="4302272"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
    <p:bg>
      <p:bgPr>
        <a:solidFill>
          <a:schemeClr val="lt1"/>
        </a:solidFill>
      </p:bgPr>
    </p:bg>
    <p:spTree>
      <p:nvGrpSpPr>
        <p:cNvPr id="89" name="Shape 89"/>
        <p:cNvGrpSpPr/>
        <p:nvPr/>
      </p:nvGrpSpPr>
      <p:grpSpPr>
        <a:xfrm>
          <a:off x="0" y="0"/>
          <a:ext cx="0" cy="0"/>
          <a:chOff x="0" y="0"/>
          <a:chExt cx="0" cy="0"/>
        </a:xfrm>
      </p:grpSpPr>
      <p:pic>
        <p:nvPicPr>
          <p:cNvPr id="90" name="Google Shape;90;p18"/>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
        <p:nvSpPr>
          <p:cNvPr id="91" name="Google Shape;91;p18"/>
          <p:cNvSpPr txBox="1"/>
          <p:nvPr>
            <p:ph type="title"/>
          </p:nvPr>
        </p:nvSpPr>
        <p:spPr>
          <a:xfrm>
            <a:off x="1545472"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92" name="Google Shape;92;p18"/>
          <p:cNvSpPr txBox="1"/>
          <p:nvPr>
            <p:ph idx="1" type="body"/>
          </p:nvPr>
        </p:nvSpPr>
        <p:spPr>
          <a:xfrm>
            <a:off x="1545472"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lt1"/>
        </a:solidFill>
      </p:bgPr>
    </p:bg>
    <p:spTree>
      <p:nvGrpSpPr>
        <p:cNvPr id="93" name="Shape 93"/>
        <p:cNvGrpSpPr/>
        <p:nvPr/>
      </p:nvGrpSpPr>
      <p:grpSpPr>
        <a:xfrm>
          <a:off x="0" y="0"/>
          <a:ext cx="0" cy="0"/>
          <a:chOff x="0" y="0"/>
          <a:chExt cx="0" cy="0"/>
        </a:xfrm>
      </p:grpSpPr>
      <p:pic>
        <p:nvPicPr>
          <p:cNvPr id="94" name="Google Shape;94;p19"/>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95" name="Google Shape;95;p19"/>
          <p:cNvSpPr txBox="1"/>
          <p:nvPr>
            <p:ph idx="1" type="subTitle"/>
          </p:nvPr>
        </p:nvSpPr>
        <p:spPr>
          <a:xfrm>
            <a:off x="715100" y="20465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6" name="Google Shape;96;p19"/>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97" name="Google Shape;97;p19"/>
          <p:cNvSpPr txBox="1"/>
          <p:nvPr>
            <p:ph idx="2" type="subTitle"/>
          </p:nvPr>
        </p:nvSpPr>
        <p:spPr>
          <a:xfrm>
            <a:off x="715100" y="32990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 name="Google Shape;98;p19"/>
          <p:cNvSpPr txBox="1"/>
          <p:nvPr>
            <p:ph idx="3" type="subTitle"/>
          </p:nvPr>
        </p:nvSpPr>
        <p:spPr>
          <a:xfrm>
            <a:off x="715100" y="16667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99" name="Google Shape;99;p19"/>
          <p:cNvSpPr txBox="1"/>
          <p:nvPr>
            <p:ph idx="4" type="subTitle"/>
          </p:nvPr>
        </p:nvSpPr>
        <p:spPr>
          <a:xfrm>
            <a:off x="715100" y="29192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lt1"/>
        </a:solidFill>
      </p:bgPr>
    </p:bg>
    <p:spTree>
      <p:nvGrpSpPr>
        <p:cNvPr id="100" name="Shape 100"/>
        <p:cNvGrpSpPr/>
        <p:nvPr/>
      </p:nvGrpSpPr>
      <p:grpSpPr>
        <a:xfrm>
          <a:off x="0" y="0"/>
          <a:ext cx="0" cy="0"/>
          <a:chOff x="0" y="0"/>
          <a:chExt cx="0" cy="0"/>
        </a:xfrm>
      </p:grpSpPr>
      <p:pic>
        <p:nvPicPr>
          <p:cNvPr id="101" name="Google Shape;101;p20"/>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pic>
        <p:nvPicPr>
          <p:cNvPr id="102" name="Google Shape;102;p20"/>
          <p:cNvPicPr preferRelativeResize="0"/>
          <p:nvPr/>
        </p:nvPicPr>
        <p:blipFill rotWithShape="1">
          <a:blip r:embed="rId2">
            <a:alphaModFix/>
          </a:blip>
          <a:srcRect b="-108521" l="-235242" r="44460" t="44962"/>
          <a:stretch/>
        </p:blipFill>
        <p:spPr>
          <a:xfrm flipH="1" rot="10800000">
            <a:off x="-4572" y="-2437"/>
            <a:ext cx="9153145" cy="5148375"/>
          </a:xfrm>
          <a:prstGeom prst="rect">
            <a:avLst/>
          </a:prstGeom>
          <a:noFill/>
          <a:ln>
            <a:noFill/>
          </a:ln>
        </p:spPr>
      </p:pic>
      <p:sp>
        <p:nvSpPr>
          <p:cNvPr id="103" name="Google Shape;103;p20"/>
          <p:cNvSpPr txBox="1"/>
          <p:nvPr>
            <p:ph idx="1" type="subTitle"/>
          </p:nvPr>
        </p:nvSpPr>
        <p:spPr>
          <a:xfrm>
            <a:off x="715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4" name="Google Shape;104;p20"/>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05" name="Google Shape;105;p20"/>
          <p:cNvSpPr txBox="1"/>
          <p:nvPr>
            <p:ph idx="2" type="subTitle"/>
          </p:nvPr>
        </p:nvSpPr>
        <p:spPr>
          <a:xfrm>
            <a:off x="7151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06" name="Google Shape;106;p20"/>
          <p:cNvSpPr txBox="1"/>
          <p:nvPr>
            <p:ph idx="3" type="subTitle"/>
          </p:nvPr>
        </p:nvSpPr>
        <p:spPr>
          <a:xfrm>
            <a:off x="3506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7" name="Google Shape;107;p20"/>
          <p:cNvSpPr txBox="1"/>
          <p:nvPr>
            <p:ph idx="4" type="subTitle"/>
          </p:nvPr>
        </p:nvSpPr>
        <p:spPr>
          <a:xfrm>
            <a:off x="3506099"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08" name="Google Shape;108;p20"/>
          <p:cNvSpPr txBox="1"/>
          <p:nvPr>
            <p:ph idx="5" type="subTitle"/>
          </p:nvPr>
        </p:nvSpPr>
        <p:spPr>
          <a:xfrm>
            <a:off x="6297202"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9" name="Google Shape;109;p20"/>
          <p:cNvSpPr txBox="1"/>
          <p:nvPr>
            <p:ph idx="6" type="subTitle"/>
          </p:nvPr>
        </p:nvSpPr>
        <p:spPr>
          <a:xfrm>
            <a:off x="62972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15" name="Google Shape;15;p3"/>
          <p:cNvPicPr preferRelativeResize="0"/>
          <p:nvPr/>
        </p:nvPicPr>
        <p:blipFill rotWithShape="1">
          <a:blip r:embed="rId3">
            <a:alphaModFix/>
          </a:blip>
          <a:srcRect b="-40" l="36283" r="-6" t="30"/>
          <a:stretch/>
        </p:blipFill>
        <p:spPr>
          <a:xfrm rot="10800000">
            <a:off x="5864950" y="-3275"/>
            <a:ext cx="3279050" cy="5146775"/>
          </a:xfrm>
          <a:prstGeom prst="rect">
            <a:avLst/>
          </a:prstGeom>
          <a:noFill/>
          <a:ln>
            <a:noFill/>
          </a:ln>
        </p:spPr>
      </p:pic>
      <p:sp>
        <p:nvSpPr>
          <p:cNvPr id="16" name="Google Shape;16;p3"/>
          <p:cNvSpPr txBox="1"/>
          <p:nvPr>
            <p:ph type="title"/>
          </p:nvPr>
        </p:nvSpPr>
        <p:spPr>
          <a:xfrm>
            <a:off x="715100" y="3328050"/>
            <a:ext cx="7708800" cy="1253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7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715100" y="2074250"/>
            <a:ext cx="7708800" cy="1253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2"/>
              </a:buClr>
              <a:buSzPts val="6000"/>
              <a:buNone/>
              <a:defRPr sz="7000">
                <a:solidFill>
                  <a:schemeClr val="lt2"/>
                </a:solidFill>
              </a:defRPr>
            </a:lvl1pPr>
            <a:lvl2pPr lvl="1" rtl="0" algn="ctr">
              <a:spcBef>
                <a:spcPts val="0"/>
              </a:spcBef>
              <a:spcAft>
                <a:spcPts val="0"/>
              </a:spcAft>
              <a:buClr>
                <a:schemeClr val="lt2"/>
              </a:buClr>
              <a:buSzPts val="6000"/>
              <a:buNone/>
              <a:defRPr sz="6000">
                <a:solidFill>
                  <a:schemeClr val="lt2"/>
                </a:solidFill>
              </a:defRPr>
            </a:lvl2pPr>
            <a:lvl3pPr lvl="2" rtl="0" algn="ctr">
              <a:spcBef>
                <a:spcPts val="0"/>
              </a:spcBef>
              <a:spcAft>
                <a:spcPts val="0"/>
              </a:spcAft>
              <a:buClr>
                <a:schemeClr val="lt2"/>
              </a:buClr>
              <a:buSzPts val="6000"/>
              <a:buNone/>
              <a:defRPr sz="6000">
                <a:solidFill>
                  <a:schemeClr val="lt2"/>
                </a:solidFill>
              </a:defRPr>
            </a:lvl3pPr>
            <a:lvl4pPr lvl="3" rtl="0" algn="ctr">
              <a:spcBef>
                <a:spcPts val="0"/>
              </a:spcBef>
              <a:spcAft>
                <a:spcPts val="0"/>
              </a:spcAft>
              <a:buClr>
                <a:schemeClr val="lt2"/>
              </a:buClr>
              <a:buSzPts val="6000"/>
              <a:buNone/>
              <a:defRPr sz="6000">
                <a:solidFill>
                  <a:schemeClr val="lt2"/>
                </a:solidFill>
              </a:defRPr>
            </a:lvl4pPr>
            <a:lvl5pPr lvl="4" rtl="0" algn="ctr">
              <a:spcBef>
                <a:spcPts val="0"/>
              </a:spcBef>
              <a:spcAft>
                <a:spcPts val="0"/>
              </a:spcAft>
              <a:buClr>
                <a:schemeClr val="lt2"/>
              </a:buClr>
              <a:buSzPts val="6000"/>
              <a:buNone/>
              <a:defRPr sz="6000">
                <a:solidFill>
                  <a:schemeClr val="lt2"/>
                </a:solidFill>
              </a:defRPr>
            </a:lvl5pPr>
            <a:lvl6pPr lvl="5" rtl="0" algn="ctr">
              <a:spcBef>
                <a:spcPts val="0"/>
              </a:spcBef>
              <a:spcAft>
                <a:spcPts val="0"/>
              </a:spcAft>
              <a:buClr>
                <a:schemeClr val="lt2"/>
              </a:buClr>
              <a:buSzPts val="6000"/>
              <a:buNone/>
              <a:defRPr sz="6000">
                <a:solidFill>
                  <a:schemeClr val="lt2"/>
                </a:solidFill>
              </a:defRPr>
            </a:lvl6pPr>
            <a:lvl7pPr lvl="6" rtl="0" algn="ctr">
              <a:spcBef>
                <a:spcPts val="0"/>
              </a:spcBef>
              <a:spcAft>
                <a:spcPts val="0"/>
              </a:spcAft>
              <a:buClr>
                <a:schemeClr val="lt2"/>
              </a:buClr>
              <a:buSzPts val="6000"/>
              <a:buNone/>
              <a:defRPr sz="6000">
                <a:solidFill>
                  <a:schemeClr val="lt2"/>
                </a:solidFill>
              </a:defRPr>
            </a:lvl7pPr>
            <a:lvl8pPr lvl="7" rtl="0" algn="ctr">
              <a:spcBef>
                <a:spcPts val="0"/>
              </a:spcBef>
              <a:spcAft>
                <a:spcPts val="0"/>
              </a:spcAft>
              <a:buClr>
                <a:schemeClr val="lt2"/>
              </a:buClr>
              <a:buSzPts val="6000"/>
              <a:buNone/>
              <a:defRPr sz="6000">
                <a:solidFill>
                  <a:schemeClr val="lt2"/>
                </a:solidFill>
              </a:defRPr>
            </a:lvl8pPr>
            <a:lvl9pPr lvl="8" rtl="0" algn="ctr">
              <a:spcBef>
                <a:spcPts val="0"/>
              </a:spcBef>
              <a:spcAft>
                <a:spcPts val="0"/>
              </a:spcAft>
              <a:buClr>
                <a:schemeClr val="lt2"/>
              </a:buClr>
              <a:buSzPts val="6000"/>
              <a:buNone/>
              <a:defRPr sz="6000">
                <a:solidFill>
                  <a:schemeClr val="lt2"/>
                </a:solidFill>
              </a:defRPr>
            </a:lvl9pPr>
          </a:lstStyle>
          <a:p>
            <a:r>
              <a:t>xx%</a:t>
            </a:r>
          </a:p>
        </p:txBody>
      </p:sp>
      <p:sp>
        <p:nvSpPr>
          <p:cNvPr id="18" name="Google Shape;18;p3"/>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lt1"/>
        </a:solidFill>
      </p:bgPr>
    </p:bg>
    <p:spTree>
      <p:nvGrpSpPr>
        <p:cNvPr id="110" name="Shape 110"/>
        <p:cNvGrpSpPr/>
        <p:nvPr/>
      </p:nvGrpSpPr>
      <p:grpSpPr>
        <a:xfrm>
          <a:off x="0" y="0"/>
          <a:ext cx="0" cy="0"/>
          <a:chOff x="0" y="0"/>
          <a:chExt cx="0" cy="0"/>
        </a:xfrm>
      </p:grpSpPr>
      <p:pic>
        <p:nvPicPr>
          <p:cNvPr id="111" name="Google Shape;111;p21"/>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112" name="Google Shape;112;p21"/>
          <p:cNvSpPr txBox="1"/>
          <p:nvPr>
            <p:ph idx="1" type="subTitle"/>
          </p:nvPr>
        </p:nvSpPr>
        <p:spPr>
          <a:xfrm>
            <a:off x="7151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3" name="Google Shape;113;p21"/>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14" name="Google Shape;114;p21"/>
          <p:cNvSpPr txBox="1"/>
          <p:nvPr>
            <p:ph idx="2" type="subTitle"/>
          </p:nvPr>
        </p:nvSpPr>
        <p:spPr>
          <a:xfrm>
            <a:off x="7151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15" name="Google Shape;115;p21"/>
          <p:cNvSpPr txBox="1"/>
          <p:nvPr>
            <p:ph idx="3" type="subTitle"/>
          </p:nvPr>
        </p:nvSpPr>
        <p:spPr>
          <a:xfrm>
            <a:off x="3506099"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 name="Google Shape;116;p21"/>
          <p:cNvSpPr txBox="1"/>
          <p:nvPr>
            <p:ph idx="4" type="subTitle"/>
          </p:nvPr>
        </p:nvSpPr>
        <p:spPr>
          <a:xfrm>
            <a:off x="3506099"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17" name="Google Shape;117;p21"/>
          <p:cNvSpPr txBox="1"/>
          <p:nvPr>
            <p:ph idx="5" type="subTitle"/>
          </p:nvPr>
        </p:nvSpPr>
        <p:spPr>
          <a:xfrm>
            <a:off x="62972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8" name="Google Shape;118;p21"/>
          <p:cNvSpPr txBox="1"/>
          <p:nvPr>
            <p:ph idx="6" type="subTitle"/>
          </p:nvPr>
        </p:nvSpPr>
        <p:spPr>
          <a:xfrm>
            <a:off x="62972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lt1"/>
        </a:solidFill>
      </p:bgPr>
    </p:bg>
    <p:spTree>
      <p:nvGrpSpPr>
        <p:cNvPr id="119" name="Shape 119"/>
        <p:cNvGrpSpPr/>
        <p:nvPr/>
      </p:nvGrpSpPr>
      <p:grpSpPr>
        <a:xfrm>
          <a:off x="0" y="0"/>
          <a:ext cx="0" cy="0"/>
          <a:chOff x="0" y="0"/>
          <a:chExt cx="0" cy="0"/>
        </a:xfrm>
      </p:grpSpPr>
      <p:pic>
        <p:nvPicPr>
          <p:cNvPr id="120" name="Google Shape;120;p22"/>
          <p:cNvPicPr preferRelativeResize="0"/>
          <p:nvPr/>
        </p:nvPicPr>
        <p:blipFill rotWithShape="1">
          <a:blip r:embed="rId2">
            <a:alphaModFix/>
          </a:blip>
          <a:srcRect b="47851" l="104756" r="280062" t="-108210"/>
          <a:stretch/>
        </p:blipFill>
        <p:spPr>
          <a:xfrm rot="10800000">
            <a:off x="1325" y="-1637"/>
            <a:ext cx="9141450" cy="5146775"/>
          </a:xfrm>
          <a:prstGeom prst="rect">
            <a:avLst/>
          </a:prstGeom>
          <a:noFill/>
          <a:ln>
            <a:noFill/>
          </a:ln>
        </p:spPr>
      </p:pic>
      <p:sp>
        <p:nvSpPr>
          <p:cNvPr id="121" name="Google Shape;121;p22"/>
          <p:cNvSpPr txBox="1"/>
          <p:nvPr>
            <p:ph idx="1" type="subTitle"/>
          </p:nvPr>
        </p:nvSpPr>
        <p:spPr>
          <a:xfrm>
            <a:off x="7151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2" name="Google Shape;122;p22"/>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23" name="Google Shape;123;p22"/>
          <p:cNvSpPr txBox="1"/>
          <p:nvPr>
            <p:ph idx="2" type="subTitle"/>
          </p:nvPr>
        </p:nvSpPr>
        <p:spPr>
          <a:xfrm>
            <a:off x="7151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4" name="Google Shape;124;p22"/>
          <p:cNvSpPr txBox="1"/>
          <p:nvPr>
            <p:ph idx="3" type="subTitle"/>
          </p:nvPr>
        </p:nvSpPr>
        <p:spPr>
          <a:xfrm>
            <a:off x="7151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5" name="Google Shape;125;p22"/>
          <p:cNvSpPr txBox="1"/>
          <p:nvPr>
            <p:ph idx="4" type="subTitle"/>
          </p:nvPr>
        </p:nvSpPr>
        <p:spPr>
          <a:xfrm>
            <a:off x="7151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6" name="Google Shape;126;p22"/>
          <p:cNvSpPr txBox="1"/>
          <p:nvPr>
            <p:ph idx="5" type="subTitle"/>
          </p:nvPr>
        </p:nvSpPr>
        <p:spPr>
          <a:xfrm>
            <a:off x="46483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7" name="Google Shape;127;p22"/>
          <p:cNvSpPr txBox="1"/>
          <p:nvPr>
            <p:ph idx="6" type="subTitle"/>
          </p:nvPr>
        </p:nvSpPr>
        <p:spPr>
          <a:xfrm>
            <a:off x="46483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8" name="Google Shape;128;p22"/>
          <p:cNvSpPr txBox="1"/>
          <p:nvPr>
            <p:ph idx="7" type="subTitle"/>
          </p:nvPr>
        </p:nvSpPr>
        <p:spPr>
          <a:xfrm>
            <a:off x="46483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9" name="Google Shape;129;p22"/>
          <p:cNvSpPr txBox="1"/>
          <p:nvPr>
            <p:ph idx="8" type="subTitle"/>
          </p:nvPr>
        </p:nvSpPr>
        <p:spPr>
          <a:xfrm>
            <a:off x="46483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lt1"/>
        </a:solidFill>
      </p:bgPr>
    </p:bg>
    <p:spTree>
      <p:nvGrpSpPr>
        <p:cNvPr id="130" name="Shape 130"/>
        <p:cNvGrpSpPr/>
        <p:nvPr/>
      </p:nvGrpSpPr>
      <p:grpSpPr>
        <a:xfrm>
          <a:off x="0" y="0"/>
          <a:ext cx="0" cy="0"/>
          <a:chOff x="0" y="0"/>
          <a:chExt cx="0" cy="0"/>
        </a:xfrm>
      </p:grpSpPr>
      <p:sp>
        <p:nvSpPr>
          <p:cNvPr id="131" name="Google Shape;131;p23"/>
          <p:cNvSpPr txBox="1"/>
          <p:nvPr>
            <p:ph idx="1" type="subTitle"/>
          </p:nvPr>
        </p:nvSpPr>
        <p:spPr>
          <a:xfrm>
            <a:off x="715100"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2" name="Google Shape;132;p23"/>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33" name="Google Shape;133;p23"/>
          <p:cNvSpPr txBox="1"/>
          <p:nvPr>
            <p:ph idx="2" type="subTitle"/>
          </p:nvPr>
        </p:nvSpPr>
        <p:spPr>
          <a:xfrm>
            <a:off x="715100"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4" name="Google Shape;134;p23"/>
          <p:cNvSpPr txBox="1"/>
          <p:nvPr>
            <p:ph idx="3" type="subTitle"/>
          </p:nvPr>
        </p:nvSpPr>
        <p:spPr>
          <a:xfrm>
            <a:off x="7151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5" name="Google Shape;135;p23"/>
          <p:cNvSpPr txBox="1"/>
          <p:nvPr>
            <p:ph idx="4" type="subTitle"/>
          </p:nvPr>
        </p:nvSpPr>
        <p:spPr>
          <a:xfrm>
            <a:off x="7151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6" name="Google Shape;136;p23"/>
          <p:cNvSpPr txBox="1"/>
          <p:nvPr>
            <p:ph idx="5" type="subTitle"/>
          </p:nvPr>
        </p:nvSpPr>
        <p:spPr>
          <a:xfrm>
            <a:off x="3355799"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7" name="Google Shape;137;p23"/>
          <p:cNvSpPr txBox="1"/>
          <p:nvPr>
            <p:ph idx="6" type="subTitle"/>
          </p:nvPr>
        </p:nvSpPr>
        <p:spPr>
          <a:xfrm>
            <a:off x="3355799"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8" name="Google Shape;138;p23"/>
          <p:cNvSpPr txBox="1"/>
          <p:nvPr>
            <p:ph idx="7" type="subTitle"/>
          </p:nvPr>
        </p:nvSpPr>
        <p:spPr>
          <a:xfrm>
            <a:off x="33558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9" name="Google Shape;139;p23"/>
          <p:cNvSpPr txBox="1"/>
          <p:nvPr>
            <p:ph idx="8" type="subTitle"/>
          </p:nvPr>
        </p:nvSpPr>
        <p:spPr>
          <a:xfrm>
            <a:off x="33558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40" name="Google Shape;140;p23"/>
          <p:cNvSpPr txBox="1"/>
          <p:nvPr>
            <p:ph idx="9" type="subTitle"/>
          </p:nvPr>
        </p:nvSpPr>
        <p:spPr>
          <a:xfrm>
            <a:off x="5996501"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1" name="Google Shape;141;p23"/>
          <p:cNvSpPr txBox="1"/>
          <p:nvPr>
            <p:ph idx="13" type="subTitle"/>
          </p:nvPr>
        </p:nvSpPr>
        <p:spPr>
          <a:xfrm>
            <a:off x="5996501"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2" name="Google Shape;142;p23"/>
          <p:cNvSpPr txBox="1"/>
          <p:nvPr>
            <p:ph idx="14" type="subTitle"/>
          </p:nvPr>
        </p:nvSpPr>
        <p:spPr>
          <a:xfrm>
            <a:off x="5996503"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43" name="Google Shape;143;p23"/>
          <p:cNvSpPr txBox="1"/>
          <p:nvPr>
            <p:ph idx="15" type="subTitle"/>
          </p:nvPr>
        </p:nvSpPr>
        <p:spPr>
          <a:xfrm>
            <a:off x="5996503"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lt1"/>
        </a:solidFill>
      </p:bgPr>
    </p:bg>
    <p:spTree>
      <p:nvGrpSpPr>
        <p:cNvPr id="144" name="Shape 144"/>
        <p:cNvGrpSpPr/>
        <p:nvPr/>
      </p:nvGrpSpPr>
      <p:grpSpPr>
        <a:xfrm>
          <a:off x="0" y="0"/>
          <a:ext cx="0" cy="0"/>
          <a:chOff x="0" y="0"/>
          <a:chExt cx="0" cy="0"/>
        </a:xfrm>
      </p:grpSpPr>
      <p:pic>
        <p:nvPicPr>
          <p:cNvPr id="145" name="Google Shape;145;p24"/>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146" name="Google Shape;146;p24"/>
          <p:cNvSpPr txBox="1"/>
          <p:nvPr>
            <p:ph hasCustomPrompt="1" type="title"/>
          </p:nvPr>
        </p:nvSpPr>
        <p:spPr>
          <a:xfrm>
            <a:off x="715100" y="9830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7" name="Google Shape;147;p24"/>
          <p:cNvSpPr txBox="1"/>
          <p:nvPr>
            <p:ph idx="1" type="subTitle"/>
          </p:nvPr>
        </p:nvSpPr>
        <p:spPr>
          <a:xfrm>
            <a:off x="715100" y="18587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8" name="Google Shape;148;p24"/>
          <p:cNvSpPr txBox="1"/>
          <p:nvPr>
            <p:ph hasCustomPrompt="1" idx="2" type="title"/>
          </p:nvPr>
        </p:nvSpPr>
        <p:spPr>
          <a:xfrm>
            <a:off x="715100" y="29216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9" name="Google Shape;149;p24"/>
          <p:cNvSpPr txBox="1"/>
          <p:nvPr>
            <p:ph idx="3" type="subTitle"/>
          </p:nvPr>
        </p:nvSpPr>
        <p:spPr>
          <a:xfrm>
            <a:off x="715100" y="37973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lt1"/>
        </a:solidFill>
      </p:bgPr>
    </p:bg>
    <p:spTree>
      <p:nvGrpSpPr>
        <p:cNvPr id="150" name="Shape 150"/>
        <p:cNvGrpSpPr/>
        <p:nvPr/>
      </p:nvGrpSpPr>
      <p:grpSpPr>
        <a:xfrm>
          <a:off x="0" y="0"/>
          <a:ext cx="0" cy="0"/>
          <a:chOff x="0" y="0"/>
          <a:chExt cx="0" cy="0"/>
        </a:xfrm>
      </p:grpSpPr>
      <p:pic>
        <p:nvPicPr>
          <p:cNvPr id="151" name="Google Shape;151;p25"/>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152" name="Google Shape;152;p2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153" name="Google Shape;153;p25"/>
          <p:cNvSpPr txBox="1"/>
          <p:nvPr>
            <p:ph hasCustomPrompt="1" idx="2" type="title"/>
          </p:nvPr>
        </p:nvSpPr>
        <p:spPr>
          <a:xfrm>
            <a:off x="7151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4" name="Google Shape;154;p25"/>
          <p:cNvSpPr txBox="1"/>
          <p:nvPr>
            <p:ph idx="1" type="subTitle"/>
          </p:nvPr>
        </p:nvSpPr>
        <p:spPr>
          <a:xfrm>
            <a:off x="7151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5" name="Google Shape;155;p25"/>
          <p:cNvSpPr txBox="1"/>
          <p:nvPr>
            <p:ph idx="3" type="subTitle"/>
          </p:nvPr>
        </p:nvSpPr>
        <p:spPr>
          <a:xfrm>
            <a:off x="7151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56" name="Google Shape;156;p25"/>
          <p:cNvSpPr txBox="1"/>
          <p:nvPr>
            <p:ph idx="4" type="subTitle"/>
          </p:nvPr>
        </p:nvSpPr>
        <p:spPr>
          <a:xfrm>
            <a:off x="46483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7" name="Google Shape;157;p25"/>
          <p:cNvSpPr txBox="1"/>
          <p:nvPr>
            <p:ph idx="5" type="subTitle"/>
          </p:nvPr>
        </p:nvSpPr>
        <p:spPr>
          <a:xfrm>
            <a:off x="46483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58" name="Google Shape;158;p25"/>
          <p:cNvSpPr txBox="1"/>
          <p:nvPr>
            <p:ph hasCustomPrompt="1" idx="6" type="title"/>
          </p:nvPr>
        </p:nvSpPr>
        <p:spPr>
          <a:xfrm>
            <a:off x="46483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solidFill>
          <a:schemeClr val="lt1"/>
        </a:solidFill>
      </p:bgPr>
    </p:bg>
    <p:spTree>
      <p:nvGrpSpPr>
        <p:cNvPr id="159" name="Shape 159"/>
        <p:cNvGrpSpPr/>
        <p:nvPr/>
      </p:nvGrpSpPr>
      <p:grpSpPr>
        <a:xfrm>
          <a:off x="0" y="0"/>
          <a:ext cx="0" cy="0"/>
          <a:chOff x="0" y="0"/>
          <a:chExt cx="0" cy="0"/>
        </a:xfrm>
      </p:grpSpPr>
      <p:sp>
        <p:nvSpPr>
          <p:cNvPr id="160" name="Google Shape;160;p26"/>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bg>
      <p:bgPr>
        <a:solidFill>
          <a:schemeClr val="lt1"/>
        </a:solidFill>
      </p:bgPr>
    </p:bg>
    <p:spTree>
      <p:nvGrpSpPr>
        <p:cNvPr id="161" name="Shape 161"/>
        <p:cNvGrpSpPr/>
        <p:nvPr/>
      </p:nvGrpSpPr>
      <p:grpSpPr>
        <a:xfrm>
          <a:off x="0" y="0"/>
          <a:ext cx="0" cy="0"/>
          <a:chOff x="0" y="0"/>
          <a:chExt cx="0" cy="0"/>
        </a:xfrm>
      </p:grpSpPr>
      <p:pic>
        <p:nvPicPr>
          <p:cNvPr id="162" name="Google Shape;162;p27"/>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pic>
        <p:nvPicPr>
          <p:cNvPr id="163" name="Google Shape;163;p27"/>
          <p:cNvPicPr preferRelativeResize="0"/>
          <p:nvPr/>
        </p:nvPicPr>
        <p:blipFill rotWithShape="1">
          <a:blip r:embed="rId2">
            <a:alphaModFix/>
          </a:blip>
          <a:srcRect b="-108521" l="-235242" r="44460" t="44962"/>
          <a:stretch/>
        </p:blipFill>
        <p:spPr>
          <a:xfrm flipH="1" rot="10800000">
            <a:off x="-4572" y="-2437"/>
            <a:ext cx="9153145" cy="5148375"/>
          </a:xfrm>
          <a:prstGeom prst="rect">
            <a:avLst/>
          </a:prstGeom>
          <a:noFill/>
          <a:ln>
            <a:noFill/>
          </a:ln>
        </p:spPr>
      </p:pic>
      <p:sp>
        <p:nvSpPr>
          <p:cNvPr id="164" name="Google Shape;164;p27"/>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
    <p:bg>
      <p:bgPr>
        <a:solidFill>
          <a:schemeClr val="lt1"/>
        </a:solidFill>
      </p:bgPr>
    </p:bg>
    <p:spTree>
      <p:nvGrpSpPr>
        <p:cNvPr id="165" name="Shape 165"/>
        <p:cNvGrpSpPr/>
        <p:nvPr/>
      </p:nvGrpSpPr>
      <p:grpSpPr>
        <a:xfrm>
          <a:off x="0" y="0"/>
          <a:ext cx="0" cy="0"/>
          <a:chOff x="0" y="0"/>
          <a:chExt cx="0" cy="0"/>
        </a:xfrm>
      </p:grpSpPr>
      <p:pic>
        <p:nvPicPr>
          <p:cNvPr id="166" name="Google Shape;166;p28"/>
          <p:cNvPicPr preferRelativeResize="0"/>
          <p:nvPr/>
        </p:nvPicPr>
        <p:blipFill rotWithShape="1">
          <a:blip r:embed="rId2">
            <a:alphaModFix/>
          </a:blip>
          <a:srcRect b="-11170" l="-6643" r="27548" t="-11183"/>
          <a:stretch/>
        </p:blipFill>
        <p:spPr>
          <a:xfrm>
            <a:off x="5819050" y="0"/>
            <a:ext cx="3324950" cy="5143500"/>
          </a:xfrm>
          <a:prstGeom prst="rect">
            <a:avLst/>
          </a:prstGeom>
          <a:noFill/>
          <a:ln>
            <a:noFill/>
          </a:ln>
        </p:spPr>
      </p:pic>
      <p:sp>
        <p:nvSpPr>
          <p:cNvPr id="167" name="Google Shape;167;p28"/>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1"/>
        </a:solidFill>
      </p:bgPr>
    </p:bg>
    <p:spTree>
      <p:nvGrpSpPr>
        <p:cNvPr id="168" name="Shape 168"/>
        <p:cNvGrpSpPr/>
        <p:nvPr/>
      </p:nvGrpSpPr>
      <p:grpSpPr>
        <a:xfrm>
          <a:off x="0" y="0"/>
          <a:ext cx="0" cy="0"/>
          <a:chOff x="0" y="0"/>
          <a:chExt cx="0" cy="0"/>
        </a:xfrm>
      </p:grpSpPr>
      <p:pic>
        <p:nvPicPr>
          <p:cNvPr id="169" name="Google Shape;169;p29"/>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170" name="Google Shape;170;p29"/>
          <p:cNvPicPr preferRelativeResize="0"/>
          <p:nvPr/>
        </p:nvPicPr>
        <p:blipFill rotWithShape="1">
          <a:blip r:embed="rId2">
            <a:alphaModFix/>
          </a:blip>
          <a:srcRect b="-6811" l="-55210" r="55209" t="50562"/>
          <a:stretch/>
        </p:blipFill>
        <p:spPr>
          <a:xfrm flipH="1" rot="10800000">
            <a:off x="0" y="0"/>
            <a:ext cx="9144000" cy="5143500"/>
          </a:xfrm>
          <a:prstGeom prst="rect">
            <a:avLst/>
          </a:prstGeom>
          <a:noFill/>
          <a:ln>
            <a:noFill/>
          </a:ln>
        </p:spPr>
      </p:pic>
      <p:sp>
        <p:nvSpPr>
          <p:cNvPr id="171" name="Google Shape;171;p29"/>
          <p:cNvSpPr txBox="1"/>
          <p:nvPr>
            <p:ph type="ctrTitle"/>
          </p:nvPr>
        </p:nvSpPr>
        <p:spPr>
          <a:xfrm>
            <a:off x="715100" y="3330625"/>
            <a:ext cx="3856800" cy="12525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2" name="Google Shape;172;p29"/>
          <p:cNvSpPr txBox="1"/>
          <p:nvPr>
            <p:ph idx="1" type="subTitle"/>
          </p:nvPr>
        </p:nvSpPr>
        <p:spPr>
          <a:xfrm>
            <a:off x="4571900" y="535000"/>
            <a:ext cx="2683800" cy="115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73" name="Google Shape;173;p29"/>
          <p:cNvSpPr txBox="1"/>
          <p:nvPr/>
        </p:nvSpPr>
        <p:spPr>
          <a:xfrm>
            <a:off x="4571863" y="2278000"/>
            <a:ext cx="2683800" cy="49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Albert Sans"/>
                <a:ea typeface="Albert Sans"/>
                <a:cs typeface="Albert Sans"/>
                <a:sym typeface="Albert Sans"/>
              </a:rPr>
              <a:t>CREDITS: This presentation template was created by </a:t>
            </a:r>
            <a:r>
              <a:rPr b="1" lang="en" sz="900">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Slidesgo</a:t>
            </a:r>
            <a:r>
              <a:rPr lang="en" sz="900">
                <a:solidFill>
                  <a:schemeClr val="dk1"/>
                </a:solidFill>
                <a:latin typeface="Albert Sans"/>
                <a:ea typeface="Albert Sans"/>
                <a:cs typeface="Albert Sans"/>
                <a:sym typeface="Albert Sans"/>
              </a:rPr>
              <a:t>, and includes icons by </a:t>
            </a:r>
            <a:r>
              <a:rPr b="1" lang="en" sz="900">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Flaticon</a:t>
            </a:r>
            <a:r>
              <a:rPr b="1" lang="en" sz="900">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and infographics &amp; images by </a:t>
            </a:r>
            <a:r>
              <a:rPr b="1" lang="en" sz="900">
                <a:solidFill>
                  <a:schemeClr val="dk1"/>
                </a:solidFill>
                <a:uFill>
                  <a:noFill/>
                </a:uFill>
                <a:latin typeface="Albert Sans"/>
                <a:ea typeface="Albert Sans"/>
                <a:cs typeface="Albert Sans"/>
                <a:sym typeface="Albert Sans"/>
                <a:hlinkClick r:id="rId5">
                  <a:extLst>
                    <a:ext uri="{A12FA001-AC4F-418D-AE19-62706E023703}">
                      <ahyp:hlinkClr val="tx"/>
                    </a:ext>
                  </a:extLst>
                </a:hlinkClick>
              </a:rPr>
              <a:t>Freepik</a:t>
            </a:r>
            <a:endParaRPr b="1" sz="900">
              <a:solidFill>
                <a:schemeClr val="dk1"/>
              </a:solidFill>
              <a:latin typeface="Albert Sans"/>
              <a:ea typeface="Albert Sans"/>
              <a:cs typeface="Albert Sans"/>
              <a:sym typeface="Albert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1"/>
        </a:solidFill>
      </p:bgPr>
    </p:bg>
    <p:spTree>
      <p:nvGrpSpPr>
        <p:cNvPr id="174" name="Shape 174"/>
        <p:cNvGrpSpPr/>
        <p:nvPr/>
      </p:nvGrpSpPr>
      <p:grpSpPr>
        <a:xfrm>
          <a:off x="0" y="0"/>
          <a:ext cx="0" cy="0"/>
          <a:chOff x="0" y="0"/>
          <a:chExt cx="0" cy="0"/>
        </a:xfrm>
      </p:grpSpPr>
      <p:pic>
        <p:nvPicPr>
          <p:cNvPr id="175" name="Google Shape;175;p30"/>
          <p:cNvPicPr preferRelativeResize="0"/>
          <p:nvPr/>
        </p:nvPicPr>
        <p:blipFill rotWithShape="1">
          <a:blip r:embed="rId2">
            <a:alphaModFix/>
          </a:blip>
          <a:srcRect b="-35825" l="-6643" r="27548" t="13471"/>
          <a:stretch/>
        </p:blipFill>
        <p:spPr>
          <a:xfrm flipH="1">
            <a:off x="-10680" y="-2437"/>
            <a:ext cx="3321293" cy="5143500"/>
          </a:xfrm>
          <a:prstGeom prst="rect">
            <a:avLst/>
          </a:prstGeom>
          <a:noFill/>
          <a:ln>
            <a:noFill/>
          </a:ln>
        </p:spPr>
      </p:pic>
      <p:pic>
        <p:nvPicPr>
          <p:cNvPr id="176" name="Google Shape;176;p30"/>
          <p:cNvPicPr preferRelativeResize="0"/>
          <p:nvPr/>
        </p:nvPicPr>
        <p:blipFill rotWithShape="1">
          <a:blip r:embed="rId2">
            <a:alphaModFix/>
          </a:blip>
          <a:srcRect b="-108521" l="-235242" r="44460" t="44962"/>
          <a:stretch/>
        </p:blipFill>
        <p:spPr>
          <a:xfrm flipH="1" rot="10800000">
            <a:off x="-10680" y="-2437"/>
            <a:ext cx="9144080" cy="5148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b="41635" l="174697" r="177064" t="-83399"/>
          <a:stretch/>
        </p:blipFill>
        <p:spPr>
          <a:xfrm>
            <a:off x="1325" y="-1637"/>
            <a:ext cx="9141450" cy="5146775"/>
          </a:xfrm>
          <a:prstGeom prst="rect">
            <a:avLst/>
          </a:prstGeom>
          <a:noFill/>
          <a:ln>
            <a:noFill/>
          </a:ln>
        </p:spPr>
      </p:pic>
      <p:sp>
        <p:nvSpPr>
          <p:cNvPr id="21" name="Google Shape;21;p4"/>
          <p:cNvSpPr txBox="1"/>
          <p:nvPr>
            <p:ph type="title"/>
          </p:nvPr>
        </p:nvSpPr>
        <p:spPr>
          <a:xfrm>
            <a:off x="715100" y="535000"/>
            <a:ext cx="3856800" cy="948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22" name="Google Shape;22;p4"/>
          <p:cNvSpPr txBox="1"/>
          <p:nvPr>
            <p:ph idx="1" type="body"/>
          </p:nvPr>
        </p:nvSpPr>
        <p:spPr>
          <a:xfrm>
            <a:off x="715100" y="1636300"/>
            <a:ext cx="3856800" cy="18948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23" name="Google Shape;23;p4"/>
          <p:cNvSpPr/>
          <p:nvPr>
            <p:ph idx="2" type="pic"/>
          </p:nvPr>
        </p:nvSpPr>
        <p:spPr>
          <a:xfrm>
            <a:off x="5715175" y="75"/>
            <a:ext cx="3429000" cy="5143500"/>
          </a:xfrm>
          <a:prstGeom prst="rect">
            <a:avLst/>
          </a:prstGeom>
          <a:no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1"/>
        </a:solidFill>
      </p:bgPr>
    </p:bg>
    <p:spTree>
      <p:nvGrpSpPr>
        <p:cNvPr id="177" name="Shape 177"/>
        <p:cNvGrpSpPr/>
        <p:nvPr/>
      </p:nvGrpSpPr>
      <p:grpSpPr>
        <a:xfrm>
          <a:off x="0" y="0"/>
          <a:ext cx="0" cy="0"/>
          <a:chOff x="0" y="0"/>
          <a:chExt cx="0" cy="0"/>
        </a:xfrm>
      </p:grpSpPr>
      <p:pic>
        <p:nvPicPr>
          <p:cNvPr id="178" name="Google Shape;178;p31"/>
          <p:cNvPicPr preferRelativeResize="0"/>
          <p:nvPr/>
        </p:nvPicPr>
        <p:blipFill rotWithShape="1">
          <a:blip r:embed="rId2">
            <a:alphaModFix/>
          </a:blip>
          <a:srcRect b="-6811" l="-55210" r="55209" t="50562"/>
          <a:stretch/>
        </p:blipFill>
        <p:spPr>
          <a:xfrm>
            <a:off x="0" y="0"/>
            <a:ext cx="9144000" cy="5143500"/>
          </a:xfrm>
          <a:prstGeom prst="rect">
            <a:avLst/>
          </a:prstGeom>
          <a:noFill/>
          <a:ln>
            <a:noFill/>
          </a:ln>
        </p:spPr>
      </p:pic>
      <p:pic>
        <p:nvPicPr>
          <p:cNvPr id="179" name="Google Shape;179;p31"/>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24"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
        <p:nvSpPr>
          <p:cNvPr id="26" name="Google Shape;26;p5"/>
          <p:cNvSpPr txBox="1"/>
          <p:nvPr>
            <p:ph idx="1" type="subTitle"/>
          </p:nvPr>
        </p:nvSpPr>
        <p:spPr>
          <a:xfrm>
            <a:off x="11897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 name="Google Shape;27;p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28" name="Google Shape;28;p5"/>
          <p:cNvSpPr txBox="1"/>
          <p:nvPr>
            <p:ph idx="2" type="subTitle"/>
          </p:nvPr>
        </p:nvSpPr>
        <p:spPr>
          <a:xfrm>
            <a:off x="50466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29"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b="47851" l="104756" r="280062" t="-108210"/>
          <a:stretch/>
        </p:blipFill>
        <p:spPr>
          <a:xfrm rot="10800000">
            <a:off x="1325" y="-1637"/>
            <a:ext cx="9141450" cy="5146775"/>
          </a:xfrm>
          <a:prstGeom prst="rect">
            <a:avLst/>
          </a:prstGeom>
          <a:noFill/>
          <a:ln>
            <a:noFill/>
          </a:ln>
        </p:spPr>
      </p:pic>
      <p:sp>
        <p:nvSpPr>
          <p:cNvPr id="31" name="Google Shape;31;p6"/>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32"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b="34585" l="130683" r="175247" t="-50527"/>
          <a:stretch/>
        </p:blipFill>
        <p:spPr>
          <a:xfrm>
            <a:off x="1325" y="-1637"/>
            <a:ext cx="9141450" cy="5146775"/>
          </a:xfrm>
          <a:prstGeom prst="rect">
            <a:avLst/>
          </a:prstGeom>
          <a:noFill/>
          <a:ln>
            <a:noFill/>
          </a:ln>
        </p:spPr>
      </p:pic>
      <p:sp>
        <p:nvSpPr>
          <p:cNvPr id="34" name="Google Shape;34;p7"/>
          <p:cNvSpPr txBox="1"/>
          <p:nvPr>
            <p:ph type="title"/>
          </p:nvPr>
        </p:nvSpPr>
        <p:spPr>
          <a:xfrm>
            <a:off x="715100" y="535000"/>
            <a:ext cx="3856800" cy="954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35" name="Google Shape;35;p7"/>
          <p:cNvSpPr txBox="1"/>
          <p:nvPr>
            <p:ph idx="1" type="body"/>
          </p:nvPr>
        </p:nvSpPr>
        <p:spPr>
          <a:xfrm>
            <a:off x="715100" y="1641400"/>
            <a:ext cx="3856800" cy="7263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36" name="Google Shape;36;p7"/>
          <p:cNvSpPr/>
          <p:nvPr>
            <p:ph idx="2" type="pic"/>
          </p:nvPr>
        </p:nvSpPr>
        <p:spPr>
          <a:xfrm>
            <a:off x="5714900" y="-75"/>
            <a:ext cx="34290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37" name="Shape 37"/>
        <p:cNvGrpSpPr/>
        <p:nvPr/>
      </p:nvGrpSpPr>
      <p:grpSpPr>
        <a:xfrm>
          <a:off x="0" y="0"/>
          <a:ext cx="0" cy="0"/>
          <a:chOff x="0" y="0"/>
          <a:chExt cx="0" cy="0"/>
        </a:xfrm>
      </p:grpSpPr>
      <p:pic>
        <p:nvPicPr>
          <p:cNvPr id="38" name="Google Shape;38;p8"/>
          <p:cNvPicPr preferRelativeResize="0"/>
          <p:nvPr/>
        </p:nvPicPr>
        <p:blipFill rotWithShape="1">
          <a:blip r:embed="rId2">
            <a:alphaModFix/>
          </a:blip>
          <a:srcRect b="2272" l="-19689" r="19690" t="41478"/>
          <a:stretch/>
        </p:blipFill>
        <p:spPr>
          <a:xfrm>
            <a:off x="0" y="0"/>
            <a:ext cx="9144000" cy="5143500"/>
          </a:xfrm>
          <a:prstGeom prst="rect">
            <a:avLst/>
          </a:prstGeom>
          <a:noFill/>
          <a:ln>
            <a:noFill/>
          </a:ln>
        </p:spPr>
      </p:pic>
      <p:sp>
        <p:nvSpPr>
          <p:cNvPr id="39" name="Google Shape;39;p8"/>
          <p:cNvSpPr txBox="1"/>
          <p:nvPr>
            <p:ph type="title"/>
          </p:nvPr>
        </p:nvSpPr>
        <p:spPr>
          <a:xfrm>
            <a:off x="715100" y="535000"/>
            <a:ext cx="7713900" cy="23172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40" name="Shape 40"/>
        <p:cNvGrpSpPr/>
        <p:nvPr/>
      </p:nvGrpSpPr>
      <p:grpSpPr>
        <a:xfrm>
          <a:off x="0" y="0"/>
          <a:ext cx="0" cy="0"/>
          <a:chOff x="0" y="0"/>
          <a:chExt cx="0" cy="0"/>
        </a:xfrm>
      </p:grpSpPr>
      <p:pic>
        <p:nvPicPr>
          <p:cNvPr id="41" name="Google Shape;41;p9"/>
          <p:cNvPicPr preferRelativeResize="0"/>
          <p:nvPr/>
        </p:nvPicPr>
        <p:blipFill rotWithShape="1">
          <a:blip r:embed="rId2">
            <a:alphaModFix/>
          </a:blip>
          <a:srcRect b="-26994" l="7043" r="-48486" t="47434"/>
          <a:stretch/>
        </p:blipFill>
        <p:spPr>
          <a:xfrm flipH="1" rot="10800000">
            <a:off x="-12" y="-2285"/>
            <a:ext cx="9144000" cy="5148070"/>
          </a:xfrm>
          <a:prstGeom prst="rect">
            <a:avLst/>
          </a:prstGeom>
          <a:noFill/>
          <a:ln>
            <a:noFill/>
          </a:ln>
        </p:spPr>
      </p:pic>
      <p:sp>
        <p:nvSpPr>
          <p:cNvPr id="42" name="Google Shape;42;p9"/>
          <p:cNvSpPr txBox="1"/>
          <p:nvPr>
            <p:ph type="title"/>
          </p:nvPr>
        </p:nvSpPr>
        <p:spPr>
          <a:xfrm>
            <a:off x="720000" y="535000"/>
            <a:ext cx="5925300" cy="1250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7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 name="Google Shape;43;p9"/>
          <p:cNvSpPr txBox="1"/>
          <p:nvPr>
            <p:ph idx="1" type="subTitle"/>
          </p:nvPr>
        </p:nvSpPr>
        <p:spPr>
          <a:xfrm>
            <a:off x="4572000" y="3358100"/>
            <a:ext cx="3856800" cy="125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p:nvPr>
            <p:ph idx="2" type="pic"/>
          </p:nvPr>
        </p:nvSpPr>
        <p:spPr>
          <a:xfrm>
            <a:off x="0" y="0"/>
            <a:ext cx="9144000" cy="5143500"/>
          </a:xfrm>
          <a:prstGeom prst="rect">
            <a:avLst/>
          </a:prstGeom>
          <a:noFill/>
          <a:ln>
            <a:noFill/>
          </a:ln>
        </p:spPr>
      </p:sp>
      <p:sp>
        <p:nvSpPr>
          <p:cNvPr id="46" name="Google Shape;46;p10"/>
          <p:cNvSpPr txBox="1"/>
          <p:nvPr>
            <p:ph type="title"/>
          </p:nvPr>
        </p:nvSpPr>
        <p:spPr>
          <a:xfrm>
            <a:off x="715100" y="4059800"/>
            <a:ext cx="7713600" cy="548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548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1pPr>
            <a:lvl2pPr lvl="1"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2pPr>
            <a:lvl3pPr lvl="2"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3pPr>
            <a:lvl4pPr lvl="3"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4pPr>
            <a:lvl5pPr lvl="4"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5pPr>
            <a:lvl6pPr lvl="5"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6pPr>
            <a:lvl7pPr lvl="6"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7pPr>
            <a:lvl8pPr lvl="7"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8pPr>
            <a:lvl9pPr lvl="8"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9pPr>
          </a:lstStyle>
          <a:p/>
        </p:txBody>
      </p:sp>
      <p:sp>
        <p:nvSpPr>
          <p:cNvPr id="7" name="Google Shape;7;p1"/>
          <p:cNvSpPr txBox="1"/>
          <p:nvPr>
            <p:ph idx="1" type="body"/>
          </p:nvPr>
        </p:nvSpPr>
        <p:spPr>
          <a:xfrm>
            <a:off x="715100" y="1083700"/>
            <a:ext cx="7713900" cy="35247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indent="-304800" lvl="1" marL="9144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indent="-304800" lvl="2" marL="13716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indent="-304800" lvl="3" marL="1828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indent="-304800" lvl="4" marL="22860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indent="-304800" lvl="5" marL="27432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indent="-304800" lvl="6" marL="32004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indent="-304800" lvl="7" marL="36576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indent="-304800" lvl="8" marL="411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0" Type="http://schemas.openxmlformats.org/officeDocument/2006/relationships/image" Target="../media/image18.png"/><Relationship Id="rId22" Type="http://schemas.openxmlformats.org/officeDocument/2006/relationships/image" Target="../media/image19.png"/><Relationship Id="rId21" Type="http://schemas.openxmlformats.org/officeDocument/2006/relationships/image" Target="../media/image21.png"/><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0.png"/><Relationship Id="rId4" Type="http://schemas.openxmlformats.org/officeDocument/2006/relationships/image" Target="../media/image7.png"/><Relationship Id="rId9" Type="http://schemas.openxmlformats.org/officeDocument/2006/relationships/image" Target="../media/image14.png"/><Relationship Id="rId5" Type="http://schemas.openxmlformats.org/officeDocument/2006/relationships/image" Target="../media/image9.png"/><Relationship Id="rId6" Type="http://schemas.openxmlformats.org/officeDocument/2006/relationships/image" Target="../media/image17.png"/><Relationship Id="rId7" Type="http://schemas.openxmlformats.org/officeDocument/2006/relationships/image" Target="../media/image15.png"/><Relationship Id="rId8" Type="http://schemas.openxmlformats.org/officeDocument/2006/relationships/image" Target="../media/image11.png"/><Relationship Id="rId11" Type="http://schemas.openxmlformats.org/officeDocument/2006/relationships/image" Target="../media/image13.png"/><Relationship Id="rId10" Type="http://schemas.openxmlformats.org/officeDocument/2006/relationships/image" Target="../media/image12.png"/><Relationship Id="rId13" Type="http://schemas.openxmlformats.org/officeDocument/2006/relationships/image" Target="../media/image10.png"/><Relationship Id="rId12" Type="http://schemas.openxmlformats.org/officeDocument/2006/relationships/image" Target="../media/image16.png"/><Relationship Id="rId15" Type="http://schemas.openxmlformats.org/officeDocument/2006/relationships/image" Target="../media/image25.png"/><Relationship Id="rId14" Type="http://schemas.openxmlformats.org/officeDocument/2006/relationships/image" Target="../media/image29.png"/><Relationship Id="rId17" Type="http://schemas.openxmlformats.org/officeDocument/2006/relationships/image" Target="../media/image23.png"/><Relationship Id="rId16" Type="http://schemas.openxmlformats.org/officeDocument/2006/relationships/image" Target="../media/image24.png"/><Relationship Id="rId19" Type="http://schemas.openxmlformats.org/officeDocument/2006/relationships/image" Target="../media/image20.png"/><Relationship Id="rId18"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4.png"/><Relationship Id="rId9" Type="http://schemas.openxmlformats.org/officeDocument/2006/relationships/image" Target="../media/image29.png"/><Relationship Id="rId5" Type="http://schemas.openxmlformats.org/officeDocument/2006/relationships/image" Target="../media/image25.png"/><Relationship Id="rId6" Type="http://schemas.openxmlformats.org/officeDocument/2006/relationships/image" Target="../media/image16.png"/><Relationship Id="rId7" Type="http://schemas.openxmlformats.org/officeDocument/2006/relationships/image" Target="../media/image24.png"/><Relationship Id="rId8"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22.png"/><Relationship Id="rId9" Type="http://schemas.openxmlformats.org/officeDocument/2006/relationships/image" Target="../media/image9.png"/><Relationship Id="rId5" Type="http://schemas.openxmlformats.org/officeDocument/2006/relationships/image" Target="../media/image20.png"/><Relationship Id="rId6" Type="http://schemas.openxmlformats.org/officeDocument/2006/relationships/image" Target="../media/image18.png"/><Relationship Id="rId7" Type="http://schemas.openxmlformats.org/officeDocument/2006/relationships/image" Target="../media/image21.png"/><Relationship Id="rId8" Type="http://schemas.openxmlformats.org/officeDocument/2006/relationships/image" Target="../media/image19.png"/><Relationship Id="rId11" Type="http://schemas.openxmlformats.org/officeDocument/2006/relationships/image" Target="../media/image15.png"/><Relationship Id="rId10" Type="http://schemas.openxmlformats.org/officeDocument/2006/relationships/image" Target="../media/image17.png"/><Relationship Id="rId13" Type="http://schemas.openxmlformats.org/officeDocument/2006/relationships/image" Target="../media/image12.png"/><Relationship Id="rId12" Type="http://schemas.openxmlformats.org/officeDocument/2006/relationships/image" Target="../media/image11.png"/><Relationship Id="rId15" Type="http://schemas.openxmlformats.org/officeDocument/2006/relationships/image" Target="../media/image23.png"/><Relationship Id="rId14"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28.png"/><Relationship Id="rId5"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10.png"/><Relationship Id="rId5"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12.png"/><Relationship Id="rId5" Type="http://schemas.openxmlformats.org/officeDocument/2006/relationships/image" Target="../media/image17.png"/><Relationship Id="rId6" Type="http://schemas.openxmlformats.org/officeDocument/2006/relationships/image" Target="../media/image15.png"/><Relationship Id="rId7" Type="http://schemas.openxmlformats.org/officeDocument/2006/relationships/image" Target="../media/image11.png"/><Relationship Id="rId8" Type="http://schemas.openxmlformats.org/officeDocument/2006/relationships/image" Target="../media/image14.png"/><Relationship Id="rId11" Type="http://schemas.openxmlformats.org/officeDocument/2006/relationships/image" Target="../media/image16.png"/><Relationship Id="rId10" Type="http://schemas.openxmlformats.org/officeDocument/2006/relationships/image" Target="../media/image13.png"/><Relationship Id="rId1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ctrTitle"/>
          </p:nvPr>
        </p:nvSpPr>
        <p:spPr>
          <a:xfrm>
            <a:off x="711750" y="1667188"/>
            <a:ext cx="7720500" cy="1736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4800"/>
              <a:t>QGNN-TimeCausality</a:t>
            </a:r>
            <a:endParaRPr sz="4800"/>
          </a:p>
          <a:p>
            <a:pPr indent="0" lvl="0" marL="0" rtl="0" algn="ctr">
              <a:spcBef>
                <a:spcPts val="0"/>
              </a:spcBef>
              <a:spcAft>
                <a:spcPts val="0"/>
              </a:spcAft>
              <a:buNone/>
            </a:pPr>
            <a:r>
              <a:t/>
            </a:r>
            <a:endParaRPr sz="1600"/>
          </a:p>
          <a:p>
            <a:pPr indent="0" lvl="0" marL="0" rtl="0" algn="ctr">
              <a:spcBef>
                <a:spcPts val="0"/>
              </a:spcBef>
              <a:spcAft>
                <a:spcPts val="0"/>
              </a:spcAft>
              <a:buNone/>
            </a:pPr>
            <a:r>
              <a:rPr lang="en" sz="4800"/>
              <a:t>Avancement du projet</a:t>
            </a:r>
            <a:endParaRPr sz="4800"/>
          </a:p>
        </p:txBody>
      </p:sp>
      <p:sp>
        <p:nvSpPr>
          <p:cNvPr id="185" name="Google Shape;185;p32"/>
          <p:cNvSpPr txBox="1"/>
          <p:nvPr>
            <p:ph idx="1" type="subTitle"/>
          </p:nvPr>
        </p:nvSpPr>
        <p:spPr>
          <a:xfrm>
            <a:off x="4572000" y="535000"/>
            <a:ext cx="3860400" cy="38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Stage d’été - Semaine 4</a:t>
            </a:r>
            <a:endParaRPr b="1"/>
          </a:p>
        </p:txBody>
      </p:sp>
      <p:cxnSp>
        <p:nvCxnSpPr>
          <p:cNvPr id="186" name="Google Shape;186;p32">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pic>
        <p:nvPicPr>
          <p:cNvPr id="187" name="Google Shape;187;p32" title="universite-teluq-vector-logo.png"/>
          <p:cNvPicPr preferRelativeResize="0"/>
          <p:nvPr/>
        </p:nvPicPr>
        <p:blipFill>
          <a:blip r:embed="rId3">
            <a:alphaModFix/>
          </a:blip>
          <a:stretch>
            <a:fillRect/>
          </a:stretch>
        </p:blipFill>
        <p:spPr>
          <a:xfrm>
            <a:off x="7948875" y="4212250"/>
            <a:ext cx="768874" cy="768874"/>
          </a:xfrm>
          <a:prstGeom prst="rect">
            <a:avLst/>
          </a:prstGeom>
          <a:noFill/>
          <a:ln>
            <a:noFill/>
          </a:ln>
        </p:spPr>
      </p:pic>
      <p:pic>
        <p:nvPicPr>
          <p:cNvPr id="188" name="Google Shape;188;p32" title="UdeS_logo_rgbHR.png"/>
          <p:cNvPicPr preferRelativeResize="0"/>
          <p:nvPr/>
        </p:nvPicPr>
        <p:blipFill>
          <a:blip r:embed="rId4">
            <a:alphaModFix/>
          </a:blip>
          <a:stretch>
            <a:fillRect/>
          </a:stretch>
        </p:blipFill>
        <p:spPr>
          <a:xfrm>
            <a:off x="6107225" y="4329413"/>
            <a:ext cx="1526825" cy="53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type="title"/>
          </p:nvPr>
        </p:nvSpPr>
        <p:spPr>
          <a:xfrm>
            <a:off x="273300" y="169425"/>
            <a:ext cx="8597400" cy="56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Définition du circuit QGRNN</a:t>
            </a:r>
            <a:endParaRPr/>
          </a:p>
        </p:txBody>
      </p:sp>
      <p:sp>
        <p:nvSpPr>
          <p:cNvPr id="273" name="Google Shape;273;p41"/>
          <p:cNvSpPr txBox="1"/>
          <p:nvPr>
            <p:ph idx="1" type="body"/>
          </p:nvPr>
        </p:nvSpPr>
        <p:spPr>
          <a:xfrm>
            <a:off x="296100" y="854363"/>
            <a:ext cx="8551800" cy="3540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100"/>
              <a:t>L’objectif est de traiter chaque cluster du graphe comme un petit sous-graphe, encodé sur un nombre réduit de qubits.</a:t>
            </a:r>
            <a:endParaRPr sz="1100"/>
          </a:p>
        </p:txBody>
      </p:sp>
      <p:sp>
        <p:nvSpPr>
          <p:cNvPr id="274" name="Google Shape;274;p41"/>
          <p:cNvSpPr txBox="1"/>
          <p:nvPr/>
        </p:nvSpPr>
        <p:spPr>
          <a:xfrm>
            <a:off x="229975" y="1323900"/>
            <a:ext cx="4512900" cy="2495700"/>
          </a:xfrm>
          <a:prstGeom prst="rect">
            <a:avLst/>
          </a:prstGeom>
          <a:noFill/>
          <a:ln>
            <a:noFill/>
          </a:ln>
        </p:spPr>
        <p:txBody>
          <a:bodyPr anchorCtr="0" anchor="t" bIns="91425" lIns="91425" spcFirstLastPara="1" rIns="91425" wrap="square" tIns="91425">
            <a:spAutoFit/>
          </a:bodyPr>
          <a:lstStyle/>
          <a:p>
            <a:pPr indent="-207009" lvl="0" marL="274320" rtl="0" algn="l">
              <a:lnSpc>
                <a:spcPct val="115000"/>
              </a:lnSpc>
              <a:spcBef>
                <a:spcPts val="1200"/>
              </a:spcBef>
              <a:spcAft>
                <a:spcPts val="0"/>
              </a:spcAft>
              <a:buClr>
                <a:schemeClr val="lt2"/>
              </a:buClr>
              <a:buSzPts val="1100"/>
              <a:buFont typeface="Albert Sans"/>
              <a:buChar char="■"/>
            </a:pPr>
            <a:r>
              <a:rPr lang="en" sz="1100">
                <a:solidFill>
                  <a:schemeClr val="dk1"/>
                </a:solidFill>
                <a:latin typeface="Albert Sans"/>
                <a:ea typeface="Albert Sans"/>
                <a:cs typeface="Albert Sans"/>
                <a:sym typeface="Albert Sans"/>
              </a:rPr>
              <a:t>Fonction ‘create_qgrnn_cluster_circuit’ :  génère dynamiquement un “QNode” (circuit quantique) pour un cluster donné :</a:t>
            </a:r>
            <a:endParaRPr sz="1100">
              <a:solidFill>
                <a:schemeClr val="dk1"/>
              </a:solidFill>
              <a:latin typeface="Albert Sans"/>
              <a:ea typeface="Albert Sans"/>
              <a:cs typeface="Albert Sans"/>
              <a:sym typeface="Albert Sans"/>
            </a:endParaRPr>
          </a:p>
          <a:p>
            <a:pPr indent="-298450" lvl="0" marL="457200" rtl="0" algn="l">
              <a:lnSpc>
                <a:spcPct val="115000"/>
              </a:lnSpc>
              <a:spcBef>
                <a:spcPts val="0"/>
              </a:spcBef>
              <a:spcAft>
                <a:spcPts val="0"/>
              </a:spcAft>
              <a:buClr>
                <a:schemeClr val="dk1"/>
              </a:buClr>
              <a:buSzPts val="1100"/>
              <a:buFont typeface="Albert Sans"/>
              <a:buChar char="-"/>
            </a:pPr>
            <a:r>
              <a:rPr lang="en" sz="1100">
                <a:solidFill>
                  <a:schemeClr val="dk1"/>
                </a:solidFill>
                <a:latin typeface="Albert Sans"/>
                <a:ea typeface="Albert Sans"/>
                <a:cs typeface="Albert Sans"/>
                <a:sym typeface="Albert Sans"/>
              </a:rPr>
              <a:t>Nombre de qubits : #de nœuds dans le cluster.</a:t>
            </a:r>
            <a:endParaRPr sz="1100">
              <a:solidFill>
                <a:schemeClr val="dk1"/>
              </a:solidFill>
              <a:latin typeface="Albert Sans"/>
              <a:ea typeface="Albert Sans"/>
              <a:cs typeface="Albert Sans"/>
              <a:sym typeface="Albert Sans"/>
            </a:endParaRPr>
          </a:p>
          <a:p>
            <a:pPr indent="-298450" lvl="0" marL="457200" rtl="0" algn="l">
              <a:lnSpc>
                <a:spcPct val="115000"/>
              </a:lnSpc>
              <a:spcBef>
                <a:spcPts val="0"/>
              </a:spcBef>
              <a:spcAft>
                <a:spcPts val="0"/>
              </a:spcAft>
              <a:buClr>
                <a:schemeClr val="dk1"/>
              </a:buClr>
              <a:buSzPts val="1100"/>
              <a:buFont typeface="Albert Sans"/>
              <a:buChar char="-"/>
            </a:pPr>
            <a:r>
              <a:rPr lang="en" sz="1100">
                <a:solidFill>
                  <a:schemeClr val="dk1"/>
                </a:solidFill>
                <a:latin typeface="Albert Sans"/>
                <a:ea typeface="Albert Sans"/>
                <a:cs typeface="Albert Sans"/>
                <a:sym typeface="Albert Sans"/>
              </a:rPr>
              <a:t>Encodage des features : Chaque feature (valeur à un instant donné) est encodée via une rotation RY sur un qubit dédié.</a:t>
            </a:r>
            <a:endParaRPr sz="1100">
              <a:solidFill>
                <a:schemeClr val="dk1"/>
              </a:solidFill>
              <a:latin typeface="Albert Sans"/>
              <a:ea typeface="Albert Sans"/>
              <a:cs typeface="Albert Sans"/>
              <a:sym typeface="Albert Sans"/>
            </a:endParaRPr>
          </a:p>
          <a:p>
            <a:pPr indent="-298450" lvl="0" marL="457200" rtl="0" algn="l">
              <a:lnSpc>
                <a:spcPct val="115000"/>
              </a:lnSpc>
              <a:spcBef>
                <a:spcPts val="0"/>
              </a:spcBef>
              <a:spcAft>
                <a:spcPts val="0"/>
              </a:spcAft>
              <a:buClr>
                <a:schemeClr val="dk1"/>
              </a:buClr>
              <a:buSzPts val="1100"/>
              <a:buFont typeface="Albert Sans"/>
              <a:buChar char="-"/>
            </a:pPr>
            <a:r>
              <a:rPr lang="en" sz="1100">
                <a:solidFill>
                  <a:schemeClr val="dk1"/>
                </a:solidFill>
                <a:latin typeface="Albert Sans"/>
                <a:ea typeface="Albert Sans"/>
                <a:cs typeface="Albert Sans"/>
                <a:sym typeface="Albert Sans"/>
              </a:rPr>
              <a:t>Propagation quantique : La couche “qgrnn_layer” est ensuite appliquée pour propager l'information dans le graphe.</a:t>
            </a:r>
            <a:endParaRPr sz="1100">
              <a:solidFill>
                <a:schemeClr val="dk1"/>
              </a:solidFill>
              <a:latin typeface="Albert Sans"/>
              <a:ea typeface="Albert Sans"/>
              <a:cs typeface="Albert Sans"/>
              <a:sym typeface="Albert Sans"/>
            </a:endParaRPr>
          </a:p>
          <a:p>
            <a:pPr indent="-298450" lvl="0" marL="457200" rtl="0" algn="l">
              <a:lnSpc>
                <a:spcPct val="115000"/>
              </a:lnSpc>
              <a:spcBef>
                <a:spcPts val="0"/>
              </a:spcBef>
              <a:spcAft>
                <a:spcPts val="0"/>
              </a:spcAft>
              <a:buClr>
                <a:schemeClr val="dk1"/>
              </a:buClr>
              <a:buSzPts val="1100"/>
              <a:buFont typeface="Albert Sans"/>
              <a:buChar char="-"/>
            </a:pPr>
            <a:r>
              <a:rPr lang="en" sz="1100">
                <a:solidFill>
                  <a:schemeClr val="dk1"/>
                </a:solidFill>
                <a:latin typeface="Albert Sans"/>
                <a:ea typeface="Albert Sans"/>
                <a:cs typeface="Albert Sans"/>
                <a:sym typeface="Albert Sans"/>
              </a:rPr>
              <a:t>Sortie du circuit : Le circuit retourne les espérances de mesure selon PauliZ pour chaque qubit, ce qui donne une représentation réelle du cluster.</a:t>
            </a:r>
            <a:endParaRPr sz="1300"/>
          </a:p>
        </p:txBody>
      </p:sp>
      <p:pic>
        <p:nvPicPr>
          <p:cNvPr id="275" name="Google Shape;275;p41" title="Screen Shot 2025-06-05 at 9.51.33 AM.png"/>
          <p:cNvPicPr preferRelativeResize="0"/>
          <p:nvPr/>
        </p:nvPicPr>
        <p:blipFill rotWithShape="1">
          <a:blip r:embed="rId3">
            <a:alphaModFix/>
          </a:blip>
          <a:srcRect b="0" l="0" r="41687" t="0"/>
          <a:stretch/>
        </p:blipFill>
        <p:spPr>
          <a:xfrm>
            <a:off x="4884750" y="1367975"/>
            <a:ext cx="3963148" cy="2313685"/>
          </a:xfrm>
          <a:prstGeom prst="rect">
            <a:avLst/>
          </a:prstGeom>
          <a:noFill/>
          <a:ln cap="flat" cmpd="sng" w="28575">
            <a:solidFill>
              <a:schemeClr val="dk2"/>
            </a:solidFill>
            <a:prstDash val="solid"/>
            <a:round/>
            <a:headEnd len="sm" w="sm" type="none"/>
            <a:tailEnd len="sm" w="sm" type="none"/>
          </a:ln>
        </p:spPr>
      </p:pic>
      <p:sp>
        <p:nvSpPr>
          <p:cNvPr id="276" name="Google Shape;276;p41"/>
          <p:cNvSpPr txBox="1"/>
          <p:nvPr/>
        </p:nvSpPr>
        <p:spPr>
          <a:xfrm>
            <a:off x="273300" y="3935125"/>
            <a:ext cx="8597400" cy="109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dk1"/>
                </a:solidFill>
                <a:latin typeface="Albert Sans"/>
                <a:ea typeface="Albert Sans"/>
                <a:cs typeface="Albert Sans"/>
                <a:sym typeface="Albert Sans"/>
              </a:rPr>
              <a:t>( À la fin du circuit, chaque qubit est mesuré selon l’observable Pauli-Z. Cette opération retourne une valeur réelle entre -1 et +1, représentant l’état final moyen du qubit [ L'espérance de mesure : la moyenne des résultats qu’on obtiendrait si on répétait la mesure plusieurs fois ] )</a:t>
            </a:r>
            <a:endParaRPr sz="1100">
              <a:solidFill>
                <a:schemeClr val="dk1"/>
              </a:solidFill>
              <a:latin typeface="Albert Sans"/>
              <a:ea typeface="Albert Sans"/>
              <a:cs typeface="Albert Sans"/>
              <a:sym typeface="Albert Sans"/>
            </a:endParaRPr>
          </a:p>
          <a:p>
            <a:pPr indent="0" lvl="0" marL="0" rtl="0" algn="l">
              <a:lnSpc>
                <a:spcPct val="115000"/>
              </a:lnSpc>
              <a:spcBef>
                <a:spcPts val="1200"/>
              </a:spcBef>
              <a:spcAft>
                <a:spcPts val="1200"/>
              </a:spcAft>
              <a:buNone/>
            </a:pPr>
            <a:r>
              <a:rPr lang="en" sz="1100">
                <a:solidFill>
                  <a:schemeClr val="dk1"/>
                </a:solidFill>
                <a:latin typeface="Albert Sans"/>
                <a:ea typeface="Albert Sans"/>
                <a:cs typeface="Albert Sans"/>
                <a:sym typeface="Albert Sans"/>
              </a:rPr>
              <a:t>NB : Ici j’ai pas encore spécifié le nombre de shots, j’ai juste utilisé le mode analytique ( par defaut )</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715100" y="3328050"/>
            <a:ext cx="8034300" cy="12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Implementation ( Visualisation )</a:t>
            </a:r>
            <a:endParaRPr sz="3800"/>
          </a:p>
        </p:txBody>
      </p:sp>
      <p:sp>
        <p:nvSpPr>
          <p:cNvPr id="282" name="Google Shape;282;p42"/>
          <p:cNvSpPr txBox="1"/>
          <p:nvPr>
            <p:ph idx="2" type="title"/>
          </p:nvPr>
        </p:nvSpPr>
        <p:spPr>
          <a:xfrm>
            <a:off x="715100" y="2074250"/>
            <a:ext cx="7708800" cy="125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283" name="Google Shape;283;p42"/>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Stage d’été - Semaine 4</a:t>
            </a:r>
            <a:endParaRPr/>
          </a:p>
        </p:txBody>
      </p:sp>
      <p:cxnSp>
        <p:nvCxnSpPr>
          <p:cNvPr id="284" name="Google Shape;284;p42">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3" title="Screen Shot 2025-06-05 at 9.58.13 AM.png"/>
          <p:cNvPicPr preferRelativeResize="0"/>
          <p:nvPr/>
        </p:nvPicPr>
        <p:blipFill>
          <a:blip r:embed="rId3">
            <a:alphaModFix/>
          </a:blip>
          <a:stretch>
            <a:fillRect/>
          </a:stretch>
        </p:blipFill>
        <p:spPr>
          <a:xfrm>
            <a:off x="1112625" y="542225"/>
            <a:ext cx="6918751" cy="3854124"/>
          </a:xfrm>
          <a:prstGeom prst="rect">
            <a:avLst/>
          </a:prstGeom>
          <a:noFill/>
          <a:ln cap="flat" cmpd="sng" w="28575">
            <a:solidFill>
              <a:schemeClr val="dk2"/>
            </a:solidFill>
            <a:prstDash val="solid"/>
            <a:round/>
            <a:headEnd len="sm" w="sm" type="none"/>
            <a:tailEnd len="sm" w="sm" type="none"/>
          </a:ln>
        </p:spPr>
      </p:pic>
      <p:sp>
        <p:nvSpPr>
          <p:cNvPr id="290" name="Google Shape;290;p43"/>
          <p:cNvSpPr/>
          <p:nvPr/>
        </p:nvSpPr>
        <p:spPr>
          <a:xfrm>
            <a:off x="1112625" y="855450"/>
            <a:ext cx="6789300" cy="1007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pic>
        <p:nvPicPr>
          <p:cNvPr id="291" name="Google Shape;291;p43" title="test1.png"/>
          <p:cNvPicPr preferRelativeResize="0"/>
          <p:nvPr/>
        </p:nvPicPr>
        <p:blipFill>
          <a:blip r:embed="rId4">
            <a:alphaModFix/>
          </a:blip>
          <a:stretch>
            <a:fillRect/>
          </a:stretch>
        </p:blipFill>
        <p:spPr>
          <a:xfrm>
            <a:off x="2614038" y="1977975"/>
            <a:ext cx="3786476" cy="2839875"/>
          </a:xfrm>
          <a:prstGeom prst="rect">
            <a:avLst/>
          </a:prstGeom>
          <a:noFill/>
          <a:ln cap="flat" cmpd="sng" w="28575">
            <a:solidFill>
              <a:schemeClr val="dk2"/>
            </a:solidFill>
            <a:prstDash val="solid"/>
            <a:round/>
            <a:headEnd len="sm" w="sm" type="none"/>
            <a:tailEnd len="sm" w="sm" type="none"/>
          </a:ln>
        </p:spPr>
      </p:pic>
      <p:sp>
        <p:nvSpPr>
          <p:cNvPr id="292" name="Google Shape;292;p43"/>
          <p:cNvSpPr/>
          <p:nvPr/>
        </p:nvSpPr>
        <p:spPr>
          <a:xfrm>
            <a:off x="1177350" y="1906600"/>
            <a:ext cx="6789300" cy="1309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pic>
        <p:nvPicPr>
          <p:cNvPr id="293" name="Google Shape;293;p43" title="test7.png"/>
          <p:cNvPicPr preferRelativeResize="0"/>
          <p:nvPr/>
        </p:nvPicPr>
        <p:blipFill rotWithShape="1">
          <a:blip r:embed="rId5">
            <a:alphaModFix/>
          </a:blip>
          <a:srcRect b="39683" l="39182" r="39180" t="39685"/>
          <a:stretch/>
        </p:blipFill>
        <p:spPr>
          <a:xfrm>
            <a:off x="2513600" y="241900"/>
            <a:ext cx="824175" cy="702300"/>
          </a:xfrm>
          <a:prstGeom prst="rect">
            <a:avLst/>
          </a:prstGeom>
          <a:noFill/>
          <a:ln cap="flat" cmpd="sng" w="28575">
            <a:solidFill>
              <a:schemeClr val="accent1"/>
            </a:solidFill>
            <a:prstDash val="solid"/>
            <a:round/>
            <a:headEnd len="sm" w="sm" type="none"/>
            <a:tailEnd len="sm" w="sm" type="none"/>
          </a:ln>
        </p:spPr>
      </p:pic>
      <p:pic>
        <p:nvPicPr>
          <p:cNvPr id="294" name="Google Shape;294;p43" title="test8.png"/>
          <p:cNvPicPr preferRelativeResize="0"/>
          <p:nvPr/>
        </p:nvPicPr>
        <p:blipFill rotWithShape="1">
          <a:blip r:embed="rId6">
            <a:alphaModFix/>
          </a:blip>
          <a:srcRect b="39453" l="38347" r="38347" t="35820"/>
          <a:stretch/>
        </p:blipFill>
        <p:spPr>
          <a:xfrm>
            <a:off x="325000" y="244100"/>
            <a:ext cx="824175" cy="736525"/>
          </a:xfrm>
          <a:prstGeom prst="rect">
            <a:avLst/>
          </a:prstGeom>
          <a:noFill/>
          <a:ln cap="flat" cmpd="sng" w="28575">
            <a:solidFill>
              <a:schemeClr val="accent1"/>
            </a:solidFill>
            <a:prstDash val="solid"/>
            <a:round/>
            <a:headEnd len="sm" w="sm" type="none"/>
            <a:tailEnd len="sm" w="sm" type="none"/>
          </a:ln>
        </p:spPr>
      </p:pic>
      <p:pic>
        <p:nvPicPr>
          <p:cNvPr id="295" name="Google Shape;295;p43" title="test9.png"/>
          <p:cNvPicPr preferRelativeResize="0"/>
          <p:nvPr/>
        </p:nvPicPr>
        <p:blipFill>
          <a:blip r:embed="rId7">
            <a:alphaModFix/>
          </a:blip>
          <a:stretch>
            <a:fillRect/>
          </a:stretch>
        </p:blipFill>
        <p:spPr>
          <a:xfrm>
            <a:off x="4702200" y="162225"/>
            <a:ext cx="1104800" cy="736525"/>
          </a:xfrm>
          <a:prstGeom prst="rect">
            <a:avLst/>
          </a:prstGeom>
          <a:noFill/>
          <a:ln cap="flat" cmpd="sng" w="28575">
            <a:solidFill>
              <a:schemeClr val="accent1"/>
            </a:solidFill>
            <a:prstDash val="solid"/>
            <a:round/>
            <a:headEnd len="sm" w="sm" type="none"/>
            <a:tailEnd len="sm" w="sm" type="none"/>
          </a:ln>
        </p:spPr>
      </p:pic>
      <p:pic>
        <p:nvPicPr>
          <p:cNvPr id="296" name="Google Shape;296;p43" title="test10.png"/>
          <p:cNvPicPr preferRelativeResize="0"/>
          <p:nvPr/>
        </p:nvPicPr>
        <p:blipFill rotWithShape="1">
          <a:blip r:embed="rId8">
            <a:alphaModFix/>
          </a:blip>
          <a:srcRect b="35257" l="39001" r="39001" t="35257"/>
          <a:stretch/>
        </p:blipFill>
        <p:spPr>
          <a:xfrm>
            <a:off x="1419300" y="244100"/>
            <a:ext cx="824178" cy="736525"/>
          </a:xfrm>
          <a:prstGeom prst="rect">
            <a:avLst/>
          </a:prstGeom>
          <a:noFill/>
          <a:ln cap="flat" cmpd="sng" w="28575">
            <a:solidFill>
              <a:schemeClr val="accent1"/>
            </a:solidFill>
            <a:prstDash val="solid"/>
            <a:round/>
            <a:headEnd len="sm" w="sm" type="none"/>
            <a:tailEnd len="sm" w="sm" type="none"/>
          </a:ln>
        </p:spPr>
      </p:pic>
      <p:pic>
        <p:nvPicPr>
          <p:cNvPr id="297" name="Google Shape;297;p43" title="test3.png"/>
          <p:cNvPicPr preferRelativeResize="0"/>
          <p:nvPr/>
        </p:nvPicPr>
        <p:blipFill>
          <a:blip r:embed="rId9">
            <a:alphaModFix/>
          </a:blip>
          <a:stretch>
            <a:fillRect/>
          </a:stretch>
        </p:blipFill>
        <p:spPr>
          <a:xfrm>
            <a:off x="3435825" y="3533133"/>
            <a:ext cx="2015275" cy="1343517"/>
          </a:xfrm>
          <a:prstGeom prst="rect">
            <a:avLst/>
          </a:prstGeom>
          <a:noFill/>
          <a:ln cap="flat" cmpd="sng" w="28575">
            <a:solidFill>
              <a:schemeClr val="accent1"/>
            </a:solidFill>
            <a:prstDash val="solid"/>
            <a:round/>
            <a:headEnd len="sm" w="sm" type="none"/>
            <a:tailEnd len="sm" w="sm" type="none"/>
          </a:ln>
        </p:spPr>
      </p:pic>
      <p:pic>
        <p:nvPicPr>
          <p:cNvPr id="298" name="Google Shape;298;p43" title="test6.png"/>
          <p:cNvPicPr preferRelativeResize="0"/>
          <p:nvPr/>
        </p:nvPicPr>
        <p:blipFill rotWithShape="1">
          <a:blip r:embed="rId10">
            <a:alphaModFix/>
          </a:blip>
          <a:srcRect b="38203" l="42231" r="42231" t="38206"/>
          <a:stretch/>
        </p:blipFill>
        <p:spPr>
          <a:xfrm>
            <a:off x="3607900" y="241903"/>
            <a:ext cx="693847" cy="702300"/>
          </a:xfrm>
          <a:prstGeom prst="rect">
            <a:avLst/>
          </a:prstGeom>
          <a:noFill/>
          <a:ln cap="flat" cmpd="sng" w="28575">
            <a:solidFill>
              <a:schemeClr val="accent1"/>
            </a:solidFill>
            <a:prstDash val="solid"/>
            <a:round/>
            <a:headEnd len="sm" w="sm" type="none"/>
            <a:tailEnd len="sm" w="sm" type="none"/>
          </a:ln>
        </p:spPr>
      </p:pic>
      <p:pic>
        <p:nvPicPr>
          <p:cNvPr id="299" name="Google Shape;299;p43" title="test5.png"/>
          <p:cNvPicPr preferRelativeResize="0"/>
          <p:nvPr/>
        </p:nvPicPr>
        <p:blipFill>
          <a:blip r:embed="rId11">
            <a:alphaModFix/>
          </a:blip>
          <a:stretch>
            <a:fillRect/>
          </a:stretch>
        </p:blipFill>
        <p:spPr>
          <a:xfrm>
            <a:off x="6207450" y="92200"/>
            <a:ext cx="1560499" cy="1040325"/>
          </a:xfrm>
          <a:prstGeom prst="rect">
            <a:avLst/>
          </a:prstGeom>
          <a:noFill/>
          <a:ln cap="flat" cmpd="sng" w="28575">
            <a:solidFill>
              <a:schemeClr val="accent1"/>
            </a:solidFill>
            <a:prstDash val="solid"/>
            <a:round/>
            <a:headEnd len="sm" w="sm" type="none"/>
            <a:tailEnd len="sm" w="sm" type="none"/>
          </a:ln>
        </p:spPr>
      </p:pic>
      <p:pic>
        <p:nvPicPr>
          <p:cNvPr id="300" name="Google Shape;300;p43" title="test4.png"/>
          <p:cNvPicPr preferRelativeResize="0"/>
          <p:nvPr/>
        </p:nvPicPr>
        <p:blipFill>
          <a:blip r:embed="rId12">
            <a:alphaModFix/>
          </a:blip>
          <a:stretch>
            <a:fillRect/>
          </a:stretch>
        </p:blipFill>
        <p:spPr>
          <a:xfrm>
            <a:off x="6603175" y="3580838"/>
            <a:ext cx="1872160" cy="1248100"/>
          </a:xfrm>
          <a:prstGeom prst="rect">
            <a:avLst/>
          </a:prstGeom>
          <a:noFill/>
          <a:ln cap="flat" cmpd="sng" w="28575">
            <a:solidFill>
              <a:schemeClr val="accent1"/>
            </a:solidFill>
            <a:prstDash val="solid"/>
            <a:round/>
            <a:headEnd len="sm" w="sm" type="none"/>
            <a:tailEnd len="sm" w="sm" type="none"/>
          </a:ln>
        </p:spPr>
      </p:pic>
      <p:pic>
        <p:nvPicPr>
          <p:cNvPr id="301" name="Google Shape;301;p43" title="test2.png"/>
          <p:cNvPicPr preferRelativeResize="0"/>
          <p:nvPr/>
        </p:nvPicPr>
        <p:blipFill>
          <a:blip r:embed="rId13">
            <a:alphaModFix/>
          </a:blip>
          <a:stretch>
            <a:fillRect/>
          </a:stretch>
        </p:blipFill>
        <p:spPr>
          <a:xfrm>
            <a:off x="539225" y="3463483"/>
            <a:ext cx="2015275" cy="1343517"/>
          </a:xfrm>
          <a:prstGeom prst="rect">
            <a:avLst/>
          </a:prstGeom>
          <a:noFill/>
          <a:ln cap="flat" cmpd="sng" w="28575">
            <a:solidFill>
              <a:schemeClr val="accent1"/>
            </a:solidFill>
            <a:prstDash val="solid"/>
            <a:round/>
            <a:headEnd len="sm" w="sm" type="none"/>
            <a:tailEnd len="sm" w="sm" type="none"/>
          </a:ln>
        </p:spPr>
      </p:pic>
      <p:sp>
        <p:nvSpPr>
          <p:cNvPr id="302" name="Google Shape;302;p43"/>
          <p:cNvSpPr/>
          <p:nvPr/>
        </p:nvSpPr>
        <p:spPr>
          <a:xfrm>
            <a:off x="1177350" y="3304275"/>
            <a:ext cx="6789300" cy="1007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pic>
        <p:nvPicPr>
          <p:cNvPr id="303" name="Google Shape;303;p43" title="c1.png"/>
          <p:cNvPicPr preferRelativeResize="0"/>
          <p:nvPr/>
        </p:nvPicPr>
        <p:blipFill>
          <a:blip r:embed="rId14">
            <a:alphaModFix/>
          </a:blip>
          <a:stretch>
            <a:fillRect/>
          </a:stretch>
        </p:blipFill>
        <p:spPr>
          <a:xfrm>
            <a:off x="673737" y="89575"/>
            <a:ext cx="1560499" cy="1045572"/>
          </a:xfrm>
          <a:prstGeom prst="rect">
            <a:avLst/>
          </a:prstGeom>
          <a:noFill/>
          <a:ln cap="flat" cmpd="sng" w="19050">
            <a:solidFill>
              <a:schemeClr val="lt2"/>
            </a:solidFill>
            <a:prstDash val="solid"/>
            <a:round/>
            <a:headEnd len="sm" w="sm" type="none"/>
            <a:tailEnd len="sm" w="sm" type="none"/>
          </a:ln>
        </p:spPr>
      </p:pic>
      <p:pic>
        <p:nvPicPr>
          <p:cNvPr id="304" name="Google Shape;304;p43" title="c2.png"/>
          <p:cNvPicPr preferRelativeResize="0"/>
          <p:nvPr/>
        </p:nvPicPr>
        <p:blipFill>
          <a:blip r:embed="rId15">
            <a:alphaModFix/>
          </a:blip>
          <a:stretch>
            <a:fillRect/>
          </a:stretch>
        </p:blipFill>
        <p:spPr>
          <a:xfrm>
            <a:off x="2507548" y="108811"/>
            <a:ext cx="1499911" cy="1007101"/>
          </a:xfrm>
          <a:prstGeom prst="rect">
            <a:avLst/>
          </a:prstGeom>
          <a:noFill/>
          <a:ln cap="flat" cmpd="sng" w="19050">
            <a:solidFill>
              <a:schemeClr val="lt2"/>
            </a:solidFill>
            <a:prstDash val="solid"/>
            <a:round/>
            <a:headEnd len="sm" w="sm" type="none"/>
            <a:tailEnd len="sm" w="sm" type="none"/>
          </a:ln>
        </p:spPr>
      </p:pic>
      <p:pic>
        <p:nvPicPr>
          <p:cNvPr id="305" name="Google Shape;305;p43" title="c3.png"/>
          <p:cNvPicPr preferRelativeResize="0"/>
          <p:nvPr/>
        </p:nvPicPr>
        <p:blipFill>
          <a:blip r:embed="rId16">
            <a:alphaModFix/>
          </a:blip>
          <a:stretch>
            <a:fillRect/>
          </a:stretch>
        </p:blipFill>
        <p:spPr>
          <a:xfrm>
            <a:off x="4498965" y="108813"/>
            <a:ext cx="1611360" cy="1007100"/>
          </a:xfrm>
          <a:prstGeom prst="rect">
            <a:avLst/>
          </a:prstGeom>
          <a:noFill/>
          <a:ln cap="flat" cmpd="sng" w="19050">
            <a:solidFill>
              <a:schemeClr val="lt2"/>
            </a:solidFill>
            <a:prstDash val="solid"/>
            <a:round/>
            <a:headEnd len="sm" w="sm" type="none"/>
            <a:tailEnd len="sm" w="sm" type="none"/>
          </a:ln>
        </p:spPr>
      </p:pic>
      <p:pic>
        <p:nvPicPr>
          <p:cNvPr id="306" name="Google Shape;306;p43" title="c4.png"/>
          <p:cNvPicPr preferRelativeResize="0"/>
          <p:nvPr/>
        </p:nvPicPr>
        <p:blipFill>
          <a:blip r:embed="rId17">
            <a:alphaModFix/>
          </a:blip>
          <a:stretch>
            <a:fillRect/>
          </a:stretch>
        </p:blipFill>
        <p:spPr>
          <a:xfrm>
            <a:off x="6601838" y="108813"/>
            <a:ext cx="1611350" cy="1007096"/>
          </a:xfrm>
          <a:prstGeom prst="rect">
            <a:avLst/>
          </a:prstGeom>
          <a:noFill/>
          <a:ln cap="flat" cmpd="sng" w="19050">
            <a:solidFill>
              <a:schemeClr val="lt2"/>
            </a:solidFill>
            <a:prstDash val="solid"/>
            <a:round/>
            <a:headEnd len="sm" w="sm" type="none"/>
            <a:tailEnd len="sm" w="sm" type="none"/>
          </a:ln>
        </p:spPr>
      </p:pic>
      <p:pic>
        <p:nvPicPr>
          <p:cNvPr id="307" name="Google Shape;307;p43" title="c5.png"/>
          <p:cNvPicPr preferRelativeResize="0"/>
          <p:nvPr/>
        </p:nvPicPr>
        <p:blipFill>
          <a:blip r:embed="rId18">
            <a:alphaModFix/>
          </a:blip>
          <a:stretch>
            <a:fillRect/>
          </a:stretch>
        </p:blipFill>
        <p:spPr>
          <a:xfrm>
            <a:off x="325000" y="1461165"/>
            <a:ext cx="1499900" cy="599960"/>
          </a:xfrm>
          <a:prstGeom prst="rect">
            <a:avLst/>
          </a:prstGeom>
          <a:noFill/>
          <a:ln cap="flat" cmpd="sng" w="19050">
            <a:solidFill>
              <a:schemeClr val="lt2"/>
            </a:solidFill>
            <a:prstDash val="solid"/>
            <a:round/>
            <a:headEnd len="sm" w="sm" type="none"/>
            <a:tailEnd len="sm" w="sm" type="none"/>
          </a:ln>
        </p:spPr>
      </p:pic>
      <p:pic>
        <p:nvPicPr>
          <p:cNvPr id="308" name="Google Shape;308;p43" title="c6.png"/>
          <p:cNvPicPr preferRelativeResize="0"/>
          <p:nvPr/>
        </p:nvPicPr>
        <p:blipFill>
          <a:blip r:embed="rId19">
            <a:alphaModFix/>
          </a:blip>
          <a:stretch>
            <a:fillRect/>
          </a:stretch>
        </p:blipFill>
        <p:spPr>
          <a:xfrm>
            <a:off x="2090075" y="1461163"/>
            <a:ext cx="1560500" cy="624200"/>
          </a:xfrm>
          <a:prstGeom prst="rect">
            <a:avLst/>
          </a:prstGeom>
          <a:noFill/>
          <a:ln cap="flat" cmpd="sng" w="19050">
            <a:solidFill>
              <a:schemeClr val="lt2"/>
            </a:solidFill>
            <a:prstDash val="solid"/>
            <a:round/>
            <a:headEnd len="sm" w="sm" type="none"/>
            <a:tailEnd len="sm" w="sm" type="none"/>
          </a:ln>
        </p:spPr>
      </p:pic>
      <p:pic>
        <p:nvPicPr>
          <p:cNvPr id="309" name="Google Shape;309;p43" title="c7.png"/>
          <p:cNvPicPr preferRelativeResize="0"/>
          <p:nvPr/>
        </p:nvPicPr>
        <p:blipFill>
          <a:blip r:embed="rId20">
            <a:alphaModFix/>
          </a:blip>
          <a:stretch>
            <a:fillRect/>
          </a:stretch>
        </p:blipFill>
        <p:spPr>
          <a:xfrm>
            <a:off x="3883225" y="1473288"/>
            <a:ext cx="1499900" cy="599960"/>
          </a:xfrm>
          <a:prstGeom prst="rect">
            <a:avLst/>
          </a:prstGeom>
          <a:noFill/>
          <a:ln cap="flat" cmpd="sng" w="19050">
            <a:solidFill>
              <a:schemeClr val="lt2"/>
            </a:solidFill>
            <a:prstDash val="solid"/>
            <a:round/>
            <a:headEnd len="sm" w="sm" type="none"/>
            <a:tailEnd len="sm" w="sm" type="none"/>
          </a:ln>
        </p:spPr>
      </p:pic>
      <p:pic>
        <p:nvPicPr>
          <p:cNvPr id="310" name="Google Shape;310;p43" title="c8.png"/>
          <p:cNvPicPr preferRelativeResize="0"/>
          <p:nvPr/>
        </p:nvPicPr>
        <p:blipFill>
          <a:blip r:embed="rId21">
            <a:alphaModFix/>
          </a:blip>
          <a:stretch>
            <a:fillRect/>
          </a:stretch>
        </p:blipFill>
        <p:spPr>
          <a:xfrm>
            <a:off x="5615775" y="1473288"/>
            <a:ext cx="1499900" cy="599960"/>
          </a:xfrm>
          <a:prstGeom prst="rect">
            <a:avLst/>
          </a:prstGeom>
          <a:noFill/>
          <a:ln cap="flat" cmpd="sng" w="19050">
            <a:solidFill>
              <a:schemeClr val="lt2"/>
            </a:solidFill>
            <a:prstDash val="solid"/>
            <a:round/>
            <a:headEnd len="sm" w="sm" type="none"/>
            <a:tailEnd len="sm" w="sm" type="none"/>
          </a:ln>
        </p:spPr>
      </p:pic>
      <p:pic>
        <p:nvPicPr>
          <p:cNvPr id="311" name="Google Shape;311;p43" title="c9.png"/>
          <p:cNvPicPr preferRelativeResize="0"/>
          <p:nvPr/>
        </p:nvPicPr>
        <p:blipFill>
          <a:blip r:embed="rId22">
            <a:alphaModFix/>
          </a:blip>
          <a:stretch>
            <a:fillRect/>
          </a:stretch>
        </p:blipFill>
        <p:spPr>
          <a:xfrm>
            <a:off x="7348325" y="1473287"/>
            <a:ext cx="1499900" cy="599964"/>
          </a:xfrm>
          <a:prstGeom prst="rect">
            <a:avLst/>
          </a:prstGeom>
          <a:noFill/>
          <a:ln cap="flat" cmpd="sng" w="19050">
            <a:solidFill>
              <a:schemeClr val="lt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9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9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9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9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9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9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9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9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9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0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0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9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44" title="test2.png"/>
          <p:cNvPicPr preferRelativeResize="0"/>
          <p:nvPr/>
        </p:nvPicPr>
        <p:blipFill>
          <a:blip r:embed="rId3">
            <a:alphaModFix/>
          </a:blip>
          <a:stretch>
            <a:fillRect/>
          </a:stretch>
        </p:blipFill>
        <p:spPr>
          <a:xfrm>
            <a:off x="1948275" y="193308"/>
            <a:ext cx="2015275" cy="1343517"/>
          </a:xfrm>
          <a:prstGeom prst="rect">
            <a:avLst/>
          </a:prstGeom>
          <a:noFill/>
          <a:ln cap="flat" cmpd="sng" w="28575">
            <a:solidFill>
              <a:schemeClr val="accent1"/>
            </a:solidFill>
            <a:prstDash val="solid"/>
            <a:round/>
            <a:headEnd len="sm" w="sm" type="none"/>
            <a:tailEnd len="sm" w="sm" type="none"/>
          </a:ln>
        </p:spPr>
      </p:pic>
      <p:pic>
        <p:nvPicPr>
          <p:cNvPr id="317" name="Google Shape;317;p44" title="test3.png"/>
          <p:cNvPicPr preferRelativeResize="0"/>
          <p:nvPr/>
        </p:nvPicPr>
        <p:blipFill>
          <a:blip r:embed="rId4">
            <a:alphaModFix/>
          </a:blip>
          <a:stretch>
            <a:fillRect/>
          </a:stretch>
        </p:blipFill>
        <p:spPr>
          <a:xfrm>
            <a:off x="1948275" y="1833058"/>
            <a:ext cx="2015275" cy="1343517"/>
          </a:xfrm>
          <a:prstGeom prst="rect">
            <a:avLst/>
          </a:prstGeom>
          <a:noFill/>
          <a:ln cap="flat" cmpd="sng" w="28575">
            <a:solidFill>
              <a:schemeClr val="accent1"/>
            </a:solidFill>
            <a:prstDash val="solid"/>
            <a:round/>
            <a:headEnd len="sm" w="sm" type="none"/>
            <a:tailEnd len="sm" w="sm" type="none"/>
          </a:ln>
        </p:spPr>
      </p:pic>
      <p:pic>
        <p:nvPicPr>
          <p:cNvPr id="318" name="Google Shape;318;p44" title="c2.png"/>
          <p:cNvPicPr preferRelativeResize="0"/>
          <p:nvPr/>
        </p:nvPicPr>
        <p:blipFill>
          <a:blip r:embed="rId5">
            <a:alphaModFix/>
          </a:blip>
          <a:stretch>
            <a:fillRect/>
          </a:stretch>
        </p:blipFill>
        <p:spPr>
          <a:xfrm>
            <a:off x="5190551" y="1830207"/>
            <a:ext cx="2005176" cy="1346365"/>
          </a:xfrm>
          <a:prstGeom prst="rect">
            <a:avLst/>
          </a:prstGeom>
          <a:noFill/>
          <a:ln cap="flat" cmpd="sng" w="19050">
            <a:solidFill>
              <a:schemeClr val="lt2"/>
            </a:solidFill>
            <a:prstDash val="solid"/>
            <a:round/>
            <a:headEnd len="sm" w="sm" type="none"/>
            <a:tailEnd len="sm" w="sm" type="none"/>
          </a:ln>
        </p:spPr>
      </p:pic>
      <p:pic>
        <p:nvPicPr>
          <p:cNvPr id="319" name="Google Shape;319;p44" title="test4.png"/>
          <p:cNvPicPr preferRelativeResize="0"/>
          <p:nvPr/>
        </p:nvPicPr>
        <p:blipFill>
          <a:blip r:embed="rId6">
            <a:alphaModFix/>
          </a:blip>
          <a:stretch>
            <a:fillRect/>
          </a:stretch>
        </p:blipFill>
        <p:spPr>
          <a:xfrm>
            <a:off x="1948275" y="3492167"/>
            <a:ext cx="2005175" cy="1336783"/>
          </a:xfrm>
          <a:prstGeom prst="rect">
            <a:avLst/>
          </a:prstGeom>
          <a:noFill/>
          <a:ln cap="flat" cmpd="sng" w="28575">
            <a:solidFill>
              <a:schemeClr val="accent1"/>
            </a:solidFill>
            <a:prstDash val="solid"/>
            <a:round/>
            <a:headEnd len="sm" w="sm" type="none"/>
            <a:tailEnd len="sm" w="sm" type="none"/>
          </a:ln>
        </p:spPr>
      </p:pic>
      <p:pic>
        <p:nvPicPr>
          <p:cNvPr id="320" name="Google Shape;320;p44" title="c3.png"/>
          <p:cNvPicPr preferRelativeResize="0"/>
          <p:nvPr/>
        </p:nvPicPr>
        <p:blipFill>
          <a:blip r:embed="rId7">
            <a:alphaModFix/>
          </a:blip>
          <a:stretch>
            <a:fillRect/>
          </a:stretch>
        </p:blipFill>
        <p:spPr>
          <a:xfrm>
            <a:off x="5190552" y="3575711"/>
            <a:ext cx="2005174" cy="1253243"/>
          </a:xfrm>
          <a:prstGeom prst="rect">
            <a:avLst/>
          </a:prstGeom>
          <a:noFill/>
          <a:ln cap="flat" cmpd="sng" w="19050">
            <a:solidFill>
              <a:schemeClr val="lt2"/>
            </a:solidFill>
            <a:prstDash val="solid"/>
            <a:round/>
            <a:headEnd len="sm" w="sm" type="none"/>
            <a:tailEnd len="sm" w="sm" type="none"/>
          </a:ln>
        </p:spPr>
      </p:pic>
      <p:pic>
        <p:nvPicPr>
          <p:cNvPr id="321" name="Google Shape;321;p44"/>
          <p:cNvPicPr preferRelativeResize="0"/>
          <p:nvPr/>
        </p:nvPicPr>
        <p:blipFill rotWithShape="1">
          <a:blip r:embed="rId8">
            <a:alphaModFix/>
          </a:blip>
          <a:srcRect b="34224" l="13319" r="37893" t="38451"/>
          <a:stretch/>
        </p:blipFill>
        <p:spPr>
          <a:xfrm flipH="1" rot="-10799758">
            <a:off x="4078275" y="630850"/>
            <a:ext cx="997550" cy="558727"/>
          </a:xfrm>
          <a:prstGeom prst="rect">
            <a:avLst/>
          </a:prstGeom>
          <a:noFill/>
          <a:ln>
            <a:noFill/>
          </a:ln>
        </p:spPr>
      </p:pic>
      <p:pic>
        <p:nvPicPr>
          <p:cNvPr id="322" name="Google Shape;322;p44"/>
          <p:cNvPicPr preferRelativeResize="0"/>
          <p:nvPr/>
        </p:nvPicPr>
        <p:blipFill rotWithShape="1">
          <a:blip r:embed="rId8">
            <a:alphaModFix/>
          </a:blip>
          <a:srcRect b="34224" l="13319" r="37893" t="38451"/>
          <a:stretch/>
        </p:blipFill>
        <p:spPr>
          <a:xfrm flipH="1" rot="-10799758">
            <a:off x="4078275" y="2292387"/>
            <a:ext cx="997550" cy="558727"/>
          </a:xfrm>
          <a:prstGeom prst="rect">
            <a:avLst/>
          </a:prstGeom>
          <a:noFill/>
          <a:ln>
            <a:noFill/>
          </a:ln>
        </p:spPr>
      </p:pic>
      <p:pic>
        <p:nvPicPr>
          <p:cNvPr id="323" name="Google Shape;323;p44"/>
          <p:cNvPicPr preferRelativeResize="0"/>
          <p:nvPr/>
        </p:nvPicPr>
        <p:blipFill rotWithShape="1">
          <a:blip r:embed="rId8">
            <a:alphaModFix/>
          </a:blip>
          <a:srcRect b="34224" l="13319" r="37893" t="38451"/>
          <a:stretch/>
        </p:blipFill>
        <p:spPr>
          <a:xfrm flipH="1" rot="-10799758">
            <a:off x="4073225" y="3881200"/>
            <a:ext cx="997550" cy="558727"/>
          </a:xfrm>
          <a:prstGeom prst="rect">
            <a:avLst/>
          </a:prstGeom>
          <a:noFill/>
          <a:ln>
            <a:noFill/>
          </a:ln>
        </p:spPr>
      </p:pic>
      <p:pic>
        <p:nvPicPr>
          <p:cNvPr id="324" name="Google Shape;324;p44" title="c1.png"/>
          <p:cNvPicPr preferRelativeResize="0"/>
          <p:nvPr/>
        </p:nvPicPr>
        <p:blipFill>
          <a:blip r:embed="rId9">
            <a:alphaModFix/>
          </a:blip>
          <a:stretch>
            <a:fillRect/>
          </a:stretch>
        </p:blipFill>
        <p:spPr>
          <a:xfrm>
            <a:off x="5190547" y="193301"/>
            <a:ext cx="2005184" cy="1343526"/>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45" title="test5.png"/>
          <p:cNvPicPr preferRelativeResize="0"/>
          <p:nvPr/>
        </p:nvPicPr>
        <p:blipFill>
          <a:blip r:embed="rId3">
            <a:alphaModFix/>
          </a:blip>
          <a:stretch>
            <a:fillRect/>
          </a:stretch>
        </p:blipFill>
        <p:spPr>
          <a:xfrm>
            <a:off x="1948275" y="283575"/>
            <a:ext cx="1879890" cy="1253250"/>
          </a:xfrm>
          <a:prstGeom prst="rect">
            <a:avLst/>
          </a:prstGeom>
          <a:noFill/>
          <a:ln cap="flat" cmpd="sng" w="28575">
            <a:solidFill>
              <a:schemeClr val="accent1"/>
            </a:solidFill>
            <a:prstDash val="solid"/>
            <a:round/>
            <a:headEnd len="sm" w="sm" type="none"/>
            <a:tailEnd len="sm" w="sm" type="none"/>
          </a:ln>
        </p:spPr>
      </p:pic>
      <p:pic>
        <p:nvPicPr>
          <p:cNvPr id="330" name="Google Shape;330;p45" title="c5.png"/>
          <p:cNvPicPr preferRelativeResize="0"/>
          <p:nvPr/>
        </p:nvPicPr>
        <p:blipFill>
          <a:blip r:embed="rId4">
            <a:alphaModFix/>
          </a:blip>
          <a:stretch>
            <a:fillRect/>
          </a:stretch>
        </p:blipFill>
        <p:spPr>
          <a:xfrm>
            <a:off x="310388" y="3940865"/>
            <a:ext cx="1499900" cy="599960"/>
          </a:xfrm>
          <a:prstGeom prst="rect">
            <a:avLst/>
          </a:prstGeom>
          <a:noFill/>
          <a:ln cap="flat" cmpd="sng" w="19050">
            <a:solidFill>
              <a:schemeClr val="lt2"/>
            </a:solidFill>
            <a:prstDash val="solid"/>
            <a:round/>
            <a:headEnd len="sm" w="sm" type="none"/>
            <a:tailEnd len="sm" w="sm" type="none"/>
          </a:ln>
        </p:spPr>
      </p:pic>
      <p:pic>
        <p:nvPicPr>
          <p:cNvPr id="331" name="Google Shape;331;p45" title="c6.png"/>
          <p:cNvPicPr preferRelativeResize="0"/>
          <p:nvPr/>
        </p:nvPicPr>
        <p:blipFill>
          <a:blip r:embed="rId5">
            <a:alphaModFix/>
          </a:blip>
          <a:stretch>
            <a:fillRect/>
          </a:stretch>
        </p:blipFill>
        <p:spPr>
          <a:xfrm>
            <a:off x="2075463" y="3940863"/>
            <a:ext cx="1560500" cy="624200"/>
          </a:xfrm>
          <a:prstGeom prst="rect">
            <a:avLst/>
          </a:prstGeom>
          <a:noFill/>
          <a:ln cap="flat" cmpd="sng" w="19050">
            <a:solidFill>
              <a:schemeClr val="lt2"/>
            </a:solidFill>
            <a:prstDash val="solid"/>
            <a:round/>
            <a:headEnd len="sm" w="sm" type="none"/>
            <a:tailEnd len="sm" w="sm" type="none"/>
          </a:ln>
        </p:spPr>
      </p:pic>
      <p:pic>
        <p:nvPicPr>
          <p:cNvPr id="332" name="Google Shape;332;p45" title="c7.png"/>
          <p:cNvPicPr preferRelativeResize="0"/>
          <p:nvPr/>
        </p:nvPicPr>
        <p:blipFill>
          <a:blip r:embed="rId6">
            <a:alphaModFix/>
          </a:blip>
          <a:stretch>
            <a:fillRect/>
          </a:stretch>
        </p:blipFill>
        <p:spPr>
          <a:xfrm>
            <a:off x="3868613" y="3952988"/>
            <a:ext cx="1499900" cy="599960"/>
          </a:xfrm>
          <a:prstGeom prst="rect">
            <a:avLst/>
          </a:prstGeom>
          <a:noFill/>
          <a:ln cap="flat" cmpd="sng" w="19050">
            <a:solidFill>
              <a:schemeClr val="lt2"/>
            </a:solidFill>
            <a:prstDash val="solid"/>
            <a:round/>
            <a:headEnd len="sm" w="sm" type="none"/>
            <a:tailEnd len="sm" w="sm" type="none"/>
          </a:ln>
        </p:spPr>
      </p:pic>
      <p:pic>
        <p:nvPicPr>
          <p:cNvPr id="333" name="Google Shape;333;p45" title="c8.png"/>
          <p:cNvPicPr preferRelativeResize="0"/>
          <p:nvPr/>
        </p:nvPicPr>
        <p:blipFill>
          <a:blip r:embed="rId7">
            <a:alphaModFix/>
          </a:blip>
          <a:stretch>
            <a:fillRect/>
          </a:stretch>
        </p:blipFill>
        <p:spPr>
          <a:xfrm>
            <a:off x="5601163" y="3952988"/>
            <a:ext cx="1499900" cy="599960"/>
          </a:xfrm>
          <a:prstGeom prst="rect">
            <a:avLst/>
          </a:prstGeom>
          <a:noFill/>
          <a:ln cap="flat" cmpd="sng" w="19050">
            <a:solidFill>
              <a:schemeClr val="lt2"/>
            </a:solidFill>
            <a:prstDash val="solid"/>
            <a:round/>
            <a:headEnd len="sm" w="sm" type="none"/>
            <a:tailEnd len="sm" w="sm" type="none"/>
          </a:ln>
        </p:spPr>
      </p:pic>
      <p:pic>
        <p:nvPicPr>
          <p:cNvPr id="334" name="Google Shape;334;p45" title="c9.png"/>
          <p:cNvPicPr preferRelativeResize="0"/>
          <p:nvPr/>
        </p:nvPicPr>
        <p:blipFill>
          <a:blip r:embed="rId8">
            <a:alphaModFix/>
          </a:blip>
          <a:stretch>
            <a:fillRect/>
          </a:stretch>
        </p:blipFill>
        <p:spPr>
          <a:xfrm>
            <a:off x="7333713" y="3952987"/>
            <a:ext cx="1499900" cy="599964"/>
          </a:xfrm>
          <a:prstGeom prst="rect">
            <a:avLst/>
          </a:prstGeom>
          <a:noFill/>
          <a:ln cap="flat" cmpd="sng" w="19050">
            <a:solidFill>
              <a:schemeClr val="lt2"/>
            </a:solidFill>
            <a:prstDash val="solid"/>
            <a:round/>
            <a:headEnd len="sm" w="sm" type="none"/>
            <a:tailEnd len="sm" w="sm" type="none"/>
          </a:ln>
        </p:spPr>
      </p:pic>
      <p:pic>
        <p:nvPicPr>
          <p:cNvPr id="335" name="Google Shape;335;p45" title="test7.png"/>
          <p:cNvPicPr preferRelativeResize="0"/>
          <p:nvPr/>
        </p:nvPicPr>
        <p:blipFill rotWithShape="1">
          <a:blip r:embed="rId9">
            <a:alphaModFix/>
          </a:blip>
          <a:srcRect b="40334" l="39862" r="39862" t="40334"/>
          <a:stretch/>
        </p:blipFill>
        <p:spPr>
          <a:xfrm>
            <a:off x="2497978" y="2643850"/>
            <a:ext cx="715460" cy="454800"/>
          </a:xfrm>
          <a:prstGeom prst="rect">
            <a:avLst/>
          </a:prstGeom>
          <a:noFill/>
          <a:ln cap="flat" cmpd="sng" w="28575">
            <a:solidFill>
              <a:schemeClr val="accent1"/>
            </a:solidFill>
            <a:prstDash val="solid"/>
            <a:round/>
            <a:headEnd len="sm" w="sm" type="none"/>
            <a:tailEnd len="sm" w="sm" type="none"/>
          </a:ln>
        </p:spPr>
      </p:pic>
      <p:pic>
        <p:nvPicPr>
          <p:cNvPr id="336" name="Google Shape;336;p45" title="test8.png"/>
          <p:cNvPicPr preferRelativeResize="0"/>
          <p:nvPr/>
        </p:nvPicPr>
        <p:blipFill rotWithShape="1">
          <a:blip r:embed="rId10">
            <a:alphaModFix/>
          </a:blip>
          <a:srcRect b="39453" l="38347" r="38347" t="35820"/>
          <a:stretch/>
        </p:blipFill>
        <p:spPr>
          <a:xfrm>
            <a:off x="4214262" y="2618228"/>
            <a:ext cx="715450" cy="506047"/>
          </a:xfrm>
          <a:prstGeom prst="rect">
            <a:avLst/>
          </a:prstGeom>
          <a:noFill/>
          <a:ln cap="flat" cmpd="sng" w="28575">
            <a:solidFill>
              <a:schemeClr val="accent1"/>
            </a:solidFill>
            <a:prstDash val="solid"/>
            <a:round/>
            <a:headEnd len="sm" w="sm" type="none"/>
            <a:tailEnd len="sm" w="sm" type="none"/>
          </a:ln>
        </p:spPr>
      </p:pic>
      <p:pic>
        <p:nvPicPr>
          <p:cNvPr id="337" name="Google Shape;337;p45" title="test9.png"/>
          <p:cNvPicPr preferRelativeResize="0"/>
          <p:nvPr/>
        </p:nvPicPr>
        <p:blipFill>
          <a:blip r:embed="rId11">
            <a:alphaModFix/>
          </a:blip>
          <a:stretch>
            <a:fillRect/>
          </a:stretch>
        </p:blipFill>
        <p:spPr>
          <a:xfrm>
            <a:off x="5827038" y="2376638"/>
            <a:ext cx="1104799" cy="736525"/>
          </a:xfrm>
          <a:prstGeom prst="rect">
            <a:avLst/>
          </a:prstGeom>
          <a:noFill/>
          <a:ln cap="flat" cmpd="sng" w="28575">
            <a:solidFill>
              <a:schemeClr val="accent1"/>
            </a:solidFill>
            <a:prstDash val="solid"/>
            <a:round/>
            <a:headEnd len="sm" w="sm" type="none"/>
            <a:tailEnd len="sm" w="sm" type="none"/>
          </a:ln>
        </p:spPr>
      </p:pic>
      <p:pic>
        <p:nvPicPr>
          <p:cNvPr id="338" name="Google Shape;338;p45" title="test10.png"/>
          <p:cNvPicPr preferRelativeResize="0"/>
          <p:nvPr/>
        </p:nvPicPr>
        <p:blipFill rotWithShape="1">
          <a:blip r:embed="rId12">
            <a:alphaModFix/>
          </a:blip>
          <a:srcRect b="35257" l="39001" r="39001" t="35257"/>
          <a:stretch/>
        </p:blipFill>
        <p:spPr>
          <a:xfrm>
            <a:off x="7829187" y="2643863"/>
            <a:ext cx="508924" cy="454800"/>
          </a:xfrm>
          <a:prstGeom prst="rect">
            <a:avLst/>
          </a:prstGeom>
          <a:noFill/>
          <a:ln cap="flat" cmpd="sng" w="28575">
            <a:solidFill>
              <a:schemeClr val="accent1"/>
            </a:solidFill>
            <a:prstDash val="solid"/>
            <a:round/>
            <a:headEnd len="sm" w="sm" type="none"/>
            <a:tailEnd len="sm" w="sm" type="none"/>
          </a:ln>
        </p:spPr>
      </p:pic>
      <p:pic>
        <p:nvPicPr>
          <p:cNvPr id="339" name="Google Shape;339;p45" title="test6.png"/>
          <p:cNvPicPr preferRelativeResize="0"/>
          <p:nvPr/>
        </p:nvPicPr>
        <p:blipFill rotWithShape="1">
          <a:blip r:embed="rId13">
            <a:alphaModFix/>
          </a:blip>
          <a:srcRect b="38203" l="42231" r="42231" t="38206"/>
          <a:stretch/>
        </p:blipFill>
        <p:spPr>
          <a:xfrm>
            <a:off x="805875" y="2583517"/>
            <a:ext cx="508924" cy="515133"/>
          </a:xfrm>
          <a:prstGeom prst="rect">
            <a:avLst/>
          </a:prstGeom>
          <a:noFill/>
          <a:ln cap="flat" cmpd="sng" w="28575">
            <a:solidFill>
              <a:schemeClr val="accent1"/>
            </a:solidFill>
            <a:prstDash val="solid"/>
            <a:round/>
            <a:headEnd len="sm" w="sm" type="none"/>
            <a:tailEnd len="sm" w="sm" type="none"/>
          </a:ln>
        </p:spPr>
      </p:pic>
      <p:pic>
        <p:nvPicPr>
          <p:cNvPr id="340" name="Google Shape;340;p45"/>
          <p:cNvPicPr preferRelativeResize="0"/>
          <p:nvPr/>
        </p:nvPicPr>
        <p:blipFill rotWithShape="1">
          <a:blip r:embed="rId14">
            <a:alphaModFix/>
          </a:blip>
          <a:srcRect b="34224" l="13319" r="37893" t="38451"/>
          <a:stretch/>
        </p:blipFill>
        <p:spPr>
          <a:xfrm flipH="1" rot="-10799758">
            <a:off x="4078275" y="630850"/>
            <a:ext cx="997550" cy="558727"/>
          </a:xfrm>
          <a:prstGeom prst="rect">
            <a:avLst/>
          </a:prstGeom>
          <a:noFill/>
          <a:ln>
            <a:noFill/>
          </a:ln>
        </p:spPr>
      </p:pic>
      <p:pic>
        <p:nvPicPr>
          <p:cNvPr id="341" name="Google Shape;341;p45"/>
          <p:cNvPicPr preferRelativeResize="0"/>
          <p:nvPr/>
        </p:nvPicPr>
        <p:blipFill rotWithShape="1">
          <a:blip r:embed="rId14">
            <a:alphaModFix/>
          </a:blip>
          <a:srcRect b="34224" l="13319" r="37893" t="38451"/>
          <a:stretch/>
        </p:blipFill>
        <p:spPr>
          <a:xfrm flipH="1" rot="-5399762">
            <a:off x="767350" y="3355660"/>
            <a:ext cx="585976" cy="328209"/>
          </a:xfrm>
          <a:prstGeom prst="rect">
            <a:avLst/>
          </a:prstGeom>
          <a:noFill/>
          <a:ln>
            <a:noFill/>
          </a:ln>
        </p:spPr>
      </p:pic>
      <p:pic>
        <p:nvPicPr>
          <p:cNvPr id="342" name="Google Shape;342;p45"/>
          <p:cNvPicPr preferRelativeResize="0"/>
          <p:nvPr/>
        </p:nvPicPr>
        <p:blipFill rotWithShape="1">
          <a:blip r:embed="rId14">
            <a:alphaModFix/>
          </a:blip>
          <a:srcRect b="34224" l="13319" r="37893" t="38451"/>
          <a:stretch/>
        </p:blipFill>
        <p:spPr>
          <a:xfrm flipH="1" rot="-5399762">
            <a:off x="2562712" y="3355660"/>
            <a:ext cx="585976" cy="328209"/>
          </a:xfrm>
          <a:prstGeom prst="rect">
            <a:avLst/>
          </a:prstGeom>
          <a:noFill/>
          <a:ln>
            <a:noFill/>
          </a:ln>
        </p:spPr>
      </p:pic>
      <p:pic>
        <p:nvPicPr>
          <p:cNvPr id="343" name="Google Shape;343;p45"/>
          <p:cNvPicPr preferRelativeResize="0"/>
          <p:nvPr/>
        </p:nvPicPr>
        <p:blipFill rotWithShape="1">
          <a:blip r:embed="rId14">
            <a:alphaModFix/>
          </a:blip>
          <a:srcRect b="34224" l="13319" r="37893" t="38451"/>
          <a:stretch/>
        </p:blipFill>
        <p:spPr>
          <a:xfrm flipH="1" rot="-5399762">
            <a:off x="4278987" y="3374535"/>
            <a:ext cx="585976" cy="328209"/>
          </a:xfrm>
          <a:prstGeom prst="rect">
            <a:avLst/>
          </a:prstGeom>
          <a:noFill/>
          <a:ln>
            <a:noFill/>
          </a:ln>
        </p:spPr>
      </p:pic>
      <p:pic>
        <p:nvPicPr>
          <p:cNvPr id="344" name="Google Shape;344;p45"/>
          <p:cNvPicPr preferRelativeResize="0"/>
          <p:nvPr/>
        </p:nvPicPr>
        <p:blipFill rotWithShape="1">
          <a:blip r:embed="rId14">
            <a:alphaModFix/>
          </a:blip>
          <a:srcRect b="34224" l="13319" r="37893" t="38451"/>
          <a:stretch/>
        </p:blipFill>
        <p:spPr>
          <a:xfrm flipH="1" rot="-5399762">
            <a:off x="6058137" y="3374535"/>
            <a:ext cx="585976" cy="328209"/>
          </a:xfrm>
          <a:prstGeom prst="rect">
            <a:avLst/>
          </a:prstGeom>
          <a:noFill/>
          <a:ln>
            <a:noFill/>
          </a:ln>
        </p:spPr>
      </p:pic>
      <p:pic>
        <p:nvPicPr>
          <p:cNvPr id="345" name="Google Shape;345;p45"/>
          <p:cNvPicPr preferRelativeResize="0"/>
          <p:nvPr/>
        </p:nvPicPr>
        <p:blipFill rotWithShape="1">
          <a:blip r:embed="rId14">
            <a:alphaModFix/>
          </a:blip>
          <a:srcRect b="34224" l="13319" r="37893" t="38451"/>
          <a:stretch/>
        </p:blipFill>
        <p:spPr>
          <a:xfrm flipH="1" rot="-5399762">
            <a:off x="7837275" y="3361722"/>
            <a:ext cx="585976" cy="328209"/>
          </a:xfrm>
          <a:prstGeom prst="rect">
            <a:avLst/>
          </a:prstGeom>
          <a:noFill/>
          <a:ln>
            <a:noFill/>
          </a:ln>
        </p:spPr>
      </p:pic>
      <p:pic>
        <p:nvPicPr>
          <p:cNvPr id="346" name="Google Shape;346;p45" title="c4.png"/>
          <p:cNvPicPr preferRelativeResize="0"/>
          <p:nvPr/>
        </p:nvPicPr>
        <p:blipFill>
          <a:blip r:embed="rId15">
            <a:alphaModFix/>
          </a:blip>
          <a:stretch>
            <a:fillRect/>
          </a:stretch>
        </p:blipFill>
        <p:spPr>
          <a:xfrm>
            <a:off x="5190550" y="197351"/>
            <a:ext cx="2143176" cy="1339474"/>
          </a:xfrm>
          <a:prstGeom prst="rect">
            <a:avLst/>
          </a:prstGeom>
          <a:noFill/>
          <a:ln cap="flat" cmpd="sng" w="19050">
            <a:solidFill>
              <a:schemeClr val="lt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6"/>
          <p:cNvSpPr txBox="1"/>
          <p:nvPr>
            <p:ph type="title"/>
          </p:nvPr>
        </p:nvSpPr>
        <p:spPr>
          <a:xfrm>
            <a:off x="715100" y="3328050"/>
            <a:ext cx="8034300" cy="12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Output</a:t>
            </a:r>
            <a:r>
              <a:rPr lang="en" sz="3800"/>
              <a:t> </a:t>
            </a:r>
            <a:endParaRPr sz="3800"/>
          </a:p>
        </p:txBody>
      </p:sp>
      <p:sp>
        <p:nvSpPr>
          <p:cNvPr id="352" name="Google Shape;352;p46"/>
          <p:cNvSpPr txBox="1"/>
          <p:nvPr>
            <p:ph idx="2" type="title"/>
          </p:nvPr>
        </p:nvSpPr>
        <p:spPr>
          <a:xfrm>
            <a:off x="715100" y="2074250"/>
            <a:ext cx="7708800" cy="125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353" name="Google Shape;353;p46"/>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Stage d’été - Semaine 4</a:t>
            </a:r>
            <a:endParaRPr/>
          </a:p>
        </p:txBody>
      </p:sp>
      <p:cxnSp>
        <p:nvCxnSpPr>
          <p:cNvPr id="354" name="Google Shape;354;p46">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47" title="Screen Shot 2025-06-05 at 10.14.17 AM.png"/>
          <p:cNvPicPr preferRelativeResize="0"/>
          <p:nvPr/>
        </p:nvPicPr>
        <p:blipFill rotWithShape="1">
          <a:blip r:embed="rId3">
            <a:alphaModFix/>
          </a:blip>
          <a:srcRect b="0" l="0" r="34597" t="0"/>
          <a:stretch/>
        </p:blipFill>
        <p:spPr>
          <a:xfrm>
            <a:off x="4482975" y="897250"/>
            <a:ext cx="4298873" cy="4083024"/>
          </a:xfrm>
          <a:prstGeom prst="rect">
            <a:avLst/>
          </a:prstGeom>
          <a:noFill/>
          <a:ln cap="flat" cmpd="sng" w="28575">
            <a:solidFill>
              <a:schemeClr val="dk2"/>
            </a:solidFill>
            <a:prstDash val="solid"/>
            <a:round/>
            <a:headEnd len="sm" w="sm" type="none"/>
            <a:tailEnd len="sm" w="sm" type="none"/>
          </a:ln>
        </p:spPr>
      </p:pic>
      <p:sp>
        <p:nvSpPr>
          <p:cNvPr id="360" name="Google Shape;360;p47"/>
          <p:cNvSpPr txBox="1"/>
          <p:nvPr>
            <p:ph type="title"/>
          </p:nvPr>
        </p:nvSpPr>
        <p:spPr>
          <a:xfrm>
            <a:off x="273300" y="169425"/>
            <a:ext cx="8597400" cy="56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Pipeline principal</a:t>
            </a:r>
            <a:endParaRPr/>
          </a:p>
        </p:txBody>
      </p:sp>
      <p:sp>
        <p:nvSpPr>
          <p:cNvPr id="361" name="Google Shape;361;p47"/>
          <p:cNvSpPr/>
          <p:nvPr/>
        </p:nvSpPr>
        <p:spPr>
          <a:xfrm>
            <a:off x="4710375" y="4342200"/>
            <a:ext cx="2685300" cy="359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pic>
        <p:nvPicPr>
          <p:cNvPr id="362" name="Google Shape;362;p47" title="Screen Shot 2025-06-05 at 9.51.33 AM.png"/>
          <p:cNvPicPr preferRelativeResize="0"/>
          <p:nvPr/>
        </p:nvPicPr>
        <p:blipFill rotWithShape="1">
          <a:blip r:embed="rId4">
            <a:alphaModFix/>
          </a:blip>
          <a:srcRect b="0" l="0" r="41687" t="0"/>
          <a:stretch/>
        </p:blipFill>
        <p:spPr>
          <a:xfrm>
            <a:off x="347650" y="2415575"/>
            <a:ext cx="3963148" cy="2313685"/>
          </a:xfrm>
          <a:prstGeom prst="rect">
            <a:avLst/>
          </a:prstGeom>
          <a:noFill/>
          <a:ln cap="flat" cmpd="sng" w="28575">
            <a:solidFill>
              <a:schemeClr val="dk2"/>
            </a:solidFill>
            <a:prstDash val="solid"/>
            <a:round/>
            <a:headEnd len="sm" w="sm" type="none"/>
            <a:tailEnd len="sm" w="sm" type="none"/>
          </a:ln>
        </p:spPr>
      </p:pic>
      <p:pic>
        <p:nvPicPr>
          <p:cNvPr id="363" name="Google Shape;363;p47"/>
          <p:cNvPicPr preferRelativeResize="0"/>
          <p:nvPr/>
        </p:nvPicPr>
        <p:blipFill rotWithShape="1">
          <a:blip r:embed="rId5">
            <a:alphaModFix/>
          </a:blip>
          <a:srcRect b="58311" l="7775" r="54698" t="2474"/>
          <a:stretch/>
        </p:blipFill>
        <p:spPr>
          <a:xfrm rot="-6835296">
            <a:off x="3683568" y="3977554"/>
            <a:ext cx="1126088" cy="1261642"/>
          </a:xfrm>
          <a:prstGeom prst="rect">
            <a:avLst/>
          </a:prstGeom>
          <a:noFill/>
          <a:ln>
            <a:noFill/>
          </a:ln>
        </p:spPr>
      </p:pic>
      <p:sp>
        <p:nvSpPr>
          <p:cNvPr id="364" name="Google Shape;364;p47"/>
          <p:cNvSpPr txBox="1"/>
          <p:nvPr/>
        </p:nvSpPr>
        <p:spPr>
          <a:xfrm>
            <a:off x="310525" y="913450"/>
            <a:ext cx="4037400" cy="137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150">
                <a:solidFill>
                  <a:schemeClr val="dk1"/>
                </a:solidFill>
                <a:latin typeface="Albert Sans"/>
                <a:ea typeface="Albert Sans"/>
                <a:cs typeface="Albert Sans"/>
                <a:sym typeface="Albert Sans"/>
              </a:rPr>
              <a:t>Chaque cluster de nœuds est traité par un circuit QGRNN dédié. La sortie du circuit est une liste de valeurs réelles correspondant aux espérances de mesure PauliZ sur chaque qubit. Ces valeurs permettent d'obtenir une représentation numérique du cluster après propagation des informations entre qubits.</a:t>
            </a:r>
            <a:endParaRPr sz="1150"/>
          </a:p>
        </p:txBody>
      </p:sp>
      <p:sp>
        <p:nvSpPr>
          <p:cNvPr id="365" name="Google Shape;365;p47"/>
          <p:cNvSpPr/>
          <p:nvPr/>
        </p:nvSpPr>
        <p:spPr>
          <a:xfrm>
            <a:off x="877100" y="4385525"/>
            <a:ext cx="3281100" cy="32400"/>
          </a:xfrm>
          <a:prstGeom prst="rect">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8"/>
          <p:cNvSpPr txBox="1"/>
          <p:nvPr>
            <p:ph type="title"/>
          </p:nvPr>
        </p:nvSpPr>
        <p:spPr>
          <a:xfrm>
            <a:off x="273300" y="169425"/>
            <a:ext cx="8597400" cy="56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Pipeline principal</a:t>
            </a:r>
            <a:endParaRPr/>
          </a:p>
        </p:txBody>
      </p:sp>
      <p:sp>
        <p:nvSpPr>
          <p:cNvPr id="371" name="Google Shape;371;p48"/>
          <p:cNvSpPr txBox="1"/>
          <p:nvPr/>
        </p:nvSpPr>
        <p:spPr>
          <a:xfrm>
            <a:off x="321350" y="773475"/>
            <a:ext cx="40374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100">
                <a:solidFill>
                  <a:schemeClr val="dk1"/>
                </a:solidFill>
                <a:latin typeface="Albert Sans"/>
                <a:ea typeface="Albert Sans"/>
                <a:cs typeface="Albert Sans"/>
                <a:sym typeface="Albert Sans"/>
              </a:rPr>
              <a:t>L’output : </a:t>
            </a:r>
            <a:endParaRPr sz="1300"/>
          </a:p>
        </p:txBody>
      </p:sp>
      <p:pic>
        <p:nvPicPr>
          <p:cNvPr id="372" name="Google Shape;372;p48" title="Screen Shot 2025-06-05 at 10.23.10 AM.png"/>
          <p:cNvPicPr preferRelativeResize="0"/>
          <p:nvPr/>
        </p:nvPicPr>
        <p:blipFill rotWithShape="1">
          <a:blip r:embed="rId3">
            <a:alphaModFix/>
          </a:blip>
          <a:srcRect b="0" l="0" r="0" t="911"/>
          <a:stretch/>
        </p:blipFill>
        <p:spPr>
          <a:xfrm>
            <a:off x="625438" y="1162125"/>
            <a:ext cx="7893125" cy="3769301"/>
          </a:xfrm>
          <a:prstGeom prst="rect">
            <a:avLst/>
          </a:prstGeom>
          <a:noFill/>
          <a:ln cap="flat" cmpd="sng" w="19050">
            <a:solidFill>
              <a:schemeClr val="dk2"/>
            </a:solidFill>
            <a:prstDash val="solid"/>
            <a:round/>
            <a:headEnd len="sm" w="sm" type="none"/>
            <a:tailEnd len="sm" w="sm" type="none"/>
          </a:ln>
        </p:spPr>
      </p:pic>
      <p:sp>
        <p:nvSpPr>
          <p:cNvPr id="373" name="Google Shape;373;p48"/>
          <p:cNvSpPr/>
          <p:nvPr/>
        </p:nvSpPr>
        <p:spPr>
          <a:xfrm>
            <a:off x="625450" y="1245275"/>
            <a:ext cx="7893000" cy="498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pic>
        <p:nvPicPr>
          <p:cNvPr id="374" name="Google Shape;374;p48" title="test2.png"/>
          <p:cNvPicPr preferRelativeResize="0"/>
          <p:nvPr/>
        </p:nvPicPr>
        <p:blipFill>
          <a:blip r:embed="rId4">
            <a:alphaModFix/>
          </a:blip>
          <a:stretch>
            <a:fillRect/>
          </a:stretch>
        </p:blipFill>
        <p:spPr>
          <a:xfrm>
            <a:off x="2670463" y="2249725"/>
            <a:ext cx="3802976" cy="2535325"/>
          </a:xfrm>
          <a:prstGeom prst="rect">
            <a:avLst/>
          </a:prstGeom>
          <a:noFill/>
          <a:ln cap="flat" cmpd="sng" w="28575">
            <a:solidFill>
              <a:schemeClr val="accent1"/>
            </a:solidFill>
            <a:prstDash val="solid"/>
            <a:round/>
            <a:headEnd len="sm" w="sm" type="none"/>
            <a:tailEnd len="sm" w="sm" type="none"/>
          </a:ln>
        </p:spPr>
      </p:pic>
      <p:pic>
        <p:nvPicPr>
          <p:cNvPr id="375" name="Google Shape;375;p48"/>
          <p:cNvPicPr preferRelativeResize="0"/>
          <p:nvPr/>
        </p:nvPicPr>
        <p:blipFill rotWithShape="1">
          <a:blip r:embed="rId5">
            <a:alphaModFix/>
          </a:blip>
          <a:srcRect b="58311" l="7775" r="54698" t="2474"/>
          <a:stretch/>
        </p:blipFill>
        <p:spPr>
          <a:xfrm rot="10526932">
            <a:off x="6271567" y="1422103"/>
            <a:ext cx="1126089" cy="1261643"/>
          </a:xfrm>
          <a:prstGeom prst="rect">
            <a:avLst/>
          </a:prstGeom>
          <a:noFill/>
          <a:ln>
            <a:noFill/>
          </a:ln>
        </p:spPr>
      </p:pic>
      <p:sp>
        <p:nvSpPr>
          <p:cNvPr id="376" name="Google Shape;376;p48"/>
          <p:cNvSpPr txBox="1"/>
          <p:nvPr>
            <p:ph type="title"/>
          </p:nvPr>
        </p:nvSpPr>
        <p:spPr>
          <a:xfrm>
            <a:off x="447775" y="1995225"/>
            <a:ext cx="2222700" cy="923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600">
                <a:highlight>
                  <a:schemeClr val="dk2"/>
                </a:highlight>
              </a:rPr>
              <a:t>Espérances</a:t>
            </a:r>
            <a:r>
              <a:rPr lang="en" sz="1600">
                <a:highlight>
                  <a:schemeClr val="dk2"/>
                </a:highlight>
              </a:rPr>
              <a:t> de mesures pour 6 qubits!</a:t>
            </a:r>
            <a:endParaRPr sz="1600">
              <a:highlight>
                <a:schemeClr val="dk2"/>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9"/>
          <p:cNvSpPr txBox="1"/>
          <p:nvPr>
            <p:ph type="title"/>
          </p:nvPr>
        </p:nvSpPr>
        <p:spPr>
          <a:xfrm>
            <a:off x="273300" y="169425"/>
            <a:ext cx="8597400" cy="56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Pipeline principal</a:t>
            </a:r>
            <a:endParaRPr/>
          </a:p>
        </p:txBody>
      </p:sp>
      <p:sp>
        <p:nvSpPr>
          <p:cNvPr id="382" name="Google Shape;382;p49"/>
          <p:cNvSpPr txBox="1"/>
          <p:nvPr/>
        </p:nvSpPr>
        <p:spPr>
          <a:xfrm>
            <a:off x="321350" y="738825"/>
            <a:ext cx="4037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300">
                <a:solidFill>
                  <a:schemeClr val="dk1"/>
                </a:solidFill>
                <a:latin typeface="Albert Sans"/>
                <a:ea typeface="Albert Sans"/>
                <a:cs typeface="Albert Sans"/>
                <a:sym typeface="Albert Sans"/>
              </a:rPr>
              <a:t>A quoi </a:t>
            </a:r>
            <a:r>
              <a:rPr lang="en" sz="1300">
                <a:solidFill>
                  <a:schemeClr val="dk1"/>
                </a:solidFill>
                <a:latin typeface="Albert Sans"/>
                <a:ea typeface="Albert Sans"/>
                <a:cs typeface="Albert Sans"/>
                <a:sym typeface="Albert Sans"/>
              </a:rPr>
              <a:t>servent </a:t>
            </a:r>
            <a:r>
              <a:rPr lang="en" sz="1300">
                <a:solidFill>
                  <a:schemeClr val="dk1"/>
                </a:solidFill>
                <a:latin typeface="Albert Sans"/>
                <a:ea typeface="Albert Sans"/>
                <a:cs typeface="Albert Sans"/>
                <a:sym typeface="Albert Sans"/>
              </a:rPr>
              <a:t>ces </a:t>
            </a:r>
            <a:r>
              <a:rPr lang="en" sz="1300">
                <a:solidFill>
                  <a:schemeClr val="dk1"/>
                </a:solidFill>
                <a:latin typeface="Albert Sans"/>
                <a:ea typeface="Albert Sans"/>
                <a:cs typeface="Albert Sans"/>
                <a:sym typeface="Albert Sans"/>
              </a:rPr>
              <a:t>espérances</a:t>
            </a:r>
            <a:r>
              <a:rPr lang="en" sz="1300">
                <a:solidFill>
                  <a:schemeClr val="dk1"/>
                </a:solidFill>
                <a:latin typeface="Albert Sans"/>
                <a:ea typeface="Albert Sans"/>
                <a:cs typeface="Albert Sans"/>
                <a:sym typeface="Albert Sans"/>
              </a:rPr>
              <a:t> de mesures ?</a:t>
            </a:r>
            <a:endParaRPr sz="1500"/>
          </a:p>
        </p:txBody>
      </p:sp>
      <p:sp>
        <p:nvSpPr>
          <p:cNvPr id="383" name="Google Shape;383;p49"/>
          <p:cNvSpPr txBox="1"/>
          <p:nvPr>
            <p:ph idx="1" type="body"/>
          </p:nvPr>
        </p:nvSpPr>
        <p:spPr>
          <a:xfrm>
            <a:off x="321350" y="1218425"/>
            <a:ext cx="8157300" cy="3342900"/>
          </a:xfrm>
          <a:prstGeom prst="rect">
            <a:avLst/>
          </a:prstGeom>
        </p:spPr>
        <p:txBody>
          <a:bodyPr anchorCtr="0" anchor="t" bIns="91425" lIns="91425" spcFirstLastPara="1" rIns="91425" wrap="square" tIns="91425">
            <a:spAutoFit/>
          </a:bodyPr>
          <a:lstStyle/>
          <a:p>
            <a:pPr indent="-213359" lvl="0" marL="274320" rtl="0" algn="l">
              <a:lnSpc>
                <a:spcPct val="115000"/>
              </a:lnSpc>
              <a:spcBef>
                <a:spcPts val="1200"/>
              </a:spcBef>
              <a:spcAft>
                <a:spcPts val="0"/>
              </a:spcAft>
              <a:buClr>
                <a:schemeClr val="lt2"/>
              </a:buClr>
              <a:buSzPts val="1200"/>
              <a:buChar char="■"/>
            </a:pPr>
            <a:r>
              <a:rPr lang="en">
                <a:solidFill>
                  <a:srgbClr val="000000"/>
                </a:solidFill>
              </a:rPr>
              <a:t>Ces valeurs reflètent l’</a:t>
            </a:r>
            <a:r>
              <a:rPr b="1" lang="en">
                <a:solidFill>
                  <a:srgbClr val="000000"/>
                </a:solidFill>
              </a:rPr>
              <a:t>état final du qubit</a:t>
            </a:r>
            <a:r>
              <a:rPr lang="en">
                <a:solidFill>
                  <a:srgbClr val="000000"/>
                </a:solidFill>
              </a:rPr>
              <a:t>, donc indirectement le </a:t>
            </a:r>
            <a:r>
              <a:rPr b="1" lang="en">
                <a:solidFill>
                  <a:srgbClr val="000000"/>
                </a:solidFill>
              </a:rPr>
              <a:t>résultat du traitement de l’information dans le cluster</a:t>
            </a:r>
            <a:r>
              <a:rPr lang="en">
                <a:solidFill>
                  <a:srgbClr val="000000"/>
                </a:solidFill>
              </a:rPr>
              <a:t>.</a:t>
            </a:r>
            <a:endParaRPr>
              <a:solidFill>
                <a:srgbClr val="000000"/>
              </a:solidFill>
            </a:endParaRPr>
          </a:p>
          <a:p>
            <a:pPr indent="0" lvl="0" marL="274320" rtl="0" algn="l">
              <a:lnSpc>
                <a:spcPct val="115000"/>
              </a:lnSpc>
              <a:spcBef>
                <a:spcPts val="1200"/>
              </a:spcBef>
              <a:spcAft>
                <a:spcPts val="0"/>
              </a:spcAft>
              <a:buNone/>
            </a:pPr>
            <a:r>
              <a:t/>
            </a:r>
            <a:endParaRPr sz="100">
              <a:solidFill>
                <a:srgbClr val="000000"/>
              </a:solidFill>
            </a:endParaRPr>
          </a:p>
          <a:p>
            <a:pPr indent="-213359" lvl="0" marL="274320" rtl="0" algn="l">
              <a:lnSpc>
                <a:spcPct val="115000"/>
              </a:lnSpc>
              <a:spcBef>
                <a:spcPts val="1200"/>
              </a:spcBef>
              <a:spcAft>
                <a:spcPts val="0"/>
              </a:spcAft>
              <a:buClr>
                <a:schemeClr val="lt2"/>
              </a:buClr>
              <a:buSzPts val="1200"/>
              <a:buChar char="■"/>
            </a:pPr>
            <a:r>
              <a:rPr lang="en">
                <a:solidFill>
                  <a:srgbClr val="000000"/>
                </a:solidFill>
              </a:rPr>
              <a:t>On </a:t>
            </a:r>
            <a:r>
              <a:rPr lang="en">
                <a:solidFill>
                  <a:srgbClr val="000000"/>
                </a:solidFill>
              </a:rPr>
              <a:t>peut</a:t>
            </a:r>
            <a:r>
              <a:rPr lang="en">
                <a:solidFill>
                  <a:srgbClr val="000000"/>
                </a:solidFill>
              </a:rPr>
              <a:t> voir les espérances comme une représentation vectorielle du cluster, qu’on </a:t>
            </a:r>
            <a:r>
              <a:rPr lang="en">
                <a:solidFill>
                  <a:srgbClr val="000000"/>
                </a:solidFill>
              </a:rPr>
              <a:t>pourrait</a:t>
            </a:r>
            <a:r>
              <a:rPr lang="en">
                <a:solidFill>
                  <a:srgbClr val="000000"/>
                </a:solidFill>
              </a:rPr>
              <a:t> :</a:t>
            </a:r>
            <a:endParaRPr>
              <a:solidFill>
                <a:srgbClr val="000000"/>
              </a:solidFill>
            </a:endParaRPr>
          </a:p>
          <a:p>
            <a:pPr indent="-304800" lvl="0" marL="457200" rtl="0" algn="l">
              <a:lnSpc>
                <a:spcPct val="115000"/>
              </a:lnSpc>
              <a:spcBef>
                <a:spcPts val="0"/>
              </a:spcBef>
              <a:spcAft>
                <a:spcPts val="0"/>
              </a:spcAft>
              <a:buClr>
                <a:srgbClr val="000000"/>
              </a:buClr>
              <a:buSzPts val="1200"/>
              <a:buChar char="-"/>
            </a:pPr>
            <a:r>
              <a:rPr lang="en">
                <a:solidFill>
                  <a:srgbClr val="000000"/>
                </a:solidFill>
              </a:rPr>
              <a:t>Utiliser comme entrée dans un classifieur classique (SVM, réseau de neurones, etc.).</a:t>
            </a:r>
            <a:endParaRPr>
              <a:solidFill>
                <a:srgbClr val="000000"/>
              </a:solidFill>
            </a:endParaRPr>
          </a:p>
          <a:p>
            <a:pPr indent="-304800" lvl="0" marL="457200" rtl="0" algn="l">
              <a:lnSpc>
                <a:spcPct val="115000"/>
              </a:lnSpc>
              <a:spcBef>
                <a:spcPts val="0"/>
              </a:spcBef>
              <a:spcAft>
                <a:spcPts val="0"/>
              </a:spcAft>
              <a:buClr>
                <a:srgbClr val="000000"/>
              </a:buClr>
              <a:buSzPts val="1200"/>
              <a:buChar char="-"/>
            </a:pPr>
            <a:r>
              <a:rPr lang="en">
                <a:solidFill>
                  <a:srgbClr val="000000"/>
                </a:solidFill>
              </a:rPr>
              <a:t>Comparer entre clusters pour voir lesquels se ressemblent.</a:t>
            </a:r>
            <a:endParaRPr>
              <a:solidFill>
                <a:srgbClr val="000000"/>
              </a:solidFill>
            </a:endParaRPr>
          </a:p>
          <a:p>
            <a:pPr indent="-304800" lvl="0" marL="457200" rtl="0" algn="l">
              <a:lnSpc>
                <a:spcPct val="115000"/>
              </a:lnSpc>
              <a:spcBef>
                <a:spcPts val="0"/>
              </a:spcBef>
              <a:spcAft>
                <a:spcPts val="0"/>
              </a:spcAft>
              <a:buClr>
                <a:srgbClr val="000000"/>
              </a:buClr>
              <a:buSzPts val="1200"/>
              <a:buChar char="-"/>
            </a:pPr>
            <a:r>
              <a:rPr lang="en">
                <a:solidFill>
                  <a:srgbClr val="000000"/>
                </a:solidFill>
              </a:rPr>
              <a:t>Réinjecter dans un pipeline ML pour une tâche supervisée ou non-supervisée.</a:t>
            </a:r>
            <a:endParaRPr>
              <a:solidFill>
                <a:srgbClr val="000000"/>
              </a:solidFill>
            </a:endParaRPr>
          </a:p>
          <a:p>
            <a:pPr indent="0" lvl="0" marL="0" rtl="0" algn="l">
              <a:lnSpc>
                <a:spcPct val="115000"/>
              </a:lnSpc>
              <a:spcBef>
                <a:spcPts val="1200"/>
              </a:spcBef>
              <a:spcAft>
                <a:spcPts val="0"/>
              </a:spcAft>
              <a:buNone/>
            </a:pPr>
            <a:r>
              <a:t/>
            </a:r>
            <a:endParaRPr sz="100">
              <a:solidFill>
                <a:srgbClr val="000000"/>
              </a:solidFill>
            </a:endParaRPr>
          </a:p>
          <a:p>
            <a:pPr indent="-213359" lvl="0" marL="274320" rtl="0" algn="l">
              <a:lnSpc>
                <a:spcPct val="115000"/>
              </a:lnSpc>
              <a:spcBef>
                <a:spcPts val="1200"/>
              </a:spcBef>
              <a:spcAft>
                <a:spcPts val="0"/>
              </a:spcAft>
              <a:buClr>
                <a:schemeClr val="lt2"/>
              </a:buClr>
              <a:buSzPts val="1200"/>
              <a:buChar char="■"/>
            </a:pPr>
            <a:r>
              <a:rPr lang="en">
                <a:solidFill>
                  <a:srgbClr val="000000"/>
                </a:solidFill>
              </a:rPr>
              <a:t>On peut les optimiser lors de l'entraînement : ( e.g: Si je fais de la classification, j’aurais une fonction de coût (loss) qui compare les espérances obtenues aux vraies étiquettes, et j’entraînerai les weights du circuit pour minimiser cette perte )</a:t>
            </a:r>
            <a:endParaRPr>
              <a:solidFill>
                <a:srgbClr val="000000"/>
              </a:solidFill>
            </a:endParaRPr>
          </a:p>
          <a:p>
            <a:pPr indent="0" lvl="0" marL="0" rtl="0" algn="l">
              <a:lnSpc>
                <a:spcPct val="115000"/>
              </a:lnSpc>
              <a:spcBef>
                <a:spcPts val="1200"/>
              </a:spcBef>
              <a:spcAft>
                <a:spcPts val="1200"/>
              </a:spcAft>
              <a:buNone/>
            </a:pPr>
            <a:r>
              <a:rPr lang="en"/>
              <a:t>→ Ces espérances permettent de transformer l’information quantique en un </a:t>
            </a:r>
            <a:r>
              <a:rPr b="1" lang="en"/>
              <a:t>vecteur réel exploitable classiquement</a:t>
            </a:r>
            <a:r>
              <a:rPr lang="en"/>
              <a:t>, soit pour de la classification, de l’analyse de similarité, ou toute autre tâche ML.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0"/>
          <p:cNvSpPr txBox="1"/>
          <p:nvPr>
            <p:ph type="title"/>
          </p:nvPr>
        </p:nvSpPr>
        <p:spPr>
          <a:xfrm>
            <a:off x="715100" y="3328050"/>
            <a:ext cx="7708800" cy="12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Questions &amp; Prochaines étapes</a:t>
            </a:r>
            <a:endParaRPr sz="3800"/>
          </a:p>
        </p:txBody>
      </p:sp>
      <p:sp>
        <p:nvSpPr>
          <p:cNvPr id="389" name="Google Shape;389;p50"/>
          <p:cNvSpPr txBox="1"/>
          <p:nvPr>
            <p:ph idx="2" type="title"/>
          </p:nvPr>
        </p:nvSpPr>
        <p:spPr>
          <a:xfrm>
            <a:off x="715100" y="2074250"/>
            <a:ext cx="7708800" cy="125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390" name="Google Shape;390;p50"/>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Stage d’été - Semaine 4</a:t>
            </a:r>
            <a:endParaRPr/>
          </a:p>
        </p:txBody>
      </p:sp>
      <p:cxnSp>
        <p:nvCxnSpPr>
          <p:cNvPr id="391" name="Google Shape;391;p50">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715100" y="3328050"/>
            <a:ext cx="7708800" cy="12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Updates</a:t>
            </a:r>
            <a:endParaRPr sz="3800"/>
          </a:p>
        </p:txBody>
      </p:sp>
      <p:sp>
        <p:nvSpPr>
          <p:cNvPr id="194" name="Google Shape;194;p33"/>
          <p:cNvSpPr txBox="1"/>
          <p:nvPr>
            <p:ph idx="2" type="title"/>
          </p:nvPr>
        </p:nvSpPr>
        <p:spPr>
          <a:xfrm>
            <a:off x="715100" y="2074250"/>
            <a:ext cx="7708800" cy="125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95" name="Google Shape;195;p33"/>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Stage d’été - Semaine 4</a:t>
            </a:r>
            <a:endParaRPr/>
          </a:p>
        </p:txBody>
      </p:sp>
      <p:cxnSp>
        <p:nvCxnSpPr>
          <p:cNvPr id="196" name="Google Shape;196;p33">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1"/>
          <p:cNvSpPr txBox="1"/>
          <p:nvPr>
            <p:ph type="title"/>
          </p:nvPr>
        </p:nvSpPr>
        <p:spPr>
          <a:xfrm>
            <a:off x="273300" y="730050"/>
            <a:ext cx="8597400" cy="56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Résumé :</a:t>
            </a:r>
            <a:endParaRPr/>
          </a:p>
        </p:txBody>
      </p:sp>
      <p:sp>
        <p:nvSpPr>
          <p:cNvPr id="397" name="Google Shape;397;p51"/>
          <p:cNvSpPr txBox="1"/>
          <p:nvPr/>
        </p:nvSpPr>
        <p:spPr>
          <a:xfrm>
            <a:off x="321350" y="1299450"/>
            <a:ext cx="40374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500"/>
              <a:t>Jusqu'à</a:t>
            </a:r>
            <a:r>
              <a:rPr lang="en" sz="1500"/>
              <a:t> maintenant, j’ai un pipeline qui :</a:t>
            </a:r>
            <a:endParaRPr sz="1500"/>
          </a:p>
        </p:txBody>
      </p:sp>
      <p:sp>
        <p:nvSpPr>
          <p:cNvPr id="398" name="Google Shape;398;p51"/>
          <p:cNvSpPr txBox="1"/>
          <p:nvPr>
            <p:ph idx="1" type="body"/>
          </p:nvPr>
        </p:nvSpPr>
        <p:spPr>
          <a:xfrm>
            <a:off x="321350" y="1779050"/>
            <a:ext cx="8157300" cy="1431600"/>
          </a:xfrm>
          <a:prstGeom prst="rect">
            <a:avLst/>
          </a:prstGeom>
        </p:spPr>
        <p:txBody>
          <a:bodyPr anchorCtr="0" anchor="t" bIns="91425" lIns="91425" spcFirstLastPara="1" rIns="91425" wrap="square" tIns="91425">
            <a:spAutoFit/>
          </a:bodyPr>
          <a:lstStyle/>
          <a:p>
            <a:pPr indent="-213359" lvl="0" marL="274320" rtl="0" algn="l">
              <a:lnSpc>
                <a:spcPct val="115000"/>
              </a:lnSpc>
              <a:spcBef>
                <a:spcPts val="1200"/>
              </a:spcBef>
              <a:spcAft>
                <a:spcPts val="0"/>
              </a:spcAft>
              <a:buClr>
                <a:schemeClr val="lt2"/>
              </a:buClr>
              <a:buSzPts val="1200"/>
              <a:buChar char="■"/>
            </a:pPr>
            <a:r>
              <a:rPr lang="en">
                <a:solidFill>
                  <a:srgbClr val="000000"/>
                </a:solidFill>
              </a:rPr>
              <a:t>Charge les données</a:t>
            </a:r>
            <a:endParaRPr>
              <a:solidFill>
                <a:srgbClr val="000000"/>
              </a:solidFill>
            </a:endParaRPr>
          </a:p>
          <a:p>
            <a:pPr indent="-213359" lvl="0" marL="274320" rtl="0" algn="l">
              <a:lnSpc>
                <a:spcPct val="115000"/>
              </a:lnSpc>
              <a:spcBef>
                <a:spcPts val="0"/>
              </a:spcBef>
              <a:spcAft>
                <a:spcPts val="0"/>
              </a:spcAft>
              <a:buClr>
                <a:schemeClr val="lt2"/>
              </a:buClr>
              <a:buSzPts val="1200"/>
              <a:buChar char="■"/>
            </a:pPr>
            <a:r>
              <a:rPr lang="en">
                <a:solidFill>
                  <a:srgbClr val="000000"/>
                </a:solidFill>
              </a:rPr>
              <a:t>Construit un graphe causal à l’instant t</a:t>
            </a:r>
            <a:endParaRPr>
              <a:solidFill>
                <a:srgbClr val="000000"/>
              </a:solidFill>
            </a:endParaRPr>
          </a:p>
          <a:p>
            <a:pPr indent="-213359" lvl="0" marL="274320" rtl="0" algn="l">
              <a:lnSpc>
                <a:spcPct val="115000"/>
              </a:lnSpc>
              <a:spcBef>
                <a:spcPts val="0"/>
              </a:spcBef>
              <a:spcAft>
                <a:spcPts val="0"/>
              </a:spcAft>
              <a:buClr>
                <a:schemeClr val="lt2"/>
              </a:buClr>
              <a:buSzPts val="1200"/>
              <a:buChar char="■"/>
            </a:pPr>
            <a:r>
              <a:rPr lang="en">
                <a:solidFill>
                  <a:srgbClr val="000000"/>
                </a:solidFill>
              </a:rPr>
              <a:t>Regroupe les nœuds en clusters ( sous-graphes )</a:t>
            </a:r>
            <a:endParaRPr>
              <a:solidFill>
                <a:srgbClr val="000000"/>
              </a:solidFill>
            </a:endParaRPr>
          </a:p>
          <a:p>
            <a:pPr indent="-213359" lvl="0" marL="274320" rtl="0" algn="l">
              <a:lnSpc>
                <a:spcPct val="115000"/>
              </a:lnSpc>
              <a:spcBef>
                <a:spcPts val="0"/>
              </a:spcBef>
              <a:spcAft>
                <a:spcPts val="0"/>
              </a:spcAft>
              <a:buClr>
                <a:schemeClr val="lt2"/>
              </a:buClr>
              <a:buSzPts val="1200"/>
              <a:buChar char="■"/>
            </a:pPr>
            <a:r>
              <a:rPr lang="en">
                <a:solidFill>
                  <a:srgbClr val="000000"/>
                </a:solidFill>
              </a:rPr>
              <a:t>Applique un circuit QGRNN à chaque cluster</a:t>
            </a:r>
            <a:endParaRPr>
              <a:solidFill>
                <a:srgbClr val="000000"/>
              </a:solidFill>
            </a:endParaRPr>
          </a:p>
          <a:p>
            <a:pPr indent="-213359" lvl="0" marL="274320" rtl="0" algn="l">
              <a:lnSpc>
                <a:spcPct val="115000"/>
              </a:lnSpc>
              <a:spcBef>
                <a:spcPts val="0"/>
              </a:spcBef>
              <a:spcAft>
                <a:spcPts val="0"/>
              </a:spcAft>
              <a:buClr>
                <a:schemeClr val="lt2"/>
              </a:buClr>
              <a:buSzPts val="1200"/>
              <a:buChar char="■"/>
            </a:pPr>
            <a:r>
              <a:rPr lang="en">
                <a:solidFill>
                  <a:srgbClr val="000000"/>
                </a:solidFill>
              </a:rPr>
              <a:t>E</a:t>
            </a:r>
            <a:r>
              <a:rPr lang="en">
                <a:solidFill>
                  <a:srgbClr val="000000"/>
                </a:solidFill>
              </a:rPr>
              <a:t>xtrait les espérances de mesure comme représentations vectorielles.</a:t>
            </a:r>
            <a:endParaRPr>
              <a:solidFill>
                <a:srgbClr val="000000"/>
              </a:solidFill>
            </a:endParaRPr>
          </a:p>
          <a:p>
            <a:pPr indent="-213359" lvl="0" marL="274320" rtl="0" algn="l">
              <a:lnSpc>
                <a:spcPct val="115000"/>
              </a:lnSpc>
              <a:spcBef>
                <a:spcPts val="0"/>
              </a:spcBef>
              <a:spcAft>
                <a:spcPts val="0"/>
              </a:spcAft>
              <a:buClr>
                <a:schemeClr val="lt2"/>
              </a:buClr>
              <a:buSzPts val="1200"/>
              <a:buChar char="■"/>
            </a:pPr>
            <a:r>
              <a:rPr lang="en">
                <a:solidFill>
                  <a:srgbClr val="000000"/>
                </a:solidFill>
              </a:rPr>
              <a:t>Donne des visualisations des graphes et des circuits </a:t>
            </a:r>
            <a:endParaRPr>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2"/>
          <p:cNvSpPr txBox="1"/>
          <p:nvPr>
            <p:ph type="title"/>
          </p:nvPr>
        </p:nvSpPr>
        <p:spPr>
          <a:xfrm>
            <a:off x="715050" y="26429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a:t>
            </a:r>
            <a:endParaRPr/>
          </a:p>
        </p:txBody>
      </p:sp>
      <p:sp>
        <p:nvSpPr>
          <p:cNvPr id="404" name="Google Shape;404;p52"/>
          <p:cNvSpPr txBox="1"/>
          <p:nvPr>
            <p:ph idx="4294967295" type="body"/>
          </p:nvPr>
        </p:nvSpPr>
        <p:spPr>
          <a:xfrm>
            <a:off x="715050" y="871550"/>
            <a:ext cx="7713900" cy="794100"/>
          </a:xfrm>
          <a:prstGeom prst="rect">
            <a:avLst/>
          </a:prstGeom>
        </p:spPr>
        <p:txBody>
          <a:bodyPr anchorCtr="0" anchor="t" bIns="91425" lIns="91425" spcFirstLastPara="1" rIns="91425" wrap="square" tIns="91425">
            <a:spAutoFit/>
          </a:bodyPr>
          <a:lstStyle/>
          <a:p>
            <a:pPr indent="-213359" lvl="0" marL="274320" rtl="0" algn="l">
              <a:lnSpc>
                <a:spcPct val="115000"/>
              </a:lnSpc>
              <a:spcBef>
                <a:spcPts val="1200"/>
              </a:spcBef>
              <a:spcAft>
                <a:spcPts val="0"/>
              </a:spcAft>
              <a:buClr>
                <a:schemeClr val="lt2"/>
              </a:buClr>
              <a:buSzPts val="1200"/>
              <a:buChar char="■"/>
            </a:pPr>
            <a:r>
              <a:rPr lang="en"/>
              <a:t>Y a-t-il des cas d’usage concrets ou une implémentation envisagée pour ce projet ? J’essaie de trouver le contexte pour </a:t>
            </a:r>
            <a:r>
              <a:rPr lang="en"/>
              <a:t>interpréter</a:t>
            </a:r>
            <a:r>
              <a:rPr lang="en"/>
              <a:t> les sous graphes/clusters</a:t>
            </a:r>
            <a:endParaRPr/>
          </a:p>
          <a:p>
            <a:pPr indent="-213359" lvl="0" marL="274320" rtl="0" algn="l">
              <a:lnSpc>
                <a:spcPct val="115000"/>
              </a:lnSpc>
              <a:spcBef>
                <a:spcPts val="0"/>
              </a:spcBef>
              <a:spcAft>
                <a:spcPts val="0"/>
              </a:spcAft>
              <a:buClr>
                <a:schemeClr val="lt2"/>
              </a:buClr>
              <a:buSzPts val="1200"/>
              <a:buChar char="■"/>
            </a:pPr>
            <a:r>
              <a:rPr lang="en"/>
              <a:t>Quelle </a:t>
            </a:r>
            <a:r>
              <a:rPr lang="en"/>
              <a:t>tâche</a:t>
            </a:r>
            <a:r>
              <a:rPr lang="en"/>
              <a:t> d’apprentissage sera plus pertinente </a:t>
            </a:r>
            <a:r>
              <a:rPr lang="en">
                <a:solidFill>
                  <a:srgbClr val="000000"/>
                </a:solidFill>
              </a:rPr>
              <a:t>à</a:t>
            </a:r>
            <a:r>
              <a:rPr lang="en"/>
              <a:t> appliquer ?</a:t>
            </a:r>
            <a:endParaRPr/>
          </a:p>
        </p:txBody>
      </p:sp>
      <p:sp>
        <p:nvSpPr>
          <p:cNvPr id="405" name="Google Shape;405;p52"/>
          <p:cNvSpPr txBox="1"/>
          <p:nvPr>
            <p:ph type="title"/>
          </p:nvPr>
        </p:nvSpPr>
        <p:spPr>
          <a:xfrm>
            <a:off x="715050" y="189819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Prochaines etapes </a:t>
            </a:r>
            <a:endParaRPr/>
          </a:p>
        </p:txBody>
      </p:sp>
      <p:sp>
        <p:nvSpPr>
          <p:cNvPr id="406" name="Google Shape;406;p52"/>
          <p:cNvSpPr txBox="1"/>
          <p:nvPr>
            <p:ph idx="4294967295" type="body"/>
          </p:nvPr>
        </p:nvSpPr>
        <p:spPr>
          <a:xfrm>
            <a:off x="715050" y="2446900"/>
            <a:ext cx="7713900" cy="2493600"/>
          </a:xfrm>
          <a:prstGeom prst="rect">
            <a:avLst/>
          </a:prstGeom>
        </p:spPr>
        <p:txBody>
          <a:bodyPr anchorCtr="0" anchor="t" bIns="91425" lIns="91425" spcFirstLastPara="1" rIns="91425" wrap="square" tIns="91425">
            <a:spAutoFit/>
          </a:bodyPr>
          <a:lstStyle/>
          <a:p>
            <a:pPr indent="-213359" lvl="0" marL="274320" rtl="0" algn="l">
              <a:lnSpc>
                <a:spcPct val="115000"/>
              </a:lnSpc>
              <a:spcBef>
                <a:spcPts val="1200"/>
              </a:spcBef>
              <a:spcAft>
                <a:spcPts val="0"/>
              </a:spcAft>
              <a:buClr>
                <a:schemeClr val="lt2"/>
              </a:buClr>
              <a:buSzPts val="1200"/>
              <a:buChar char="■"/>
            </a:pPr>
            <a:r>
              <a:rPr lang="en"/>
              <a:t>Ajouter une </a:t>
            </a:r>
            <a:r>
              <a:rPr lang="en"/>
              <a:t>tâche</a:t>
            </a:r>
            <a:r>
              <a:rPr lang="en"/>
              <a:t> d’apprentissage ( classification, ou autres ) </a:t>
            </a:r>
            <a:endParaRPr/>
          </a:p>
          <a:p>
            <a:pPr indent="-213359" lvl="0" marL="274320" rtl="0" algn="l">
              <a:lnSpc>
                <a:spcPct val="115000"/>
              </a:lnSpc>
              <a:spcBef>
                <a:spcPts val="0"/>
              </a:spcBef>
              <a:spcAft>
                <a:spcPts val="0"/>
              </a:spcAft>
              <a:buClr>
                <a:schemeClr val="lt2"/>
              </a:buClr>
              <a:buSzPts val="1200"/>
              <a:buChar char="■"/>
            </a:pPr>
            <a:r>
              <a:rPr lang="en"/>
              <a:t>Faire l’analyse du temps</a:t>
            </a:r>
            <a:endParaRPr/>
          </a:p>
          <a:p>
            <a:pPr indent="-213359" lvl="0" marL="274320" rtl="0" algn="l">
              <a:lnSpc>
                <a:spcPct val="115000"/>
              </a:lnSpc>
              <a:spcBef>
                <a:spcPts val="0"/>
              </a:spcBef>
              <a:spcAft>
                <a:spcPts val="0"/>
              </a:spcAft>
              <a:buClr>
                <a:schemeClr val="lt2"/>
              </a:buClr>
              <a:buSzPts val="1200"/>
              <a:buChar char="■"/>
            </a:pPr>
            <a:r>
              <a:rPr lang="en"/>
              <a:t>L’optimisation ( definir une loss function )</a:t>
            </a:r>
            <a:endParaRPr/>
          </a:p>
          <a:p>
            <a:pPr indent="-213359" lvl="0" marL="274320" rtl="0" algn="l">
              <a:lnSpc>
                <a:spcPct val="115000"/>
              </a:lnSpc>
              <a:spcBef>
                <a:spcPts val="0"/>
              </a:spcBef>
              <a:spcAft>
                <a:spcPts val="0"/>
              </a:spcAft>
              <a:buClr>
                <a:schemeClr val="lt2"/>
              </a:buClr>
              <a:buSzPts val="1200"/>
              <a:buChar char="■"/>
            </a:pPr>
            <a:r>
              <a:rPr lang="en"/>
              <a:t>Interpreter les sous-graphes </a:t>
            </a:r>
            <a:endParaRPr/>
          </a:p>
          <a:p>
            <a:pPr indent="-213359" lvl="0" marL="274320" rtl="0" algn="l">
              <a:lnSpc>
                <a:spcPct val="115000"/>
              </a:lnSpc>
              <a:spcBef>
                <a:spcPts val="0"/>
              </a:spcBef>
              <a:spcAft>
                <a:spcPts val="0"/>
              </a:spcAft>
              <a:buClr>
                <a:schemeClr val="lt2"/>
              </a:buClr>
              <a:buSzPts val="1200"/>
              <a:buChar char="■"/>
            </a:pPr>
            <a:r>
              <a:rPr lang="en"/>
              <a:t>GNN</a:t>
            </a:r>
            <a:endParaRPr/>
          </a:p>
          <a:p>
            <a:pPr indent="-213359" lvl="0" marL="274320" rtl="0" algn="l">
              <a:lnSpc>
                <a:spcPct val="115000"/>
              </a:lnSpc>
              <a:spcBef>
                <a:spcPts val="0"/>
              </a:spcBef>
              <a:spcAft>
                <a:spcPts val="0"/>
              </a:spcAft>
              <a:buClr>
                <a:schemeClr val="lt2"/>
              </a:buClr>
              <a:buSzPts val="1200"/>
              <a:buChar char="■"/>
            </a:pPr>
            <a:r>
              <a:rPr lang="en"/>
              <a:t>Regarder le message dans l’output ( petit detail de visualisation ) </a:t>
            </a:r>
            <a:endParaRPr/>
          </a:p>
          <a:p>
            <a:pPr indent="-213359" lvl="0" marL="274320" rtl="0" algn="l">
              <a:lnSpc>
                <a:spcPct val="115000"/>
              </a:lnSpc>
              <a:spcBef>
                <a:spcPts val="0"/>
              </a:spcBef>
              <a:spcAft>
                <a:spcPts val="0"/>
              </a:spcAft>
              <a:buClr>
                <a:schemeClr val="lt2"/>
              </a:buClr>
              <a:buSzPts val="1200"/>
              <a:buChar char="■"/>
            </a:pPr>
            <a:r>
              <a:rPr lang="en"/>
              <a:t>Preciser le #shots</a:t>
            </a:r>
            <a:endParaRPr/>
          </a:p>
          <a:p>
            <a:pPr indent="-213359" lvl="0" marL="274320" rtl="0" algn="l">
              <a:lnSpc>
                <a:spcPct val="115000"/>
              </a:lnSpc>
              <a:spcBef>
                <a:spcPts val="0"/>
              </a:spcBef>
              <a:spcAft>
                <a:spcPts val="0"/>
              </a:spcAft>
              <a:buClr>
                <a:schemeClr val="lt2"/>
              </a:buClr>
              <a:buSzPts val="1200"/>
              <a:buChar char="■"/>
            </a:pPr>
            <a:r>
              <a:rPr lang="en"/>
              <a:t>Organiser le code sur </a:t>
            </a:r>
            <a:r>
              <a:rPr lang="en"/>
              <a:t>différents</a:t>
            </a:r>
            <a:r>
              <a:rPr lang="en"/>
              <a:t> fichiers et le structurer encore mieux</a:t>
            </a:r>
            <a:endParaRPr/>
          </a:p>
          <a:p>
            <a:pPr indent="-213359" lvl="0" marL="274320" rtl="0" algn="l">
              <a:lnSpc>
                <a:spcPct val="115000"/>
              </a:lnSpc>
              <a:spcBef>
                <a:spcPts val="0"/>
              </a:spcBef>
              <a:spcAft>
                <a:spcPts val="0"/>
              </a:spcAft>
              <a:buClr>
                <a:schemeClr val="lt2"/>
              </a:buClr>
              <a:buSzPts val="1200"/>
              <a:buChar char="■"/>
            </a:pPr>
            <a:r>
              <a:rPr lang="en"/>
              <a:t>Vérifier</a:t>
            </a:r>
            <a:r>
              <a:rPr lang="en"/>
              <a:t> un peu plus le </a:t>
            </a:r>
            <a:r>
              <a:rPr lang="en"/>
              <a:t>circuit</a:t>
            </a:r>
            <a:r>
              <a:rPr lang="en"/>
              <a:t> quantique</a:t>
            </a:r>
            <a:endParaRPr/>
          </a:p>
          <a:p>
            <a:pPr indent="-213359" lvl="0" marL="274320" rtl="0" algn="l">
              <a:lnSpc>
                <a:spcPct val="115000"/>
              </a:lnSpc>
              <a:spcBef>
                <a:spcPts val="0"/>
              </a:spcBef>
              <a:spcAft>
                <a:spcPts val="0"/>
              </a:spcAft>
              <a:buClr>
                <a:schemeClr val="lt2"/>
              </a:buClr>
              <a:buSzPts val="1200"/>
              <a:buChar char="■"/>
            </a:pPr>
            <a:r>
              <a:rPr lang="en"/>
              <a:t>Appliquer sur des différents </a:t>
            </a:r>
            <a:r>
              <a:rPr lang="en"/>
              <a:t>datasets </a:t>
            </a:r>
            <a:endParaRPr/>
          </a:p>
          <a:p>
            <a:pPr indent="-213359" lvl="0" marL="274320" rtl="0" algn="l">
              <a:lnSpc>
                <a:spcPct val="115000"/>
              </a:lnSpc>
              <a:spcBef>
                <a:spcPts val="0"/>
              </a:spcBef>
              <a:spcAft>
                <a:spcPts val="0"/>
              </a:spcAft>
              <a:buClr>
                <a:schemeClr val="lt2"/>
              </a:buClr>
              <a:buSzPts val="1200"/>
              <a:buChar char="■"/>
            </a:pPr>
            <a:r>
              <a:rPr lang="en"/>
              <a:t>Ajouter les ressources consultées sur mon tracker et la présentation sur github</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cxnSp>
        <p:nvCxnSpPr>
          <p:cNvPr id="411" name="Google Shape;411;p53">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sp>
        <p:nvSpPr>
          <p:cNvPr id="412" name="Google Shape;412;p53"/>
          <p:cNvSpPr txBox="1"/>
          <p:nvPr>
            <p:ph idx="4294967295" type="ctrTitle"/>
          </p:nvPr>
        </p:nvSpPr>
        <p:spPr>
          <a:xfrm>
            <a:off x="2193300" y="1667545"/>
            <a:ext cx="4757400" cy="18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Merci de votre attention!</a:t>
            </a:r>
            <a:endParaRPr sz="5000"/>
          </a:p>
        </p:txBody>
      </p:sp>
      <p:pic>
        <p:nvPicPr>
          <p:cNvPr id="413" name="Google Shape;413;p53" title="UdeS_logo_rgbHR.png"/>
          <p:cNvPicPr preferRelativeResize="0"/>
          <p:nvPr/>
        </p:nvPicPr>
        <p:blipFill>
          <a:blip r:embed="rId3">
            <a:alphaModFix/>
          </a:blip>
          <a:stretch>
            <a:fillRect/>
          </a:stretch>
        </p:blipFill>
        <p:spPr>
          <a:xfrm>
            <a:off x="6107225" y="4329413"/>
            <a:ext cx="1526825" cy="534550"/>
          </a:xfrm>
          <a:prstGeom prst="rect">
            <a:avLst/>
          </a:prstGeom>
          <a:noFill/>
          <a:ln>
            <a:noFill/>
          </a:ln>
        </p:spPr>
      </p:pic>
      <p:pic>
        <p:nvPicPr>
          <p:cNvPr id="414" name="Google Shape;414;p53" title="universite-teluq-vector-logo.png"/>
          <p:cNvPicPr preferRelativeResize="0"/>
          <p:nvPr/>
        </p:nvPicPr>
        <p:blipFill>
          <a:blip r:embed="rId4">
            <a:alphaModFix/>
          </a:blip>
          <a:stretch>
            <a:fillRect/>
          </a:stretch>
        </p:blipFill>
        <p:spPr>
          <a:xfrm>
            <a:off x="7948875" y="4212250"/>
            <a:ext cx="768874" cy="7688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1004250" y="2198125"/>
            <a:ext cx="7135500" cy="54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Update concernant l’accès au IBM Q</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715100" y="3328050"/>
            <a:ext cx="7708800" cy="12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Implementation ( clustering )</a:t>
            </a:r>
            <a:endParaRPr sz="3800"/>
          </a:p>
        </p:txBody>
      </p:sp>
      <p:sp>
        <p:nvSpPr>
          <p:cNvPr id="207" name="Google Shape;207;p35"/>
          <p:cNvSpPr txBox="1"/>
          <p:nvPr>
            <p:ph idx="2" type="title"/>
          </p:nvPr>
        </p:nvSpPr>
        <p:spPr>
          <a:xfrm>
            <a:off x="715100" y="2074250"/>
            <a:ext cx="7708800" cy="125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08" name="Google Shape;208;p35"/>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Stage d’été - Semaine 4</a:t>
            </a:r>
            <a:endParaRPr/>
          </a:p>
        </p:txBody>
      </p:sp>
      <p:cxnSp>
        <p:nvCxnSpPr>
          <p:cNvPr id="209" name="Google Shape;209;p35">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273300" y="169425"/>
            <a:ext cx="8597400" cy="56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Application du tuto de pennylane</a:t>
            </a:r>
            <a:endParaRPr/>
          </a:p>
        </p:txBody>
      </p:sp>
      <p:sp>
        <p:nvSpPr>
          <p:cNvPr id="215" name="Google Shape;215;p36"/>
          <p:cNvSpPr txBox="1"/>
          <p:nvPr>
            <p:ph idx="1" type="body"/>
          </p:nvPr>
        </p:nvSpPr>
        <p:spPr>
          <a:xfrm>
            <a:off x="187800" y="799800"/>
            <a:ext cx="4035300" cy="1797900"/>
          </a:xfrm>
          <a:prstGeom prst="rect">
            <a:avLst/>
          </a:prstGeom>
        </p:spPr>
        <p:txBody>
          <a:bodyPr anchorCtr="0" anchor="t" bIns="91425" lIns="91425" spcFirstLastPara="1" rIns="91425" wrap="square" tIns="91425">
            <a:spAutoFit/>
          </a:bodyPr>
          <a:lstStyle/>
          <a:p>
            <a:pPr indent="-213359" lvl="0" marL="274320" rtl="0" algn="l">
              <a:lnSpc>
                <a:spcPct val="115000"/>
              </a:lnSpc>
              <a:spcBef>
                <a:spcPts val="1200"/>
              </a:spcBef>
              <a:spcAft>
                <a:spcPts val="0"/>
              </a:spcAft>
              <a:buClr>
                <a:schemeClr val="lt2"/>
              </a:buClr>
              <a:buSzPts val="1200"/>
              <a:buChar char="■"/>
            </a:pPr>
            <a:r>
              <a:rPr lang="en"/>
              <a:t>Le graphe contient </a:t>
            </a:r>
            <a:r>
              <a:rPr b="1" lang="en"/>
              <a:t>25 nœuds</a:t>
            </a:r>
            <a:r>
              <a:rPr lang="en"/>
              <a:t> (variables: </a:t>
            </a:r>
            <a:r>
              <a:rPr b="1" lang="en"/>
              <a:t>25</a:t>
            </a:r>
            <a:r>
              <a:rPr lang="en"/>
              <a:t> portefeuilles sur </a:t>
            </a:r>
            <a:r>
              <a:rPr b="1" lang="en"/>
              <a:t>4000</a:t>
            </a:r>
            <a:r>
              <a:rPr lang="en"/>
              <a:t> jours.). Mais, Implémenter un QGRNN avec 25 qubits n’est pas optimal (le tutoriel PennyLane utilise seulement </a:t>
            </a:r>
            <a:r>
              <a:rPr b="1" lang="en"/>
              <a:t>4 qubits</a:t>
            </a:r>
            <a:r>
              <a:rPr lang="en"/>
              <a:t>).</a:t>
            </a:r>
            <a:endParaRPr/>
          </a:p>
          <a:p>
            <a:pPr indent="0" lvl="0" marL="0" rtl="0" algn="l">
              <a:lnSpc>
                <a:spcPct val="115000"/>
              </a:lnSpc>
              <a:spcBef>
                <a:spcPts val="1200"/>
              </a:spcBef>
              <a:spcAft>
                <a:spcPts val="1200"/>
              </a:spcAft>
              <a:buNone/>
            </a:pPr>
            <a:r>
              <a:rPr lang="en"/>
              <a:t>→ Regrouper les nœuds en sous-graphes de taille réduite (environ </a:t>
            </a:r>
            <a:r>
              <a:rPr b="1" lang="en"/>
              <a:t>1-6 qubits chacun</a:t>
            </a:r>
            <a:r>
              <a:rPr lang="en"/>
              <a:t>) via une méthode de </a:t>
            </a:r>
            <a:r>
              <a:rPr b="1" lang="en" u="sng"/>
              <a:t>clustering</a:t>
            </a:r>
            <a:r>
              <a:rPr lang="en"/>
              <a:t>.</a:t>
            </a:r>
            <a:endParaRPr/>
          </a:p>
        </p:txBody>
      </p:sp>
      <p:sp>
        <p:nvSpPr>
          <p:cNvPr id="216" name="Google Shape;216;p36"/>
          <p:cNvSpPr txBox="1"/>
          <p:nvPr/>
        </p:nvSpPr>
        <p:spPr>
          <a:xfrm>
            <a:off x="187800" y="2443800"/>
            <a:ext cx="8768400" cy="2397600"/>
          </a:xfrm>
          <a:prstGeom prst="rect">
            <a:avLst/>
          </a:prstGeom>
          <a:noFill/>
          <a:ln>
            <a:noFill/>
          </a:ln>
        </p:spPr>
        <p:txBody>
          <a:bodyPr anchorCtr="0" anchor="t" bIns="91425" lIns="91425" spcFirstLastPara="1" rIns="91425" wrap="square" tIns="91425">
            <a:spAutoFit/>
          </a:bodyPr>
          <a:lstStyle/>
          <a:p>
            <a:pPr indent="0" lvl="0" marL="274320" rtl="0" algn="l">
              <a:lnSpc>
                <a:spcPct val="115000"/>
              </a:lnSpc>
              <a:spcBef>
                <a:spcPts val="1200"/>
              </a:spcBef>
              <a:spcAft>
                <a:spcPts val="0"/>
              </a:spcAft>
              <a:buNone/>
            </a:pPr>
            <a:r>
              <a:t/>
            </a:r>
            <a:endParaRPr sz="100">
              <a:solidFill>
                <a:schemeClr val="dk1"/>
              </a:solidFill>
              <a:latin typeface="Albert Sans"/>
              <a:ea typeface="Albert Sans"/>
              <a:cs typeface="Albert Sans"/>
              <a:sym typeface="Albert Sans"/>
            </a:endParaRPr>
          </a:p>
          <a:p>
            <a:pPr indent="-213359" lvl="0" marL="274320" rtl="0" algn="l">
              <a:lnSpc>
                <a:spcPct val="115000"/>
              </a:lnSpc>
              <a:spcBef>
                <a:spcPts val="1200"/>
              </a:spcBef>
              <a:spcAft>
                <a:spcPts val="0"/>
              </a:spcAft>
              <a:buClr>
                <a:schemeClr val="lt2"/>
              </a:buClr>
              <a:buSzPts val="1200"/>
              <a:buFont typeface="Albert Sans"/>
              <a:buChar char="■"/>
            </a:pPr>
            <a:r>
              <a:rPr lang="en" sz="1200">
                <a:solidFill>
                  <a:schemeClr val="dk1"/>
                </a:solidFill>
                <a:latin typeface="Albert Sans"/>
                <a:ea typeface="Albert Sans"/>
                <a:cs typeface="Albert Sans"/>
                <a:sym typeface="Albert Sans"/>
              </a:rPr>
              <a:t>Méthode utilisée : Utilisation de l’algorithme `</a:t>
            </a:r>
            <a:r>
              <a:rPr b="1" lang="en" sz="1200">
                <a:solidFill>
                  <a:schemeClr val="dk1"/>
                </a:solidFill>
                <a:latin typeface="Albert Sans"/>
                <a:ea typeface="Albert Sans"/>
                <a:cs typeface="Albert Sans"/>
                <a:sym typeface="Albert Sans"/>
              </a:rPr>
              <a:t>greedy_modularity_communities</a:t>
            </a:r>
            <a:r>
              <a:rPr lang="en" sz="1200">
                <a:solidFill>
                  <a:schemeClr val="dk1"/>
                </a:solidFill>
                <a:latin typeface="Albert Sans"/>
                <a:ea typeface="Albert Sans"/>
                <a:cs typeface="Albert Sans"/>
                <a:sym typeface="Albert Sans"/>
              </a:rPr>
              <a:t>` de NetworkX, basé sur la modularité.</a:t>
            </a:r>
            <a:endParaRPr sz="1200">
              <a:solidFill>
                <a:schemeClr val="dk1"/>
              </a:solidFill>
              <a:latin typeface="Albert Sans"/>
              <a:ea typeface="Albert Sans"/>
              <a:cs typeface="Albert Sans"/>
              <a:sym typeface="Albert Sans"/>
            </a:endParaRPr>
          </a:p>
          <a:p>
            <a:pPr indent="-213359" lvl="0" marL="274320" rtl="0" algn="l">
              <a:lnSpc>
                <a:spcPct val="115000"/>
              </a:lnSpc>
              <a:spcBef>
                <a:spcPts val="0"/>
              </a:spcBef>
              <a:spcAft>
                <a:spcPts val="0"/>
              </a:spcAft>
              <a:buClr>
                <a:schemeClr val="lt2"/>
              </a:buClr>
              <a:buSzPts val="1200"/>
              <a:buFont typeface="Albert Sans"/>
              <a:buChar char="■"/>
            </a:pPr>
            <a:r>
              <a:rPr lang="en" sz="1200">
                <a:solidFill>
                  <a:schemeClr val="dk1"/>
                </a:solidFill>
                <a:latin typeface="Albert Sans"/>
                <a:ea typeface="Albert Sans"/>
                <a:cs typeface="Albert Sans"/>
                <a:sym typeface="Albert Sans"/>
              </a:rPr>
              <a:t>→ Cet algorithme détecte les communautés de nœuds </a:t>
            </a:r>
            <a:r>
              <a:rPr i="1" lang="en" sz="1200">
                <a:solidFill>
                  <a:schemeClr val="dk1"/>
                </a:solidFill>
                <a:latin typeface="Albert Sans"/>
                <a:ea typeface="Albert Sans"/>
                <a:cs typeface="Albert Sans"/>
                <a:sym typeface="Albert Sans"/>
              </a:rPr>
              <a:t>densément connectés entre eux</a:t>
            </a:r>
            <a:r>
              <a:rPr lang="en" sz="1200">
                <a:solidFill>
                  <a:schemeClr val="dk1"/>
                </a:solidFill>
                <a:latin typeface="Albert Sans"/>
                <a:ea typeface="Albert Sans"/>
                <a:cs typeface="Albert Sans"/>
                <a:sym typeface="Albert Sans"/>
              </a:rPr>
              <a:t> et </a:t>
            </a:r>
            <a:r>
              <a:rPr i="1" lang="en" sz="1200">
                <a:solidFill>
                  <a:schemeClr val="dk1"/>
                </a:solidFill>
                <a:latin typeface="Albert Sans"/>
                <a:ea typeface="Albert Sans"/>
                <a:cs typeface="Albert Sans"/>
                <a:sym typeface="Albert Sans"/>
              </a:rPr>
              <a:t>faiblement connectés aux autres.</a:t>
            </a:r>
            <a:endParaRPr i="1" sz="1200">
              <a:solidFill>
                <a:schemeClr val="dk1"/>
              </a:solidFill>
              <a:latin typeface="Albert Sans"/>
              <a:ea typeface="Albert Sans"/>
              <a:cs typeface="Albert Sans"/>
              <a:sym typeface="Albert Sans"/>
            </a:endParaRPr>
          </a:p>
          <a:p>
            <a:pPr indent="0" lvl="0" marL="274320" rtl="0" algn="l">
              <a:lnSpc>
                <a:spcPct val="115000"/>
              </a:lnSpc>
              <a:spcBef>
                <a:spcPts val="1200"/>
              </a:spcBef>
              <a:spcAft>
                <a:spcPts val="0"/>
              </a:spcAft>
              <a:buNone/>
            </a:pPr>
            <a:r>
              <a:t/>
            </a:r>
            <a:endParaRPr sz="100">
              <a:solidFill>
                <a:schemeClr val="dk1"/>
              </a:solidFill>
              <a:latin typeface="Albert Sans"/>
              <a:ea typeface="Albert Sans"/>
              <a:cs typeface="Albert Sans"/>
              <a:sym typeface="Albert Sans"/>
            </a:endParaRPr>
          </a:p>
          <a:p>
            <a:pPr indent="-213359" lvl="0" marL="274320" rtl="0" algn="l">
              <a:lnSpc>
                <a:spcPct val="115000"/>
              </a:lnSpc>
              <a:spcBef>
                <a:spcPts val="1200"/>
              </a:spcBef>
              <a:spcAft>
                <a:spcPts val="0"/>
              </a:spcAft>
              <a:buClr>
                <a:schemeClr val="lt2"/>
              </a:buClr>
              <a:buSzPts val="1200"/>
              <a:buFont typeface="Albert Sans"/>
              <a:buChar char="■"/>
            </a:pPr>
            <a:r>
              <a:rPr lang="en" sz="1200">
                <a:solidFill>
                  <a:schemeClr val="dk1"/>
                </a:solidFill>
                <a:latin typeface="Albert Sans"/>
                <a:ea typeface="Albert Sans"/>
                <a:cs typeface="Albert Sans"/>
                <a:sym typeface="Albert Sans"/>
              </a:rPr>
              <a:t>But du clustering : Regrouper les variables ayant </a:t>
            </a:r>
            <a:r>
              <a:rPr b="1" lang="en" sz="1200">
                <a:solidFill>
                  <a:schemeClr val="dk1"/>
                </a:solidFill>
                <a:latin typeface="Albert Sans"/>
                <a:ea typeface="Albert Sans"/>
                <a:cs typeface="Albert Sans"/>
                <a:sym typeface="Albert Sans"/>
              </a:rPr>
              <a:t>beaucoup de relations causales entre elles</a:t>
            </a:r>
            <a:r>
              <a:rPr lang="en" sz="1200">
                <a:solidFill>
                  <a:schemeClr val="dk1"/>
                </a:solidFill>
                <a:latin typeface="Albert Sans"/>
                <a:ea typeface="Albert Sans"/>
                <a:cs typeface="Albert Sans"/>
                <a:sym typeface="Albert Sans"/>
              </a:rPr>
              <a:t>, formant des sous-systèmes cohérents à analyser localement avec un circuit quantique.</a:t>
            </a:r>
            <a:endParaRPr sz="1200">
              <a:solidFill>
                <a:schemeClr val="dk1"/>
              </a:solidFill>
              <a:latin typeface="Albert Sans"/>
              <a:ea typeface="Albert Sans"/>
              <a:cs typeface="Albert Sans"/>
              <a:sym typeface="Albert Sans"/>
            </a:endParaRPr>
          </a:p>
          <a:p>
            <a:pPr indent="-213359" lvl="0" marL="274320" rtl="0" algn="l">
              <a:lnSpc>
                <a:spcPct val="115000"/>
              </a:lnSpc>
              <a:spcBef>
                <a:spcPts val="0"/>
              </a:spcBef>
              <a:spcAft>
                <a:spcPts val="0"/>
              </a:spcAft>
              <a:buClr>
                <a:schemeClr val="lt2"/>
              </a:buClr>
              <a:buSzPts val="1200"/>
              <a:buFont typeface="Albert Sans"/>
              <a:buChar char="■"/>
            </a:pPr>
            <a:r>
              <a:rPr lang="en" sz="1200">
                <a:solidFill>
                  <a:schemeClr val="dk1"/>
                </a:solidFill>
                <a:latin typeface="Albert Sans"/>
                <a:ea typeface="Albert Sans"/>
                <a:cs typeface="Albert Sans"/>
                <a:sym typeface="Albert Sans"/>
              </a:rPr>
              <a:t>→ L’algorithme de clustering </a:t>
            </a:r>
            <a:r>
              <a:rPr b="1" lang="en" sz="1200">
                <a:solidFill>
                  <a:schemeClr val="dk1"/>
                </a:solidFill>
                <a:latin typeface="Albert Sans"/>
                <a:ea typeface="Albert Sans"/>
                <a:cs typeface="Albert Sans"/>
                <a:sym typeface="Albert Sans"/>
              </a:rPr>
              <a:t>ignore</a:t>
            </a:r>
            <a:r>
              <a:rPr lang="en" sz="1200">
                <a:solidFill>
                  <a:schemeClr val="dk1"/>
                </a:solidFill>
                <a:latin typeface="Albert Sans"/>
                <a:ea typeface="Albert Sans"/>
                <a:cs typeface="Albert Sans"/>
                <a:sym typeface="Albert Sans"/>
              </a:rPr>
              <a:t> le sens des arêtes. ( Il traite le graphe comme non orienté, ce qui signifie que la </a:t>
            </a:r>
            <a:r>
              <a:rPr i="1" lang="en" sz="1200">
                <a:solidFill>
                  <a:schemeClr val="dk1"/>
                </a:solidFill>
                <a:latin typeface="Albert Sans"/>
                <a:ea typeface="Albert Sans"/>
                <a:cs typeface="Albert Sans"/>
                <a:sym typeface="Albert Sans"/>
              </a:rPr>
              <a:t>direction des relations causales n’est pas prise en compte à cette étape.</a:t>
            </a:r>
            <a:r>
              <a:rPr lang="en" sz="1200">
                <a:solidFill>
                  <a:schemeClr val="dk1"/>
                </a:solidFill>
                <a:latin typeface="Albert Sans"/>
                <a:ea typeface="Albert Sans"/>
                <a:cs typeface="Albert Sans"/>
                <a:sym typeface="Albert Sans"/>
              </a:rPr>
              <a:t>) → Est-il nécessaire d’utiliser un algorithme de clustering qui prend en compte l’orientation des relations causales pour une meilleure fidélité au graphe causal ?</a:t>
            </a:r>
            <a:endParaRPr sz="1200">
              <a:solidFill>
                <a:schemeClr val="dk1"/>
              </a:solidFill>
              <a:latin typeface="Albert Sans"/>
              <a:ea typeface="Albert Sans"/>
              <a:cs typeface="Albert Sans"/>
              <a:sym typeface="Albert Sans"/>
            </a:endParaRPr>
          </a:p>
        </p:txBody>
      </p:sp>
      <p:pic>
        <p:nvPicPr>
          <p:cNvPr id="217" name="Google Shape;217;p36" title="Screen Shot 2025-06-05 at 9.02.21 AM.png"/>
          <p:cNvPicPr preferRelativeResize="0"/>
          <p:nvPr/>
        </p:nvPicPr>
        <p:blipFill rotWithShape="1">
          <a:blip r:embed="rId3">
            <a:alphaModFix/>
          </a:blip>
          <a:srcRect b="0" l="0" r="1613" t="0"/>
          <a:stretch/>
        </p:blipFill>
        <p:spPr>
          <a:xfrm>
            <a:off x="4143900" y="1176775"/>
            <a:ext cx="4919498" cy="829075"/>
          </a:xfrm>
          <a:prstGeom prst="rect">
            <a:avLst/>
          </a:prstGeom>
          <a:noFill/>
          <a:ln cap="flat" cmpd="sng" w="2857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7" title="test1.png"/>
          <p:cNvPicPr preferRelativeResize="0"/>
          <p:nvPr/>
        </p:nvPicPr>
        <p:blipFill>
          <a:blip r:embed="rId3">
            <a:alphaModFix/>
          </a:blip>
          <a:stretch>
            <a:fillRect/>
          </a:stretch>
        </p:blipFill>
        <p:spPr>
          <a:xfrm>
            <a:off x="1346200" y="98250"/>
            <a:ext cx="6451600" cy="4838700"/>
          </a:xfrm>
          <a:prstGeom prst="rect">
            <a:avLst/>
          </a:prstGeom>
          <a:noFill/>
          <a:ln cap="flat" cmpd="sng" w="28575">
            <a:solidFill>
              <a:schemeClr val="dk2"/>
            </a:solidFill>
            <a:prstDash val="solid"/>
            <a:round/>
            <a:headEnd len="sm" w="sm" type="none"/>
            <a:tailEnd len="sm" w="sm" type="none"/>
          </a:ln>
        </p:spPr>
      </p:pic>
      <p:sp>
        <p:nvSpPr>
          <p:cNvPr id="223" name="Google Shape;223;p37"/>
          <p:cNvSpPr/>
          <p:nvPr/>
        </p:nvSpPr>
        <p:spPr>
          <a:xfrm>
            <a:off x="3649225" y="184075"/>
            <a:ext cx="779700" cy="768900"/>
          </a:xfrm>
          <a:prstGeom prst="donut">
            <a:avLst>
              <a:gd fmla="val 421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224" name="Google Shape;224;p37"/>
          <p:cNvSpPr/>
          <p:nvPr/>
        </p:nvSpPr>
        <p:spPr>
          <a:xfrm>
            <a:off x="4526375" y="4439650"/>
            <a:ext cx="595500" cy="562200"/>
          </a:xfrm>
          <a:prstGeom prst="donut">
            <a:avLst>
              <a:gd fmla="val 421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225" name="Google Shape;225;p37"/>
          <p:cNvSpPr/>
          <p:nvPr/>
        </p:nvSpPr>
        <p:spPr>
          <a:xfrm>
            <a:off x="2448150" y="488100"/>
            <a:ext cx="595500" cy="562200"/>
          </a:xfrm>
          <a:prstGeom prst="donut">
            <a:avLst>
              <a:gd fmla="val 421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226" name="Google Shape;226;p37"/>
          <p:cNvSpPr/>
          <p:nvPr/>
        </p:nvSpPr>
        <p:spPr>
          <a:xfrm>
            <a:off x="4679600" y="287425"/>
            <a:ext cx="595500" cy="562200"/>
          </a:xfrm>
          <a:prstGeom prst="donut">
            <a:avLst>
              <a:gd fmla="val 421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pic>
        <p:nvPicPr>
          <p:cNvPr id="227" name="Google Shape;227;p37" title="test7.png"/>
          <p:cNvPicPr preferRelativeResize="0"/>
          <p:nvPr/>
        </p:nvPicPr>
        <p:blipFill rotWithShape="1">
          <a:blip r:embed="rId4">
            <a:alphaModFix/>
          </a:blip>
          <a:srcRect b="40334" l="39862" r="39862" t="40334"/>
          <a:stretch/>
        </p:blipFill>
        <p:spPr>
          <a:xfrm>
            <a:off x="5525765" y="287425"/>
            <a:ext cx="715460" cy="454800"/>
          </a:xfrm>
          <a:prstGeom prst="rect">
            <a:avLst/>
          </a:prstGeom>
          <a:noFill/>
          <a:ln cap="flat" cmpd="sng" w="28575">
            <a:solidFill>
              <a:schemeClr val="accent1"/>
            </a:solidFill>
            <a:prstDash val="solid"/>
            <a:round/>
            <a:headEnd len="sm" w="sm" type="none"/>
            <a:tailEnd len="sm" w="sm" type="none"/>
          </a:ln>
        </p:spPr>
      </p:pic>
      <p:pic>
        <p:nvPicPr>
          <p:cNvPr id="228" name="Google Shape;228;p37" title="test8.png"/>
          <p:cNvPicPr preferRelativeResize="0"/>
          <p:nvPr/>
        </p:nvPicPr>
        <p:blipFill rotWithShape="1">
          <a:blip r:embed="rId5">
            <a:alphaModFix/>
          </a:blip>
          <a:srcRect b="39453" l="38347" r="38347" t="35820"/>
          <a:stretch/>
        </p:blipFill>
        <p:spPr>
          <a:xfrm>
            <a:off x="1243497" y="287425"/>
            <a:ext cx="1041303" cy="736525"/>
          </a:xfrm>
          <a:prstGeom prst="rect">
            <a:avLst/>
          </a:prstGeom>
          <a:noFill/>
          <a:ln cap="flat" cmpd="sng" w="28575">
            <a:solidFill>
              <a:schemeClr val="accent1"/>
            </a:solidFill>
            <a:prstDash val="solid"/>
            <a:round/>
            <a:headEnd len="sm" w="sm" type="none"/>
            <a:tailEnd len="sm" w="sm" type="none"/>
          </a:ln>
        </p:spPr>
      </p:pic>
      <p:pic>
        <p:nvPicPr>
          <p:cNvPr id="229" name="Google Shape;229;p37" title="test9.png"/>
          <p:cNvPicPr preferRelativeResize="0"/>
          <p:nvPr/>
        </p:nvPicPr>
        <p:blipFill>
          <a:blip r:embed="rId6">
            <a:alphaModFix/>
          </a:blip>
          <a:stretch>
            <a:fillRect/>
          </a:stretch>
        </p:blipFill>
        <p:spPr>
          <a:xfrm>
            <a:off x="3649225" y="952975"/>
            <a:ext cx="1104800" cy="736525"/>
          </a:xfrm>
          <a:prstGeom prst="rect">
            <a:avLst/>
          </a:prstGeom>
          <a:noFill/>
          <a:ln cap="flat" cmpd="sng" w="28575">
            <a:solidFill>
              <a:schemeClr val="accent1"/>
            </a:solidFill>
            <a:prstDash val="solid"/>
            <a:round/>
            <a:headEnd len="sm" w="sm" type="none"/>
            <a:tailEnd len="sm" w="sm" type="none"/>
          </a:ln>
        </p:spPr>
      </p:pic>
      <p:pic>
        <p:nvPicPr>
          <p:cNvPr id="230" name="Google Shape;230;p37" title="test10.png"/>
          <p:cNvPicPr preferRelativeResize="0"/>
          <p:nvPr/>
        </p:nvPicPr>
        <p:blipFill rotWithShape="1">
          <a:blip r:embed="rId7">
            <a:alphaModFix/>
          </a:blip>
          <a:srcRect b="35257" l="39001" r="39001" t="35257"/>
          <a:stretch/>
        </p:blipFill>
        <p:spPr>
          <a:xfrm>
            <a:off x="5403400" y="4314350"/>
            <a:ext cx="508925" cy="454800"/>
          </a:xfrm>
          <a:prstGeom prst="rect">
            <a:avLst/>
          </a:prstGeom>
          <a:noFill/>
          <a:ln cap="flat" cmpd="sng" w="28575">
            <a:solidFill>
              <a:schemeClr val="accent1"/>
            </a:solidFill>
            <a:prstDash val="solid"/>
            <a:round/>
            <a:headEnd len="sm" w="sm" type="none"/>
            <a:tailEnd len="sm" w="sm" type="none"/>
          </a:ln>
        </p:spPr>
      </p:pic>
      <p:sp>
        <p:nvSpPr>
          <p:cNvPr id="231" name="Google Shape;231;p37"/>
          <p:cNvSpPr/>
          <p:nvPr/>
        </p:nvSpPr>
        <p:spPr>
          <a:xfrm>
            <a:off x="1346200" y="1203575"/>
            <a:ext cx="2252400" cy="2099100"/>
          </a:xfrm>
          <a:prstGeom prst="donut">
            <a:avLst>
              <a:gd fmla="val 2041"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pic>
        <p:nvPicPr>
          <p:cNvPr id="232" name="Google Shape;232;p37" title="test3.png"/>
          <p:cNvPicPr preferRelativeResize="0"/>
          <p:nvPr/>
        </p:nvPicPr>
        <p:blipFill>
          <a:blip r:embed="rId8">
            <a:alphaModFix/>
          </a:blip>
          <a:stretch>
            <a:fillRect/>
          </a:stretch>
        </p:blipFill>
        <p:spPr>
          <a:xfrm>
            <a:off x="1738263" y="3543971"/>
            <a:ext cx="2015275" cy="1343517"/>
          </a:xfrm>
          <a:prstGeom prst="rect">
            <a:avLst/>
          </a:prstGeom>
          <a:noFill/>
          <a:ln cap="flat" cmpd="sng" w="28575">
            <a:solidFill>
              <a:schemeClr val="accent1"/>
            </a:solidFill>
            <a:prstDash val="solid"/>
            <a:round/>
            <a:headEnd len="sm" w="sm" type="none"/>
            <a:tailEnd len="sm" w="sm" type="none"/>
          </a:ln>
        </p:spPr>
      </p:pic>
      <p:sp>
        <p:nvSpPr>
          <p:cNvPr id="233" name="Google Shape;233;p37"/>
          <p:cNvSpPr/>
          <p:nvPr/>
        </p:nvSpPr>
        <p:spPr>
          <a:xfrm>
            <a:off x="6292200" y="3812400"/>
            <a:ext cx="595500" cy="562200"/>
          </a:xfrm>
          <a:prstGeom prst="donut">
            <a:avLst>
              <a:gd fmla="val 4215"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pic>
        <p:nvPicPr>
          <p:cNvPr id="234" name="Google Shape;234;p37" title="test6.png"/>
          <p:cNvPicPr preferRelativeResize="0"/>
          <p:nvPr/>
        </p:nvPicPr>
        <p:blipFill rotWithShape="1">
          <a:blip r:embed="rId9">
            <a:alphaModFix/>
          </a:blip>
          <a:srcRect b="38203" l="42231" r="42231" t="38206"/>
          <a:stretch/>
        </p:blipFill>
        <p:spPr>
          <a:xfrm>
            <a:off x="7004225" y="4034492"/>
            <a:ext cx="508924" cy="515133"/>
          </a:xfrm>
          <a:prstGeom prst="rect">
            <a:avLst/>
          </a:prstGeom>
          <a:noFill/>
          <a:ln cap="flat" cmpd="sng" w="28575">
            <a:solidFill>
              <a:schemeClr val="accent1"/>
            </a:solidFill>
            <a:prstDash val="solid"/>
            <a:round/>
            <a:headEnd len="sm" w="sm" type="none"/>
            <a:tailEnd len="sm" w="sm" type="none"/>
          </a:ln>
        </p:spPr>
      </p:pic>
      <p:sp>
        <p:nvSpPr>
          <p:cNvPr id="235" name="Google Shape;235;p37"/>
          <p:cNvSpPr/>
          <p:nvPr/>
        </p:nvSpPr>
        <p:spPr>
          <a:xfrm>
            <a:off x="5525775" y="849625"/>
            <a:ext cx="1188000" cy="1131900"/>
          </a:xfrm>
          <a:prstGeom prst="donut">
            <a:avLst>
              <a:gd fmla="val 2041"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pic>
        <p:nvPicPr>
          <p:cNvPr id="236" name="Google Shape;236;p37" title="test5.png"/>
          <p:cNvPicPr preferRelativeResize="0"/>
          <p:nvPr/>
        </p:nvPicPr>
        <p:blipFill>
          <a:blip r:embed="rId10">
            <a:alphaModFix/>
          </a:blip>
          <a:stretch>
            <a:fillRect/>
          </a:stretch>
        </p:blipFill>
        <p:spPr>
          <a:xfrm>
            <a:off x="6887700" y="357325"/>
            <a:ext cx="1560499" cy="1040325"/>
          </a:xfrm>
          <a:prstGeom prst="rect">
            <a:avLst/>
          </a:prstGeom>
          <a:noFill/>
          <a:ln cap="flat" cmpd="sng" w="28575">
            <a:solidFill>
              <a:schemeClr val="accent1"/>
            </a:solidFill>
            <a:prstDash val="solid"/>
            <a:round/>
            <a:headEnd len="sm" w="sm" type="none"/>
            <a:tailEnd len="sm" w="sm" type="none"/>
          </a:ln>
        </p:spPr>
      </p:pic>
      <p:sp>
        <p:nvSpPr>
          <p:cNvPr id="237" name="Google Shape;237;p37"/>
          <p:cNvSpPr/>
          <p:nvPr/>
        </p:nvSpPr>
        <p:spPr>
          <a:xfrm rot="-1274847">
            <a:off x="4288095" y="1816683"/>
            <a:ext cx="3497549" cy="1131997"/>
          </a:xfrm>
          <a:prstGeom prst="donut">
            <a:avLst>
              <a:gd fmla="val 2041"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pic>
        <p:nvPicPr>
          <p:cNvPr id="238" name="Google Shape;238;p37" title="test4.png"/>
          <p:cNvPicPr preferRelativeResize="0"/>
          <p:nvPr/>
        </p:nvPicPr>
        <p:blipFill>
          <a:blip r:embed="rId11">
            <a:alphaModFix/>
          </a:blip>
          <a:stretch>
            <a:fillRect/>
          </a:stretch>
        </p:blipFill>
        <p:spPr>
          <a:xfrm>
            <a:off x="5731500" y="3191550"/>
            <a:ext cx="1872160" cy="1248100"/>
          </a:xfrm>
          <a:prstGeom prst="rect">
            <a:avLst/>
          </a:prstGeom>
          <a:noFill/>
          <a:ln cap="flat" cmpd="sng" w="28575">
            <a:solidFill>
              <a:schemeClr val="accent1"/>
            </a:solidFill>
            <a:prstDash val="solid"/>
            <a:round/>
            <a:headEnd len="sm" w="sm" type="none"/>
            <a:tailEnd len="sm" w="sm" type="none"/>
          </a:ln>
        </p:spPr>
      </p:pic>
      <p:sp>
        <p:nvSpPr>
          <p:cNvPr id="239" name="Google Shape;239;p37"/>
          <p:cNvSpPr/>
          <p:nvPr/>
        </p:nvSpPr>
        <p:spPr>
          <a:xfrm rot="-127210">
            <a:off x="1797557" y="3115981"/>
            <a:ext cx="5489858" cy="977163"/>
          </a:xfrm>
          <a:prstGeom prst="donut">
            <a:avLst>
              <a:gd fmla="val 2041"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240" name="Google Shape;240;p37"/>
          <p:cNvSpPr/>
          <p:nvPr/>
        </p:nvSpPr>
        <p:spPr>
          <a:xfrm rot="3345441">
            <a:off x="2378916" y="1692783"/>
            <a:ext cx="2890178" cy="727494"/>
          </a:xfrm>
          <a:prstGeom prst="donut">
            <a:avLst>
              <a:gd fmla="val 2041" name="adj"/>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pic>
        <p:nvPicPr>
          <p:cNvPr id="241" name="Google Shape;241;p37" title="test2.png"/>
          <p:cNvPicPr preferRelativeResize="0"/>
          <p:nvPr/>
        </p:nvPicPr>
        <p:blipFill>
          <a:blip r:embed="rId12">
            <a:alphaModFix/>
          </a:blip>
          <a:stretch>
            <a:fillRect/>
          </a:stretch>
        </p:blipFill>
        <p:spPr>
          <a:xfrm>
            <a:off x="4829629" y="657325"/>
            <a:ext cx="3174659" cy="2116450"/>
          </a:xfrm>
          <a:prstGeom prst="rect">
            <a:avLst/>
          </a:prstGeom>
          <a:noFill/>
          <a:ln cap="flat" cmpd="sng" w="28575">
            <a:solidFill>
              <a:schemeClr val="accent1"/>
            </a:solidFill>
            <a:prstDash val="solid"/>
            <a:round/>
            <a:headEnd len="sm" w="sm" type="none"/>
            <a:tailEnd len="sm" w="sm" type="none"/>
          </a:ln>
        </p:spPr>
      </p:pic>
      <p:sp>
        <p:nvSpPr>
          <p:cNvPr id="242" name="Google Shape;242;p37"/>
          <p:cNvSpPr txBox="1"/>
          <p:nvPr>
            <p:ph type="title"/>
          </p:nvPr>
        </p:nvSpPr>
        <p:spPr>
          <a:xfrm>
            <a:off x="2284800" y="1968138"/>
            <a:ext cx="4881600" cy="129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highlight>
                  <a:schemeClr val="dk2"/>
                </a:highlight>
              </a:rPr>
              <a:t>9 sous-graphes en total, chacun avec 1-6 noeuds</a:t>
            </a:r>
            <a:endParaRPr sz="3000">
              <a:highlight>
                <a:schemeClr val="dk2"/>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2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2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3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3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2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3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2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2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2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2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3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3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3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3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3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3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4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4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715100" y="3328050"/>
            <a:ext cx="7708800" cy="12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Implémentation ( QGRNN )</a:t>
            </a:r>
            <a:endParaRPr sz="3800"/>
          </a:p>
        </p:txBody>
      </p:sp>
      <p:sp>
        <p:nvSpPr>
          <p:cNvPr id="248" name="Google Shape;248;p38"/>
          <p:cNvSpPr txBox="1"/>
          <p:nvPr>
            <p:ph idx="2" type="title"/>
          </p:nvPr>
        </p:nvSpPr>
        <p:spPr>
          <a:xfrm>
            <a:off x="715100" y="2074250"/>
            <a:ext cx="7708800" cy="125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249" name="Google Shape;249;p38"/>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Stage d’été - Semaine 4</a:t>
            </a:r>
            <a:endParaRPr/>
          </a:p>
        </p:txBody>
      </p:sp>
      <p:cxnSp>
        <p:nvCxnSpPr>
          <p:cNvPr id="250" name="Google Shape;250;p38">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273300" y="212750"/>
            <a:ext cx="8597400" cy="56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Définition du circuit QGRNN ( QGNN_layer )</a:t>
            </a:r>
            <a:endParaRPr/>
          </a:p>
        </p:txBody>
      </p:sp>
      <p:sp>
        <p:nvSpPr>
          <p:cNvPr id="256" name="Google Shape;256;p39"/>
          <p:cNvSpPr txBox="1"/>
          <p:nvPr>
            <p:ph idx="1" type="body"/>
          </p:nvPr>
        </p:nvSpPr>
        <p:spPr>
          <a:xfrm>
            <a:off x="328500" y="922900"/>
            <a:ext cx="8487000" cy="15270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t>L’objectif est de traiter chaque cluster du graphe comme un petit sous-graphe, encodé sur un nombre réduit de qubits.</a:t>
            </a:r>
            <a:endParaRPr/>
          </a:p>
          <a:p>
            <a:pPr indent="-213359" lvl="0" marL="274320" rtl="0" algn="l">
              <a:lnSpc>
                <a:spcPct val="115000"/>
              </a:lnSpc>
              <a:spcBef>
                <a:spcPts val="1200"/>
              </a:spcBef>
              <a:spcAft>
                <a:spcPts val="0"/>
              </a:spcAft>
              <a:buClr>
                <a:schemeClr val="lt2"/>
              </a:buClr>
              <a:buSzPts val="1200"/>
              <a:buChar char="■"/>
            </a:pPr>
            <a:r>
              <a:rPr lang="en"/>
              <a:t>Fonction ‘qgrnn_layer’ : implémente une couche de message passing quantique :</a:t>
            </a:r>
            <a:endParaRPr/>
          </a:p>
          <a:p>
            <a:pPr indent="0" lvl="0" marL="0" rtl="0" algn="l">
              <a:lnSpc>
                <a:spcPct val="115000"/>
              </a:lnSpc>
              <a:spcBef>
                <a:spcPts val="1200"/>
              </a:spcBef>
              <a:spcAft>
                <a:spcPts val="1200"/>
              </a:spcAft>
              <a:buNone/>
            </a:pPr>
            <a:r>
              <a:rPr lang="en"/>
              <a:t>→ Nous utilisons une</a:t>
            </a:r>
            <a:r>
              <a:rPr b="1" lang="en"/>
              <a:t> angle embedding</a:t>
            </a:r>
            <a:r>
              <a:rPr lang="en"/>
              <a:t> via une </a:t>
            </a:r>
            <a:r>
              <a:rPr b="1" lang="en"/>
              <a:t>porte de rotation RY</a:t>
            </a:r>
            <a:r>
              <a:rPr lang="en"/>
              <a:t>, qui </a:t>
            </a:r>
            <a:r>
              <a:rPr b="1" lang="en"/>
              <a:t>encode l’information</a:t>
            </a:r>
            <a:r>
              <a:rPr lang="en"/>
              <a:t> (ou "feature") du nœud </a:t>
            </a:r>
            <a:r>
              <a:rPr b="1" lang="en"/>
              <a:t>dans un qubit</a:t>
            </a:r>
            <a:r>
              <a:rPr lang="en"/>
              <a:t> </a:t>
            </a:r>
            <a:r>
              <a:rPr i="1" lang="en"/>
              <a:t>avec un angle de rotation. </a:t>
            </a:r>
            <a:r>
              <a:rPr lang="en"/>
              <a:t>[ valeur réelle → état quantique d’un qubit ]</a:t>
            </a:r>
            <a:endParaRPr/>
          </a:p>
        </p:txBody>
      </p:sp>
      <p:pic>
        <p:nvPicPr>
          <p:cNvPr id="257" name="Google Shape;257;p39" title="Screen Shot 2025-06-05 at 9.26.40 AM.png"/>
          <p:cNvPicPr preferRelativeResize="0"/>
          <p:nvPr/>
        </p:nvPicPr>
        <p:blipFill>
          <a:blip r:embed="rId3">
            <a:alphaModFix/>
          </a:blip>
          <a:stretch>
            <a:fillRect/>
          </a:stretch>
        </p:blipFill>
        <p:spPr>
          <a:xfrm>
            <a:off x="902925" y="3010300"/>
            <a:ext cx="7338150" cy="1479400"/>
          </a:xfrm>
          <a:prstGeom prst="rect">
            <a:avLst/>
          </a:prstGeom>
          <a:noFill/>
          <a:ln cap="flat" cmpd="sng" w="28575">
            <a:solidFill>
              <a:schemeClr val="dk2"/>
            </a:solidFill>
            <a:prstDash val="solid"/>
            <a:round/>
            <a:headEnd len="sm" w="sm" type="none"/>
            <a:tailEnd len="sm" w="sm" type="none"/>
          </a:ln>
        </p:spPr>
      </p:pic>
      <p:sp>
        <p:nvSpPr>
          <p:cNvPr id="258" name="Google Shape;258;p39"/>
          <p:cNvSpPr/>
          <p:nvPr/>
        </p:nvSpPr>
        <p:spPr>
          <a:xfrm>
            <a:off x="985375" y="3324325"/>
            <a:ext cx="6789300" cy="552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273300" y="169425"/>
            <a:ext cx="8597400" cy="56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Définition du circuit QGRNN </a:t>
            </a:r>
            <a:r>
              <a:rPr lang="en"/>
              <a:t>( QGNN_layer )</a:t>
            </a:r>
            <a:endParaRPr/>
          </a:p>
        </p:txBody>
      </p:sp>
      <p:sp>
        <p:nvSpPr>
          <p:cNvPr id="264" name="Google Shape;264;p40"/>
          <p:cNvSpPr txBox="1"/>
          <p:nvPr>
            <p:ph idx="1" type="body"/>
          </p:nvPr>
        </p:nvSpPr>
        <p:spPr>
          <a:xfrm>
            <a:off x="436800" y="1007175"/>
            <a:ext cx="8270400" cy="13731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t>Ensuite, on convertit le graphe a un graphe </a:t>
            </a:r>
            <a:r>
              <a:rPr lang="en"/>
              <a:t>non-orienté </a:t>
            </a:r>
            <a:r>
              <a:rPr lang="en"/>
              <a:t>pour appliquer les portes CZ de manière symétrique entre les qubits connectés et pour chaque arête du graphe on applique une porte CZ entre les qubits connectés.</a:t>
            </a:r>
            <a:endParaRPr/>
          </a:p>
          <a:p>
            <a:pPr indent="-213359" lvl="0" marL="274320" rtl="0" algn="l">
              <a:lnSpc>
                <a:spcPct val="115000"/>
              </a:lnSpc>
              <a:spcBef>
                <a:spcPts val="1200"/>
              </a:spcBef>
              <a:spcAft>
                <a:spcPts val="0"/>
              </a:spcAft>
              <a:buClr>
                <a:schemeClr val="lt2"/>
              </a:buClr>
              <a:buSzPts val="1200"/>
              <a:buChar char="■"/>
            </a:pPr>
            <a:r>
              <a:rPr lang="en"/>
              <a:t>→ Cela crée de l’intrication (entanglement) entre les qubits, simulant ainsi la propagation d’informations ( message passing ) entre nœuds voisins dans le graphe ce qui est essentielle pour capturer les dépendances structurelles entre les nœuds.</a:t>
            </a:r>
            <a:endParaRPr/>
          </a:p>
        </p:txBody>
      </p:sp>
      <p:pic>
        <p:nvPicPr>
          <p:cNvPr id="265" name="Google Shape;265;p40" title="Screen Shot 2025-06-05 at 9.26.40 AM.png"/>
          <p:cNvPicPr preferRelativeResize="0"/>
          <p:nvPr/>
        </p:nvPicPr>
        <p:blipFill>
          <a:blip r:embed="rId3">
            <a:alphaModFix/>
          </a:blip>
          <a:stretch>
            <a:fillRect/>
          </a:stretch>
        </p:blipFill>
        <p:spPr>
          <a:xfrm>
            <a:off x="902925" y="2553675"/>
            <a:ext cx="7338150" cy="1479400"/>
          </a:xfrm>
          <a:prstGeom prst="rect">
            <a:avLst/>
          </a:prstGeom>
          <a:noFill/>
          <a:ln cap="flat" cmpd="sng" w="28575">
            <a:solidFill>
              <a:schemeClr val="dk2"/>
            </a:solidFill>
            <a:prstDash val="solid"/>
            <a:round/>
            <a:headEnd len="sm" w="sm" type="none"/>
            <a:tailEnd len="sm" w="sm" type="none"/>
          </a:ln>
        </p:spPr>
      </p:pic>
      <p:sp>
        <p:nvSpPr>
          <p:cNvPr id="266" name="Google Shape;266;p40"/>
          <p:cNvSpPr/>
          <p:nvPr/>
        </p:nvSpPr>
        <p:spPr>
          <a:xfrm>
            <a:off x="1126125" y="3480775"/>
            <a:ext cx="7017000" cy="552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sp>
        <p:nvSpPr>
          <p:cNvPr id="267" name="Google Shape;267;p40"/>
          <p:cNvSpPr txBox="1"/>
          <p:nvPr/>
        </p:nvSpPr>
        <p:spPr>
          <a:xfrm>
            <a:off x="436800" y="4298900"/>
            <a:ext cx="82704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200">
                <a:solidFill>
                  <a:schemeClr val="dk1"/>
                </a:solidFill>
                <a:latin typeface="Albert Sans"/>
                <a:ea typeface="Albert Sans"/>
                <a:cs typeface="Albert Sans"/>
                <a:sym typeface="Albert Sans"/>
              </a:rPr>
              <a:t>→ Ceci est une simplification du modèle QGNN proposé dans le tutoriel PennyLane, et il est plus adapté à notre cas où les sous-graphes (clusters) peuvent être traités indépendamment.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Lead Funnel by Slidesgo">
  <a:themeElements>
    <a:clrScheme name="Simple Light">
      <a:dk1>
        <a:srgbClr val="15110E"/>
      </a:dk1>
      <a:lt1>
        <a:srgbClr val="FEFFF6"/>
      </a:lt1>
      <a:dk2>
        <a:srgbClr val="C2F5CC"/>
      </a:dk2>
      <a:lt2>
        <a:srgbClr val="52B878"/>
      </a:lt2>
      <a:accent1>
        <a:srgbClr val="13693B"/>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