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379" r:id="rId3"/>
    <p:sldId id="384" r:id="rId4"/>
    <p:sldId id="269" r:id="rId5"/>
    <p:sldId id="271" r:id="rId6"/>
    <p:sldId id="265" r:id="rId7"/>
    <p:sldId id="386" r:id="rId8"/>
    <p:sldId id="385" r:id="rId9"/>
    <p:sldId id="38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60" autoAdjust="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5806-F3D2-4352-B768-B6DACF227CC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B5BC2-ABC6-47A5-ADE3-4B9A53B68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B05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E-Business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39F7-778E-403E-8C5B-FAA7244ABA30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EB39-5455-457E-90FC-1279B9D87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ami.com/2020/07/10/left-for-dead-r-surges-again/?utm_medium=email&amp;utm_source=topic+optin&amp;utm_campaign=awareness&amp;utm_content=20200803+data+ai+nl&amp;mkt_tok=eyJpIjoiT1RNM01XWTNOelE0TWpVMCIsInQiOiJ6RkRyTVlMQ3htbU5LZ0hSZm9OK2EyZUl0RVBtb0xIWFNiNHpcL2xPN3c5MzhWU29VbFJ3TVgwSEE2c3dCeDRUeEZlWlZVd3RlVFlTbW96dDY4NEhKamNxTTROaVB5UGJ1bzBTcHF1QTB4c3V5bHd3VkdNakpzNEVJSmltcit1Z0IifQ%3D%3D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obe.com/tiobe-index/" TargetMode="External"/><Relationship Id="rId5" Type="http://schemas.openxmlformats.org/officeDocument/2006/relationships/hyperlink" Target="https://www.datanami.com/2019/08/15/is-python-strangling-r-to-death/" TargetMode="External"/><Relationship Id="rId4" Type="http://schemas.openxmlformats.org/officeDocument/2006/relationships/hyperlink" Target="https://www.datanami.com/2020/07/06/data-prep-still-dominates-data-scientists-time-survey-fin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#find-all" TargetMode="External"/><Relationship Id="rId2" Type="http://schemas.openxmlformats.org/officeDocument/2006/relationships/hyperlink" Target="https://github.com/saharamin/WinC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ckiepark/introduction_to_ml_with_python" TargetMode="External"/><Relationship Id="rId4" Type="http://schemas.openxmlformats.org/officeDocument/2006/relationships/hyperlink" Target="https://selenium-python.readthedocs.io/locating-element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nlpy.org/ko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3762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</a:t>
            </a:r>
            <a:r>
              <a:rPr lang="ko-KR" altLang="en-US" b="1" dirty="0">
                <a:solidFill>
                  <a:schemeClr val="bg1"/>
                </a:solidFill>
              </a:rPr>
              <a:t>을 이용한 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Data Science </a:t>
            </a:r>
            <a:r>
              <a:rPr lang="ko-KR" altLang="en-US" b="1" dirty="0">
                <a:solidFill>
                  <a:schemeClr val="bg1"/>
                </a:solidFill>
              </a:rPr>
              <a:t>입문 안내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80831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(</a:t>
            </a:r>
            <a:r>
              <a:rPr lang="ko-KR" altLang="en-US" sz="3600" b="1" dirty="0" err="1">
                <a:solidFill>
                  <a:schemeClr val="accent6"/>
                </a:solidFill>
              </a:rPr>
              <a:t>실용편</a:t>
            </a:r>
            <a:r>
              <a:rPr lang="en-US" altLang="ko-KR" sz="3600" b="1" dirty="0">
                <a:solidFill>
                  <a:schemeClr val="accent6"/>
                </a:solidFill>
              </a:rPr>
              <a:t>)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0998A-673E-4AC1-9B2B-01ECA6DE3D16}"/>
              </a:ext>
            </a:extLst>
          </p:cNvPr>
          <p:cNvSpPr txBox="1"/>
          <p:nvPr/>
        </p:nvSpPr>
        <p:spPr>
          <a:xfrm>
            <a:off x="5796136" y="630932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조선대학교 경영학부 민진영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235D4-621F-478A-93BA-21D7356A0B41}"/>
              </a:ext>
            </a:extLst>
          </p:cNvPr>
          <p:cNvSpPr txBox="1"/>
          <p:nvPr/>
        </p:nvSpPr>
        <p:spPr>
          <a:xfrm>
            <a:off x="971600" y="1196752"/>
            <a:ext cx="36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Women in College of Business 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2s7gjr373w3x22jf92z99mgm5w-wpengine.netdna-ssl.com/wp-content/uploads/2019/08/burtch-works-sas-python-r.png">
            <a:extLst>
              <a:ext uri="{FF2B5EF4-FFF2-40B4-BE49-F238E27FC236}">
                <a16:creationId xmlns:a16="http://schemas.microsoft.com/office/drawing/2014/main" id="{9CEE2D35-9A39-434F-947C-2E15BC5C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5" y="3299798"/>
            <a:ext cx="39984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A60C8D-849D-421C-ABD8-5A74D2E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Analysis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A9D2D-E7D5-4FE4-996F-87A04665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601"/>
            <a:ext cx="8229600" cy="20162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SPSS, SAS</a:t>
            </a:r>
          </a:p>
          <a:p>
            <a:r>
              <a:rPr lang="en-US" altLang="ko-KR" dirty="0"/>
              <a:t>RapidMiner: Semi Open Source</a:t>
            </a:r>
          </a:p>
          <a:p>
            <a:r>
              <a:rPr lang="en-US" altLang="ko-KR" dirty="0"/>
              <a:t>R, Python: Open Source </a:t>
            </a:r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, TensorFlow, </a:t>
            </a:r>
            <a:r>
              <a:rPr lang="en-US" altLang="ko-KR" dirty="0" err="1"/>
              <a:t>Keras</a:t>
            </a:r>
            <a:r>
              <a:rPr lang="en-US" altLang="ko-KR" dirty="0"/>
              <a:t> (Deep Learning)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21A64-677E-4C1E-987B-2C1B72AB6200}"/>
              </a:ext>
            </a:extLst>
          </p:cNvPr>
          <p:cNvSpPr/>
          <p:nvPr/>
        </p:nvSpPr>
        <p:spPr>
          <a:xfrm>
            <a:off x="107504" y="5671960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Related Reading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3"/>
              </a:rPr>
              <a:t>https://www.datanami.com/2020/07/10/left-for-dead-r-surges-again/?utm_medium=email&amp;utm_source=topic+optin&amp;utm_campaign=awareness&amp;utm_content=20200803+data+ai+nl&amp;mkt_tok=eyJpIjoiT1RNM01XWTNOelE0TWpVMCIsInQiOiJ6RkRyTVlMQ3htbU5LZ0hSZm9OK2EyZUl0RVBtb0xIWFNiNHpcL2xPN3c5MzhWU29VbFJ3TVgwSEE2c3dCeDRUeEZlWlZVd3RlVFlTbW96dDY4NEhKamNxTTROaVB5UGJ1bzBTcHF1QTB4c3V5bHd3VkdNakpzNEVJSmltcit1Z0IifQ%3D%3D</a:t>
            </a:r>
            <a:endParaRPr lang="en-US" altLang="ko-KR" sz="800" dirty="0">
              <a:hlinkClick r:id="rId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4"/>
              </a:rPr>
              <a:t>https://www.datanami.com/2020/07/06/data-prep-still-dominates-data-scientists-time-survey-finds/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5"/>
              </a:rPr>
              <a:t>https://www.datanami.com/2019/08/15/is-python-strangling-r-to-death/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hlinkClick r:id="rId6"/>
              </a:rPr>
              <a:t>https://tiobe.com/tiobe-index/</a:t>
            </a:r>
            <a:endParaRPr lang="ko-KR" altLang="en-US" sz="800" dirty="0"/>
          </a:p>
        </p:txBody>
      </p:sp>
      <p:pic>
        <p:nvPicPr>
          <p:cNvPr id="1028" name="Picture 4" descr="https://2s7gjr373w3x22jf92z99mgm5w-wpengine.netdna-ssl.com/wp-content/uploads/2020/07/Anaconda_2.png">
            <a:extLst>
              <a:ext uri="{FF2B5EF4-FFF2-40B4-BE49-F238E27FC236}">
                <a16:creationId xmlns:a16="http://schemas.microsoft.com/office/drawing/2014/main" id="{601A0B2B-FD3B-4C69-8AD8-095AA3CE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27" y="2982082"/>
            <a:ext cx="5400600" cy="27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5C34F4-D554-4142-BAD6-C745729CA2CD}"/>
              </a:ext>
            </a:extLst>
          </p:cNvPr>
          <p:cNvSpPr/>
          <p:nvPr/>
        </p:nvSpPr>
        <p:spPr>
          <a:xfrm>
            <a:off x="4140027" y="5703771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/>
              <a:t>Source: </a:t>
            </a:r>
            <a:r>
              <a:rPr lang="en-US" altLang="ko-KR" sz="500" dirty="0" err="1"/>
              <a:t>Datanami</a:t>
            </a:r>
            <a:r>
              <a:rPr lang="en-US" altLang="ko-KR" sz="500" dirty="0"/>
              <a:t>, https://2s7gjr373w3x22jf92z99mgm5w-wpengine.netdna-ssl.com/wp-content/uploads/2020/07/Anaconda_2.png</a:t>
            </a:r>
            <a:endParaRPr lang="ko-KR" altLang="en-US" sz="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A6A83-2B74-429F-A53D-375D9E29889D}"/>
              </a:ext>
            </a:extLst>
          </p:cNvPr>
          <p:cNvSpPr/>
          <p:nvPr/>
        </p:nvSpPr>
        <p:spPr>
          <a:xfrm>
            <a:off x="172295" y="5495122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/>
              <a:t>Source: </a:t>
            </a:r>
            <a:r>
              <a:rPr lang="en-US" altLang="ko-KR" sz="500" dirty="0" err="1"/>
              <a:t>Datanami</a:t>
            </a:r>
            <a:r>
              <a:rPr lang="en-US" altLang="ko-KR" sz="500" dirty="0"/>
              <a:t>, https://2s7gjr373w3x22jf92z99mgm5w-wpengine.netdna-ssl.com/wp-content/uploads/2019/08/burtch-works-sas-python-r.png</a:t>
            </a:r>
            <a:endParaRPr lang="ko-KR" altLang="en-US" sz="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8AA5D-E3D9-4C08-AFB2-F8F06DD27B2B}"/>
              </a:ext>
            </a:extLst>
          </p:cNvPr>
          <p:cNvSpPr txBox="1"/>
          <p:nvPr/>
        </p:nvSpPr>
        <p:spPr>
          <a:xfrm>
            <a:off x="8208244" y="299703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2020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565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645FE-5B6E-4B84-8DBE-3AA6B339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권장 학습 순서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F33FE-610F-46BA-9E0D-7C7F9BB562DF}"/>
              </a:ext>
            </a:extLst>
          </p:cNvPr>
          <p:cNvSpPr txBox="1"/>
          <p:nvPr/>
        </p:nvSpPr>
        <p:spPr>
          <a:xfrm>
            <a:off x="3718683" y="1266840"/>
            <a:ext cx="9625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0E252-BAFE-45F9-8CE1-71C8E1BBF6DD}"/>
              </a:ext>
            </a:extLst>
          </p:cNvPr>
          <p:cNvSpPr txBox="1"/>
          <p:nvPr/>
        </p:nvSpPr>
        <p:spPr>
          <a:xfrm>
            <a:off x="2869316" y="2626364"/>
            <a:ext cx="26613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Pandas: 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handling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E8AA0-3FC4-45F6-B293-32F7F60750C9}"/>
              </a:ext>
            </a:extLst>
          </p:cNvPr>
          <p:cNvSpPr txBox="1"/>
          <p:nvPr/>
        </p:nvSpPr>
        <p:spPr>
          <a:xfrm>
            <a:off x="3342266" y="3610820"/>
            <a:ext cx="17154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Web Scraping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E94D0-4D37-4A03-8C58-33B5531A7ECC}"/>
              </a:ext>
            </a:extLst>
          </p:cNvPr>
          <p:cNvSpPr txBox="1"/>
          <p:nvPr/>
        </p:nvSpPr>
        <p:spPr>
          <a:xfrm>
            <a:off x="3124707" y="4470240"/>
            <a:ext cx="215052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Machine Learning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D7825-AFAC-45C9-AE31-BFC2C194BFA7}"/>
              </a:ext>
            </a:extLst>
          </p:cNvPr>
          <p:cNvSpPr txBox="1"/>
          <p:nvPr/>
        </p:nvSpPr>
        <p:spPr>
          <a:xfrm>
            <a:off x="3305847" y="5449841"/>
            <a:ext cx="178824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Deep Learning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289121-A3DF-4CC8-8AE9-CE8F3639815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99969" y="2995696"/>
            <a:ext cx="0" cy="61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380CDA-E0E8-468E-B662-53097DB50A7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199969" y="3980152"/>
            <a:ext cx="1" cy="490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86D958-2664-4FB5-B681-2645DA294F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99970" y="4839572"/>
            <a:ext cx="0" cy="61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B04E47D-7E50-41DC-90D7-76B2C9BBA50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99969" y="1636172"/>
            <a:ext cx="0" cy="990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BA8EF6-04B7-44A6-A4E8-B28C5A67DDDB}"/>
              </a:ext>
            </a:extLst>
          </p:cNvPr>
          <p:cNvSpPr txBox="1"/>
          <p:nvPr/>
        </p:nvSpPr>
        <p:spPr>
          <a:xfrm>
            <a:off x="2608088" y="5879685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830FA6-E476-4673-AFAC-04E45ACFA468}"/>
              </a:ext>
            </a:extLst>
          </p:cNvPr>
          <p:cNvSpPr txBox="1"/>
          <p:nvPr/>
        </p:nvSpPr>
        <p:spPr>
          <a:xfrm>
            <a:off x="3601444" y="5879685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33AA5-265A-4698-9958-24D3631CA63D}"/>
              </a:ext>
            </a:extLst>
          </p:cNvPr>
          <p:cNvSpPr txBox="1"/>
          <p:nvPr/>
        </p:nvSpPr>
        <p:spPr>
          <a:xfrm>
            <a:off x="5270393" y="5879685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1F7D19D-E4E5-491A-9779-C7894FAB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633" y="3377574"/>
            <a:ext cx="1493976" cy="1903382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2B11463-0E4B-4F3E-A7CB-51895E51C0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75232" y="4654906"/>
            <a:ext cx="1962401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E14ABB80-CD90-4CCC-99EB-D24C73FA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6" y="5298452"/>
            <a:ext cx="1152365" cy="148402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5C950B4-1DB2-42C9-87E6-8B4283F2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40" y="1937765"/>
            <a:ext cx="1371326" cy="2005565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414E33B-9311-4780-A182-026171206EB2}"/>
              </a:ext>
            </a:extLst>
          </p:cNvPr>
          <p:cNvCxnSpPr>
            <a:cxnSpLocks/>
          </p:cNvCxnSpPr>
          <p:nvPr/>
        </p:nvCxnSpPr>
        <p:spPr>
          <a:xfrm>
            <a:off x="2267744" y="2811030"/>
            <a:ext cx="601572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E4A2858-E33C-49C3-A2DF-AFD35C8EC52E}"/>
              </a:ext>
            </a:extLst>
          </p:cNvPr>
          <p:cNvSpPr txBox="1"/>
          <p:nvPr/>
        </p:nvSpPr>
        <p:spPr>
          <a:xfrm>
            <a:off x="5271169" y="1071668"/>
            <a:ext cx="351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Coursera: Python for Everybody</a:t>
            </a:r>
          </a:p>
          <a:p>
            <a:r>
              <a:rPr lang="en-US" altLang="ko-KR" dirty="0"/>
              <a:t>Jump to Python</a:t>
            </a:r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F1AF92-1555-4591-961B-C53F8F0A8617}"/>
              </a:ext>
            </a:extLst>
          </p:cNvPr>
          <p:cNvCxnSpPr>
            <a:cxnSpLocks/>
          </p:cNvCxnSpPr>
          <p:nvPr/>
        </p:nvCxnSpPr>
        <p:spPr>
          <a:xfrm>
            <a:off x="4668821" y="1451506"/>
            <a:ext cx="601572" cy="0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Install </a:t>
            </a:r>
            <a:r>
              <a:rPr lang="ko-KR" altLang="en-US" dirty="0"/>
              <a:t>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Anaconda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을 이용하여 설치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https://www.anaconda.com/distribution/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>
                <a:solidFill>
                  <a:srgbClr val="00B050"/>
                </a:solidFill>
              </a:rPr>
              <a:t>왜 </a:t>
            </a:r>
            <a:r>
              <a:rPr lang="en-US" altLang="ko-KR" dirty="0">
                <a:solidFill>
                  <a:srgbClr val="00B050"/>
                </a:solidFill>
              </a:rPr>
              <a:t>python</a:t>
            </a:r>
            <a:r>
              <a:rPr lang="ko-KR" altLang="en-US" dirty="0">
                <a:solidFill>
                  <a:srgbClr val="00B050"/>
                </a:solidFill>
              </a:rPr>
              <a:t>만 직접 설치하지 않고 </a:t>
            </a:r>
            <a:r>
              <a:rPr lang="en-US" altLang="ko-KR" dirty="0">
                <a:solidFill>
                  <a:srgbClr val="00B050"/>
                </a:solidFill>
              </a:rPr>
              <a:t>anaconda</a:t>
            </a:r>
            <a:r>
              <a:rPr lang="ko-KR" altLang="en-US" dirty="0">
                <a:solidFill>
                  <a:srgbClr val="00B050"/>
                </a:solidFill>
              </a:rPr>
              <a:t>를 통해 설치하나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00B050"/>
                </a:solidFill>
              </a:rPr>
              <a:t>python 2.</a:t>
            </a:r>
            <a:r>
              <a:rPr lang="ko-KR" altLang="en-US" dirty="0">
                <a:solidFill>
                  <a:srgbClr val="00B050"/>
                </a:solidFill>
              </a:rPr>
              <a:t>대 </a:t>
            </a:r>
            <a:r>
              <a:rPr lang="en-US" altLang="ko-KR" dirty="0">
                <a:solidFill>
                  <a:srgbClr val="00B050"/>
                </a:solidFill>
              </a:rPr>
              <a:t>version or 3.</a:t>
            </a:r>
            <a:r>
              <a:rPr lang="ko-KR" altLang="en-US" dirty="0">
                <a:solidFill>
                  <a:srgbClr val="00B050"/>
                </a:solidFill>
              </a:rPr>
              <a:t>대 </a:t>
            </a:r>
            <a:r>
              <a:rPr lang="en-US" altLang="ko-KR" dirty="0">
                <a:solidFill>
                  <a:srgbClr val="00B050"/>
                </a:solidFill>
              </a:rPr>
              <a:t>version?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본인이 사용하는 운영체제 선택</a:t>
            </a:r>
            <a:r>
              <a:rPr lang="en-US" altLang="ko-KR" dirty="0"/>
              <a:t>(Windows, </a:t>
            </a:r>
            <a:r>
              <a:rPr lang="en-US" altLang="ko-KR" dirty="0" err="1"/>
              <a:t>macOS</a:t>
            </a:r>
            <a:r>
              <a:rPr lang="en-US" altLang="ko-KR" dirty="0"/>
              <a:t>, Linux)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운영체제 확인</a:t>
            </a:r>
            <a:r>
              <a:rPr lang="en-US" altLang="ko-KR" dirty="0"/>
              <a:t>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윈도우 제어판</a:t>
            </a:r>
            <a:r>
              <a:rPr lang="en-US" altLang="ko-KR" dirty="0"/>
              <a:t>-&gt;</a:t>
            </a:r>
            <a:r>
              <a:rPr lang="ko-KR" altLang="en-US" dirty="0"/>
              <a:t>시스템 및 보안 </a:t>
            </a:r>
            <a:r>
              <a:rPr lang="en-US" altLang="ko-KR" dirty="0"/>
              <a:t>-&gt; </a:t>
            </a:r>
            <a:r>
              <a:rPr lang="ko-KR" altLang="en-US" dirty="0"/>
              <a:t>시스템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시스템 사양에 맞는 </a:t>
            </a:r>
            <a:r>
              <a:rPr lang="en-US" altLang="ko-KR" dirty="0"/>
              <a:t>bit(64bit or 32bit) </a:t>
            </a:r>
            <a:r>
              <a:rPr lang="ko-KR" altLang="en-US" dirty="0"/>
              <a:t>선택</a:t>
            </a:r>
            <a:r>
              <a:rPr lang="en-US" altLang="ko-KR" dirty="0"/>
              <a:t>(</a:t>
            </a:r>
            <a:r>
              <a:rPr lang="ko-KR" altLang="en-US" dirty="0"/>
              <a:t>컴퓨터 제어판 및 설정에서 확인 가능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나머지는 기본설정대로 해도 무방</a:t>
            </a:r>
            <a:r>
              <a:rPr lang="en-US" altLang="ko-KR" dirty="0"/>
              <a:t>, </a:t>
            </a:r>
            <a:r>
              <a:rPr lang="ko-KR" altLang="en-US" dirty="0"/>
              <a:t>다음 설정은 변경하는 것이 편리</a:t>
            </a:r>
            <a:r>
              <a:rPr lang="en-US" altLang="ko-KR" dirty="0"/>
              <a:t>(</a:t>
            </a:r>
            <a:r>
              <a:rPr lang="ko-KR" altLang="en-US" dirty="0"/>
              <a:t>뒤의 화면에 계속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99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16561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아래 두개의 </a:t>
            </a:r>
            <a:r>
              <a:rPr lang="en-US" altLang="ko-KR" b="1" dirty="0">
                <a:solidFill>
                  <a:srgbClr val="FF0000"/>
                </a:solidFill>
              </a:rPr>
              <a:t>check box</a:t>
            </a:r>
            <a:r>
              <a:rPr lang="ko-KR" altLang="en-US" b="1" dirty="0">
                <a:solidFill>
                  <a:srgbClr val="FF0000"/>
                </a:solidFill>
              </a:rPr>
              <a:t>가 모두 선택되도록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이 둘을 체크해야만 어떤 폴더에서도 </a:t>
            </a:r>
            <a:r>
              <a:rPr lang="en-US" altLang="ko-KR" dirty="0"/>
              <a:t>python </a:t>
            </a:r>
            <a:r>
              <a:rPr lang="ko-KR" altLang="en-US" dirty="0"/>
              <a:t>관련 작업을 수행할 수 있음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그렇지 않으면 매번 </a:t>
            </a:r>
            <a:r>
              <a:rPr lang="en-US" altLang="ko-KR" dirty="0"/>
              <a:t>python</a:t>
            </a:r>
            <a:r>
              <a:rPr lang="ko-KR" altLang="en-US" dirty="0"/>
              <a:t>이 설치된 폴더를 찾아가서 작업을 수행해야 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08920"/>
            <a:ext cx="5448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실행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0B050"/>
                </a:solidFill>
              </a:rPr>
              <a:t>왜 </a:t>
            </a:r>
            <a:r>
              <a:rPr lang="en-US" altLang="ko-KR" dirty="0" err="1">
                <a:solidFill>
                  <a:srgbClr val="00B050"/>
                </a:solidFill>
              </a:rPr>
              <a:t>Jupyter</a:t>
            </a:r>
            <a:r>
              <a:rPr lang="en-US" altLang="ko-KR" dirty="0">
                <a:solidFill>
                  <a:srgbClr val="00B050"/>
                </a:solidFill>
              </a:rPr>
              <a:t> Notebook</a:t>
            </a:r>
            <a:r>
              <a:rPr lang="ko-KR" altLang="en-US" dirty="0">
                <a:solidFill>
                  <a:srgbClr val="00B050"/>
                </a:solidFill>
              </a:rPr>
              <a:t>인가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solidFill>
                  <a:srgbClr val="00B050"/>
                </a:solidFill>
              </a:rPr>
              <a:t>Jupyter</a:t>
            </a:r>
            <a:r>
              <a:rPr lang="en-US" altLang="ko-KR" dirty="0">
                <a:solidFill>
                  <a:srgbClr val="00B050"/>
                </a:solidFill>
              </a:rPr>
              <a:t> notebook </a:t>
            </a:r>
            <a:r>
              <a:rPr lang="ko-KR" altLang="en-US" dirty="0">
                <a:solidFill>
                  <a:srgbClr val="00B050"/>
                </a:solidFill>
              </a:rPr>
              <a:t>을 사용하지 않는다면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https://atom.io/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(</a:t>
            </a:r>
            <a:r>
              <a:rPr lang="ko-KR" altLang="en-US" dirty="0"/>
              <a:t>실행은 아래 </a:t>
            </a:r>
            <a:r>
              <a:rPr lang="en-US" altLang="ko-KR" dirty="0"/>
              <a:t>1,2,3 </a:t>
            </a:r>
            <a:r>
              <a:rPr lang="ko-KR" altLang="en-US" dirty="0"/>
              <a:t>방법 중 하나</a:t>
            </a:r>
            <a:r>
              <a:rPr lang="en-US" altLang="ko-KR" dirty="0"/>
              <a:t>, 3</a:t>
            </a:r>
            <a:r>
              <a:rPr lang="ko-KR" altLang="en-US" dirty="0"/>
              <a:t>번 방법 권장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Anaconda</a:t>
            </a:r>
            <a:r>
              <a:rPr lang="ko-KR" altLang="en-US" dirty="0"/>
              <a:t>로 </a:t>
            </a:r>
            <a:r>
              <a:rPr lang="en-US" altLang="ko-KR" dirty="0"/>
              <a:t>python </a:t>
            </a:r>
            <a:r>
              <a:rPr lang="ko-KR" altLang="en-US" dirty="0"/>
              <a:t>설치하면 자동으로 설치됨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	1. Anaconda Prompt Commend line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	2. Anaconda </a:t>
            </a:r>
            <a:r>
              <a:rPr lang="ko-KR" altLang="en-US" dirty="0"/>
              <a:t>이용 </a:t>
            </a:r>
            <a:r>
              <a:rPr lang="en-US" altLang="ko-KR" dirty="0"/>
              <a:t>python </a:t>
            </a:r>
            <a:r>
              <a:rPr lang="ko-KR" altLang="en-US" dirty="0"/>
              <a:t>설치 후 설치되는 </a:t>
            </a:r>
            <a:r>
              <a:rPr lang="en-US" altLang="ko-KR" dirty="0"/>
              <a:t>Anaconda 	Navigator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	3. </a:t>
            </a:r>
            <a:r>
              <a:rPr lang="ko-KR" altLang="en-US" dirty="0"/>
              <a:t>일반 </a:t>
            </a:r>
            <a:r>
              <a:rPr lang="en-US" altLang="ko-KR" dirty="0"/>
              <a:t>commend line </a:t>
            </a:r>
            <a:r>
              <a:rPr lang="ko-KR" altLang="en-US" dirty="0"/>
              <a:t>실행시키고</a:t>
            </a:r>
            <a:r>
              <a:rPr lang="en-US" altLang="ko-KR" dirty="0"/>
              <a:t>(</a:t>
            </a:r>
            <a:r>
              <a:rPr lang="ko-KR" altLang="en-US" dirty="0"/>
              <a:t>윈도우 모든 프로그램 </a:t>
            </a:r>
            <a:r>
              <a:rPr lang="en-US" altLang="ko-KR" dirty="0"/>
              <a:t>	</a:t>
            </a:r>
            <a:r>
              <a:rPr lang="ko-KR" altLang="en-US" dirty="0"/>
              <a:t>하단 검색 화면에서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치면 나오는 검은 화면</a:t>
            </a:r>
            <a:r>
              <a:rPr lang="en-US" altLang="ko-KR" dirty="0"/>
              <a:t>), </a:t>
            </a:r>
            <a:r>
              <a:rPr lang="en-US" altLang="ko-KR" dirty="0" err="1"/>
              <a:t>jupyter</a:t>
            </a:r>
            <a:r>
              <a:rPr lang="en-US" altLang="ko-KR" dirty="0"/>
              <a:t> 	notebook </a:t>
            </a:r>
            <a:r>
              <a:rPr lang="ko-KR" altLang="en-US" dirty="0"/>
              <a:t>이라고 입력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4523D-0A33-402D-93DF-78E7745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설치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542E5-3EC0-4DC2-9015-A0C1534F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</a:t>
            </a:r>
            <a:endParaRPr lang="en-US" altLang="ko-KR" dirty="0"/>
          </a:p>
          <a:p>
            <a:pPr lvl="1"/>
            <a:r>
              <a:rPr lang="en-US" altLang="ko-KR" dirty="0"/>
              <a:t>pip install [library</a:t>
            </a:r>
            <a:r>
              <a:rPr lang="ko-KR" altLang="en-US" dirty="0"/>
              <a:t> 이름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pip install selenium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4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14DC-DA6A-462B-9C07-877E0903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자료 </a:t>
            </a:r>
            <a:r>
              <a:rPr lang="en-US" altLang="ko-KR" dirty="0"/>
              <a:t>download </a:t>
            </a:r>
            <a:r>
              <a:rPr lang="ko-KR" altLang="en-US" dirty="0"/>
              <a:t>및 참고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2975A-2A08-45AE-A5BB-7E5B7CE8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https://github.com/saharamin/WinCB</a:t>
            </a:r>
            <a:endParaRPr lang="en-US" altLang="ko-KR" dirty="0"/>
          </a:p>
          <a:p>
            <a:r>
              <a:rPr lang="en-US" altLang="ko-KR" dirty="0"/>
              <a:t>scraping</a:t>
            </a:r>
          </a:p>
          <a:p>
            <a:pPr lvl="1"/>
            <a:r>
              <a:rPr lang="en-US" altLang="ko-KR" dirty="0" err="1"/>
              <a:t>BeautifulSoup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https://www.crummy.com/software/BeautifulSoup/bs4/doc/#find-all</a:t>
            </a:r>
            <a:endParaRPr lang="en-US" altLang="ko-KR" dirty="0"/>
          </a:p>
          <a:p>
            <a:pPr lvl="1"/>
            <a:r>
              <a:rPr lang="en-US" altLang="ko-KR" dirty="0"/>
              <a:t>Selenium</a:t>
            </a:r>
          </a:p>
          <a:p>
            <a:pPr lvl="2"/>
            <a:r>
              <a:rPr lang="en-US" altLang="ko-KR" u="sng" dirty="0">
                <a:hlinkClick r:id="rId4"/>
              </a:rPr>
              <a:t>https://selenium-python.readthedocs.io/locating-elements.html</a:t>
            </a:r>
            <a:endParaRPr lang="en-US" altLang="ko-KR" dirty="0"/>
          </a:p>
          <a:p>
            <a:r>
              <a:rPr lang="en-US" altLang="ko-KR" dirty="0"/>
              <a:t>Machine Learning textbook</a:t>
            </a:r>
          </a:p>
          <a:p>
            <a:pPr lvl="1"/>
            <a:r>
              <a:rPr lang="en-US" altLang="ko-KR" dirty="0">
                <a:hlinkClick r:id="rId5"/>
              </a:rPr>
              <a:t>https://github.com/rickiepark/introduction_to_ml_with_python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89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6177-2E35-42BC-97AB-99EEE8A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</a:t>
            </a:r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80BA0-723B-483C-9C68-6C88F1DF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https://www.nltk.org/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https://wikidocs.net/book/2155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한국어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https://konlpy.org/ko/latest/</a:t>
            </a:r>
            <a:endParaRPr lang="en-US" altLang="ko-KR" dirty="0"/>
          </a:p>
          <a:p>
            <a:pPr lvl="1"/>
            <a:r>
              <a:rPr lang="en-US" altLang="ko-KR" dirty="0" err="1"/>
              <a:t>KoNLPy</a:t>
            </a:r>
            <a:r>
              <a:rPr lang="ko-KR" altLang="en-US" dirty="0"/>
              <a:t>는 한국어를 다루기 위해서는 필수이나 설치가 까다로움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549</Words>
  <Application>Microsoft Office PowerPoint</Application>
  <PresentationFormat>화면 슬라이드 쇼(4:3)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Python을 이용한  Data Science 입문 안내 </vt:lpstr>
      <vt:lpstr>Data Analysis Tools</vt:lpstr>
      <vt:lpstr>권장 학습 순서</vt:lpstr>
      <vt:lpstr>Python Install 시 주의점</vt:lpstr>
      <vt:lpstr>PowerPoint 프레젠테이션</vt:lpstr>
      <vt:lpstr>Python 실행 환경</vt:lpstr>
      <vt:lpstr>Python library 설치 명령어</vt:lpstr>
      <vt:lpstr>자료 download 및 참고 document</vt:lpstr>
      <vt:lpstr>Natural Language Processing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Classification</dc:title>
  <dc:creator>jin</dc:creator>
  <cp:lastModifiedBy>JY</cp:lastModifiedBy>
  <cp:revision>96</cp:revision>
  <dcterms:created xsi:type="dcterms:W3CDTF">2013-08-26T11:13:31Z</dcterms:created>
  <dcterms:modified xsi:type="dcterms:W3CDTF">2021-06-15T12:30:45Z</dcterms:modified>
</cp:coreProperties>
</file>