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8EAB-90F7-584B-B49E-653D9E1A7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of speech – Israelis politicians adjective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DD5F2-42EF-7A41-A0C1-6E5C6267E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L" dirty="0"/>
              <a:t> project in Digital </a:t>
            </a:r>
            <a:r>
              <a:rPr lang="en-US" dirty="0"/>
              <a:t>Humanities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820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C2D-ECB5-6A4F-A3EE-D4EC624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during the project</a:t>
            </a:r>
            <a:r>
              <a:rPr lang="en-IL" dirty="0"/>
              <a:t>ffbfgbfgfgdfgdffffdfs</a:t>
            </a:r>
            <a:r>
              <a:rPr lang="he-IL" dirty="0" err="1"/>
              <a:t>דגג</a:t>
            </a:r>
            <a:r>
              <a:rPr lang="en-IL" dirty="0"/>
              <a:t>sssstep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81F-F8C2-3F40-B84E-71BF62A1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hanges in the Newsapi policies</a:t>
            </a:r>
          </a:p>
          <a:p>
            <a:pPr lvl="1"/>
            <a:r>
              <a:rPr lang="en-IL" dirty="0"/>
              <a:t>in the middle of the project the API </a:t>
            </a:r>
            <a:r>
              <a:rPr lang="en-US" dirty="0"/>
              <a:t>I</a:t>
            </a:r>
            <a:r>
              <a:rPr lang="en-IL" dirty="0"/>
              <a:t> used, has changed its </a:t>
            </a:r>
            <a:r>
              <a:rPr lang="en-IL" b="1" dirty="0"/>
              <a:t>terms of use</a:t>
            </a:r>
            <a:r>
              <a:rPr lang="en-IL" dirty="0"/>
              <a:t>.</a:t>
            </a:r>
          </a:p>
          <a:p>
            <a:pPr lvl="1"/>
            <a:r>
              <a:rPr lang="en-US" dirty="0"/>
              <a:t>T</a:t>
            </a:r>
            <a:r>
              <a:rPr lang="en-IL" dirty="0"/>
              <a:t>he content </a:t>
            </a:r>
            <a:r>
              <a:rPr lang="en-US" dirty="0"/>
              <a:t>I</a:t>
            </a:r>
            <a:r>
              <a:rPr lang="en-IL" dirty="0"/>
              <a:t> could get </a:t>
            </a:r>
            <a:r>
              <a:rPr lang="en-US" dirty="0"/>
              <a:t>is only of the previous month (1 month).</a:t>
            </a:r>
          </a:p>
          <a:p>
            <a:pPr lvl="1"/>
            <a:r>
              <a:rPr lang="en-US" dirty="0"/>
              <a:t>So the project became less ”retro research”.</a:t>
            </a:r>
          </a:p>
          <a:p>
            <a:pPr lvl="1"/>
            <a:endParaRPr lang="en-US" dirty="0"/>
          </a:p>
          <a:p>
            <a:r>
              <a:rPr lang="en-US" dirty="0"/>
              <a:t>Change in the </a:t>
            </a:r>
            <a:r>
              <a:rPr lang="en-US" dirty="0" err="1"/>
              <a:t>Newsapi</a:t>
            </a:r>
            <a:r>
              <a:rPr lang="en-US" dirty="0"/>
              <a:t> response</a:t>
            </a:r>
          </a:p>
          <a:p>
            <a:pPr lvl="1"/>
            <a:r>
              <a:rPr lang="en-US" dirty="0"/>
              <a:t>Another change was in the </a:t>
            </a:r>
            <a:r>
              <a:rPr lang="en-US" dirty="0" err="1"/>
              <a:t>api</a:t>
            </a:r>
            <a:r>
              <a:rPr lang="en-US" dirty="0"/>
              <a:t> response content.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51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C2D-ECB5-6A4F-A3EE-D4EC624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change in the project’s target </a:t>
            </a:r>
            <a:r>
              <a:rPr lang="en-IL" dirty="0"/>
              <a:t>ffbfgbfgfgdfgdffffdfs</a:t>
            </a:r>
            <a:r>
              <a:rPr lang="he-IL" dirty="0" err="1"/>
              <a:t>דגג</a:t>
            </a:r>
            <a:r>
              <a:rPr lang="en-IL" dirty="0"/>
              <a:t>sssstep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81F-F8C2-3F40-B84E-71BF62A1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</a:t>
            </a:r>
            <a:r>
              <a:rPr lang="en-IL" dirty="0"/>
              <a:t>he diffeculties, I decided to change to concept of the project from “reseach” to “plugin platform”.</a:t>
            </a:r>
          </a:p>
          <a:p>
            <a:r>
              <a:rPr lang="en-IL" dirty="0"/>
              <a:t>That means that - </a:t>
            </a:r>
            <a:r>
              <a:rPr lang="en-US" dirty="0"/>
              <a:t>I</a:t>
            </a:r>
            <a:r>
              <a:rPr lang="en-IL" dirty="0"/>
              <a:t> created a generic infrustructure that can consume any api that provides hebrew content.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1863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C2D-ECB5-6A4F-A3EE-D4EC624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  <a:r>
              <a:rPr lang="en-IL" dirty="0"/>
              <a:t>ffbfgbfgfgdfgdffffdfs</a:t>
            </a:r>
            <a:r>
              <a:rPr lang="he-IL" dirty="0" err="1"/>
              <a:t>דגג</a:t>
            </a:r>
            <a:r>
              <a:rPr lang="en-IL" dirty="0"/>
              <a:t>sssstep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81F-F8C2-3F40-B84E-71BF62A1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Adjective – can look for:</a:t>
            </a:r>
          </a:p>
          <a:p>
            <a: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NN | JJ | COMP</a:t>
            </a:r>
          </a:p>
          <a:p>
            <a: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Lets take a look</a:t>
            </a:r>
          </a:p>
          <a:p>
            <a: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We can also run ”demo”.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21665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4DCE-356A-2044-B5D7-E08C8FA8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IL" dirty="0"/>
              <a:t>inintroductionf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FD58-1DB6-3640-92A5-07D760DC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related to the course "Subjects in Digital humanities".</a:t>
            </a:r>
          </a:p>
          <a:p>
            <a:r>
              <a:rPr lang="en-US" dirty="0"/>
              <a:t>In this project I hoped to </a:t>
            </a:r>
            <a:r>
              <a:rPr lang="en-US" dirty="0" err="1"/>
              <a:t>achive</a:t>
            </a:r>
            <a:r>
              <a:rPr lang="en-US" dirty="0"/>
              <a:t> a knowledge about how </a:t>
            </a:r>
            <a:r>
              <a:rPr lang="en-US" dirty="0" err="1"/>
              <a:t>Isreali</a:t>
            </a:r>
            <a:r>
              <a:rPr lang="en-US" dirty="0"/>
              <a:t> politicians are being reviewed in the new apps/websites.</a:t>
            </a:r>
          </a:p>
          <a:p>
            <a:r>
              <a:rPr lang="en-US" dirty="0"/>
              <a:t>In order to do that, we’ll need to understand the context of the articles about them.</a:t>
            </a:r>
          </a:p>
        </p:txBody>
      </p:sp>
    </p:spTree>
    <p:extLst>
      <p:ext uri="{BB962C8B-B14F-4D97-AF65-F5344CB8AC3E}">
        <p14:creationId xmlns:p14="http://schemas.microsoft.com/office/powerpoint/2010/main" val="404380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7F87-F59B-4E4F-BB2F-80A2E374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context</a:t>
            </a:r>
            <a:r>
              <a:rPr lang="en-IL" dirty="0"/>
              <a:t>f</a:t>
            </a:r>
            <a:r>
              <a:rPr lang="he-IL" dirty="0"/>
              <a:t>כ</a:t>
            </a:r>
            <a:r>
              <a:rPr lang="en-IL" dirty="0"/>
              <a:t>under</a:t>
            </a:r>
            <a:r>
              <a:rPr lang="he-IL" dirty="0"/>
              <a:t>כ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E885-FEF3-7F40-B07D-6BCFC778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understand </a:t>
            </a:r>
            <a:r>
              <a:rPr lang="en-IL" dirty="0"/>
              <a:t>the context </a:t>
            </a:r>
            <a:r>
              <a:rPr lang="en-US" dirty="0"/>
              <a:t>, we’ll have to fine </a:t>
            </a:r>
            <a:r>
              <a:rPr lang="en-IL" dirty="0"/>
              <a:t>adjectives from the content.</a:t>
            </a:r>
            <a:endParaRPr lang="en-US" dirty="0"/>
          </a:p>
          <a:p>
            <a:r>
              <a:rPr lang="en-US" dirty="0"/>
              <a:t>W</a:t>
            </a:r>
            <a:r>
              <a:rPr lang="en-IL" dirty="0"/>
              <a:t>e’ll do that by extracting adjectives from the articles.</a:t>
            </a:r>
          </a:p>
        </p:txBody>
      </p:sp>
    </p:spTree>
    <p:extLst>
      <p:ext uri="{BB962C8B-B14F-4D97-AF65-F5344CB8AC3E}">
        <p14:creationId xmlns:p14="http://schemas.microsoft.com/office/powerpoint/2010/main" val="239204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A5D8-69B0-C94D-B522-5CA566B5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Technical steps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A4B0-6965-C54A-83A0-7851D00A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a Python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</a:t>
            </a:r>
            <a:r>
              <a:rPr lang="en-IL" dirty="0"/>
              <a:t>repare </a:t>
            </a:r>
            <a:r>
              <a:rPr lang="en-US" dirty="0"/>
              <a:t>politicians name/nickname data-set.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content from an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Parse the content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To sentences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To tokens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Apply YAP – a natural language parser for Hebrew.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F80-02BC-6F48-BB26-4C9E2B8A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python Env</a:t>
            </a:r>
            <a:r>
              <a:rPr lang="en-IL" dirty="0"/>
              <a:t>gfdhs</a:t>
            </a:r>
            <a:r>
              <a:rPr lang="he-IL" dirty="0"/>
              <a:t>ד</a:t>
            </a:r>
            <a:r>
              <a:rPr lang="en-IL" dirty="0"/>
              <a:t>sdfdgd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5BBD-0B55-E94A-B198-A49ACD43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L" dirty="0"/>
              <a:t>n this project </a:t>
            </a:r>
            <a:r>
              <a:rPr lang="en-US" dirty="0"/>
              <a:t>I</a:t>
            </a:r>
            <a:r>
              <a:rPr lang="en-IL" dirty="0"/>
              <a:t> chose to use python because in its easy api to “newsapi” and its easy syntax.</a:t>
            </a:r>
          </a:p>
          <a:p>
            <a:r>
              <a:rPr lang="en-US" dirty="0"/>
              <a:t>I</a:t>
            </a:r>
            <a:r>
              <a:rPr lang="en-IL" dirty="0"/>
              <a:t>n order to make the project suitable to other users, I used python virtual envrionment.</a:t>
            </a:r>
          </a:p>
          <a:p>
            <a:r>
              <a:rPr lang="en-IL" dirty="0"/>
              <a:t>The instruction for setting can be found in the README.md file.</a:t>
            </a:r>
          </a:p>
        </p:txBody>
      </p:sp>
    </p:spTree>
    <p:extLst>
      <p:ext uri="{BB962C8B-B14F-4D97-AF65-F5344CB8AC3E}">
        <p14:creationId xmlns:p14="http://schemas.microsoft.com/office/powerpoint/2010/main" val="32184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C2D-ECB5-6A4F-A3EE-D4EC624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prepare data</a:t>
            </a:r>
            <a:r>
              <a:rPr lang="en-IL" dirty="0"/>
              <a:t>ffbfgbfgfgdfgdffffdfs</a:t>
            </a:r>
            <a:r>
              <a:rPr lang="he-IL" dirty="0" err="1"/>
              <a:t>דגג</a:t>
            </a:r>
            <a:r>
              <a:rPr lang="en-IL" dirty="0"/>
              <a:t>sssstep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81F-F8C2-3F40-B84E-71BF62A1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3707492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IL" dirty="0"/>
              <a:t>reate “bank of key words”</a:t>
            </a:r>
          </a:p>
          <a:p>
            <a:r>
              <a:rPr lang="en-US" dirty="0"/>
              <a:t>In these project I focused on </a:t>
            </a:r>
            <a:r>
              <a:rPr lang="en-US" dirty="0" err="1"/>
              <a:t>Israelies</a:t>
            </a:r>
            <a:r>
              <a:rPr lang="en-US" dirty="0"/>
              <a:t> politicians</a:t>
            </a:r>
          </a:p>
          <a:p>
            <a:r>
              <a:rPr lang="en-US" dirty="0"/>
              <a:t>In general – the project can be applied to any context you wish to research. </a:t>
            </a:r>
          </a:p>
          <a:p>
            <a:endParaRPr lang="en-IL" dirty="0"/>
          </a:p>
          <a:p>
            <a:r>
              <a:rPr lang="en-IL" dirty="0"/>
              <a:t>Example:</a:t>
            </a:r>
          </a:p>
          <a:p>
            <a:endParaRPr lang="en-IL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6912395-40CE-BA4E-8AC6-2FE5301D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71" y="4335660"/>
            <a:ext cx="6639526" cy="2009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0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C2D-ECB5-6A4F-A3EE-D4EC624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</a:t>
            </a:r>
            <a:r>
              <a:rPr lang="en-US" dirty="0" err="1"/>
              <a:t>api</a:t>
            </a:r>
            <a:r>
              <a:rPr lang="en-US" dirty="0"/>
              <a:t> calls</a:t>
            </a:r>
            <a:r>
              <a:rPr lang="en-IL" dirty="0"/>
              <a:t>ffbfgbfgfgdfgdffffdfs</a:t>
            </a:r>
            <a:r>
              <a:rPr lang="he-IL" dirty="0" err="1"/>
              <a:t>דגג</a:t>
            </a:r>
            <a:r>
              <a:rPr lang="en-IL" dirty="0"/>
              <a:t>sssstep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81F-F8C2-3F40-B84E-71BF62A1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Get the data from the API (with filters if exists).</a:t>
            </a:r>
          </a:p>
          <a:p>
            <a:r>
              <a:rPr lang="en-US" dirty="0"/>
              <a:t>S</a:t>
            </a:r>
            <a:r>
              <a:rPr lang="en-IL" dirty="0"/>
              <a:t>ave the content in json files accoring to the instructions in the README.md file.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FE182B-F790-8F42-A5B1-ABE38B62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34" y="3436451"/>
            <a:ext cx="5602931" cy="24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C2D-ECB5-6A4F-A3EE-D4EC624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parse content - Extracting tokens </a:t>
            </a:r>
            <a:r>
              <a:rPr lang="en-IL" dirty="0"/>
              <a:t>ffbfgbfgfgdfgdffffdfs</a:t>
            </a:r>
            <a:r>
              <a:rPr lang="he-IL" dirty="0" err="1"/>
              <a:t>דגג</a:t>
            </a:r>
            <a:r>
              <a:rPr lang="en-IL" dirty="0"/>
              <a:t>sssstep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81F-F8C2-3F40-B84E-71BF62A1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the content is set in the right way,</a:t>
            </a:r>
            <a:br>
              <a:rPr lang="en-US" dirty="0"/>
            </a:br>
            <a:r>
              <a:rPr lang="en-US" dirty="0"/>
              <a:t>this phase will extract the content and parse it into tokens.</a:t>
            </a:r>
          </a:p>
          <a:p>
            <a:r>
              <a:rPr lang="en-US" dirty="0"/>
              <a:t>I</a:t>
            </a:r>
            <a:r>
              <a:rPr lang="en-IL" dirty="0"/>
              <a:t>terate the content and do:</a:t>
            </a:r>
          </a:p>
          <a:p>
            <a:r>
              <a:rPr lang="en-US" dirty="0"/>
              <a:t>P</a:t>
            </a:r>
            <a:r>
              <a:rPr lang="en-IL" dirty="0"/>
              <a:t>arse into sentences</a:t>
            </a:r>
          </a:p>
          <a:p>
            <a:r>
              <a:rPr lang="en-IL" dirty="0"/>
              <a:t>Parse into tokens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847469-D785-584D-A1DD-96840C7A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73" y="1532238"/>
            <a:ext cx="3160048" cy="5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C2D-ECB5-6A4F-A3EE-D4EC624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apply yap </a:t>
            </a:r>
            <a:r>
              <a:rPr lang="en-US" dirty="0" err="1"/>
              <a:t>utils</a:t>
            </a:r>
            <a:r>
              <a:rPr lang="en-US" dirty="0"/>
              <a:t> </a:t>
            </a:r>
            <a:r>
              <a:rPr lang="en-IL" dirty="0"/>
              <a:t>ffbfgbfgfgdfgdffffdfs</a:t>
            </a:r>
            <a:r>
              <a:rPr lang="he-IL" dirty="0" err="1"/>
              <a:t>דגג</a:t>
            </a:r>
            <a:r>
              <a:rPr lang="en-IL" dirty="0"/>
              <a:t>sssstep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81F-F8C2-3F40-B84E-71BF62A1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step, we'll apply yap </a:t>
            </a:r>
            <a:r>
              <a:rPr lang="en-US" dirty="0" err="1"/>
              <a:t>utils</a:t>
            </a:r>
            <a:r>
              <a:rPr lang="en-US" dirty="0"/>
              <a:t> to extract "Part of speech" in Hebrew.</a:t>
            </a:r>
            <a:endParaRPr lang="en-IL" dirty="0"/>
          </a:p>
          <a:p>
            <a:r>
              <a:rPr lang="en-IL" dirty="0"/>
              <a:t>I wrote a shell scripts that applies yap program on the files.</a:t>
            </a:r>
          </a:p>
        </p:txBody>
      </p:sp>
      <p:pic>
        <p:nvPicPr>
          <p:cNvPr id="5" name="Picture 4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FA95CE0B-8157-EA46-ADBD-60378DF8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70051"/>
            <a:ext cx="9601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520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95</TotalTime>
  <Words>517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Part of speech – Israelis politicians adjective</vt:lpstr>
      <vt:lpstr>introductioninintroductionf</vt:lpstr>
      <vt:lpstr>Understand the contextfכunderכ</vt:lpstr>
      <vt:lpstr>Technical steps</vt:lpstr>
      <vt:lpstr>Step 1 – python Envgfdhsדsdfdgd</vt:lpstr>
      <vt:lpstr>step 2 – prepare dataffbfgbfgfgdfgdffffdfsדגגsssstep</vt:lpstr>
      <vt:lpstr>step 3 – api callsffbfgbfgfgdfgdffffdfsדגגsssstep</vt:lpstr>
      <vt:lpstr>step 4 – parse content - Extracting tokens ffbfgbfgfgdfgdffffdfsדגגsssstep</vt:lpstr>
      <vt:lpstr>step 5 – apply yap utils ffbfgbfgfgdfgdffffdfsדגגsssstep</vt:lpstr>
      <vt:lpstr>Difficulties during the projectffbfgbfgfgdfgdffffdfsדגגsssstep</vt:lpstr>
      <vt:lpstr>The change in the project’s target ffbfgbfgfgdfgdffffdfsדגגsssstep</vt:lpstr>
      <vt:lpstr>The resultsffbfgbfgfgdfgdffffdfsדגגsssstep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Avishag Sahar (avsahar)</dc:creator>
  <cp:lastModifiedBy>Avishag Sahar (avsahar)</cp:lastModifiedBy>
  <cp:revision>16</cp:revision>
  <dcterms:created xsi:type="dcterms:W3CDTF">2020-02-23T09:44:28Z</dcterms:created>
  <dcterms:modified xsi:type="dcterms:W3CDTF">2020-02-23T11:20:09Z</dcterms:modified>
</cp:coreProperties>
</file>