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D1CD-A87F-45E1-9B84-1C0CF8B96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2954A-B6FE-4285-8A60-E2695EE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F4A30-AC5C-4FFD-9534-C0D9F075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AF4-5023-44B4-9E66-CEF8283AE9A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6AAA1-A7DB-45D2-BCB3-E6F379B7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0E02-083B-49B7-8C8A-FA8646F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F78F-0E1A-4699-8150-BDBB56EB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2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82BD-B968-4587-BDD1-9B1A8AD7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396B9-4FB3-47AB-A4F1-9EA09C6C2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82174-8C13-4B66-93F9-A8004C91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AF4-5023-44B4-9E66-CEF8283AE9A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2280-E178-4706-ACE2-3226FD24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01AE-99EB-4659-9997-7C4FEC46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F78F-0E1A-4699-8150-BDBB56EB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8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DE642-1CFB-4ECF-8BC0-76A3D8BB8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6256D-DE19-42E3-BFB4-EC65C054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CBCC-F8D2-4766-A6B9-070F632B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AF4-5023-44B4-9E66-CEF8283AE9A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0CD8-80E8-4218-91C2-D5104D36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2529-7B11-41E9-9C11-BB8419A2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F78F-0E1A-4699-8150-BDBB56EB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3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4F43-3951-4092-98F4-214E4A8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3B3-568F-4A00-BA90-B9E0BF83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FFAE-CFE6-4039-A977-3640BB26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AF4-5023-44B4-9E66-CEF8283AE9A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2EDF-51C9-43E7-9E69-A09AB50C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F008-7555-4473-BFE1-10E7D9DC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F78F-0E1A-4699-8150-BDBB56EB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9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4F9E-9C4E-4823-84BB-4491A84A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C2877-A2F8-429F-9059-CF9610D0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313F0-948A-4F73-BCC9-2C3EABE4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AF4-5023-44B4-9E66-CEF8283AE9A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6517-63A5-4012-B9A5-6595DEB3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386D7-5B40-4891-AFE2-D4D656BB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F78F-0E1A-4699-8150-BDBB56EB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5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9222-1207-428E-843C-2BBF45D2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EE0C-6FB4-4C88-A39E-A2EFF77B7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79808-D6C0-4E72-930A-0F0461811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BFB9C-4CE6-475F-9776-F23D012B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AF4-5023-44B4-9E66-CEF8283AE9A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D0182-75E9-4085-B8E2-EF15F1A4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B67EC-B716-4362-87BC-4D8C99C2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F78F-0E1A-4699-8150-BDBB56EB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19CE-F0BB-408D-9A1A-D1BB304B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0ED1B-C7D0-4AF4-A8CD-D7CDA80B6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FCC23-ACE9-48B6-9507-0DAD5F2EB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0A4E1-6A41-4F95-B2E0-E730D8F80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620F6-803F-47C0-A130-52014E046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BF86F-2AE9-4D7D-8500-E3F34FD1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AF4-5023-44B4-9E66-CEF8283AE9A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AA639-6EB9-4786-B8DF-5F56D457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FAFC7-1D47-48D3-89A5-4CEA2A10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F78F-0E1A-4699-8150-BDBB56EB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2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B63C-83BF-4AFC-A164-719AC7AE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8A781-C9E9-4CE8-8A8E-CAFFE22A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AF4-5023-44B4-9E66-CEF8283AE9A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4C015-2C35-4D8A-AEAA-155217EC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742C1-AB4D-4238-BC01-BD8CADCE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F78F-0E1A-4699-8150-BDBB56EB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4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9708E-C8D3-4AC4-A145-C71B5CA7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AF4-5023-44B4-9E66-CEF8283AE9A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72F69-B35D-4F62-8929-2D40056D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2CE53-1F0B-48F6-9DEB-83E031D8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F78F-0E1A-4699-8150-BDBB56EB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BC21-B70D-4B8F-860A-DD0971D1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5B28-A1EB-4E5A-A2F4-1F6BD4057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99F31-4AE0-41BA-931C-0F7AFECF5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76279-C605-43A1-8459-1513B43C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AF4-5023-44B4-9E66-CEF8283AE9A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76EAC-9E68-4B33-B179-48BC5FB8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E188A-1C12-488E-8B66-6DF33302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F78F-0E1A-4699-8150-BDBB56EB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9E06-7067-4A86-BE29-D7DE8719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E6EAD-1CA9-49A6-9289-229A70F83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2C7BD-DAA4-47E3-9652-A2AF32A33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E2103-7782-443A-869B-2560931E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1AF4-5023-44B4-9E66-CEF8283AE9A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46C7B-A927-409B-A33F-4637F5F6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BE752-F0E1-4839-B9C1-8A45EB48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F78F-0E1A-4699-8150-BDBB56EB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10861-399D-4AF5-B24C-1669B3A3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BBD3F-13BB-405C-9F90-AD5ED4ED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D7C97-8779-4F2D-93B8-D7C077EC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1AF4-5023-44B4-9E66-CEF8283AE9A4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5A87-1C4D-4C4A-8616-D58D36F84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FF3D-9B37-481C-B6B8-200C7D790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F78F-0E1A-4699-8150-BDBB56EB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FB7FD6-CFF7-4DCF-9BA4-DE6251E51AF1}"/>
              </a:ext>
            </a:extLst>
          </p:cNvPr>
          <p:cNvSpPr/>
          <p:nvPr/>
        </p:nvSpPr>
        <p:spPr>
          <a:xfrm>
            <a:off x="1159490" y="160256"/>
            <a:ext cx="3271102" cy="6315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Angular 6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Components for layout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Form builder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Page: see all forms in a table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Form: Generic form to layout for other forms that were created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Page: Generic page for all submissions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E87448-5B9E-4AAD-8885-626974F07103}"/>
              </a:ext>
            </a:extLst>
          </p:cNvPr>
          <p:cNvSpPr/>
          <p:nvPr/>
        </p:nvSpPr>
        <p:spPr>
          <a:xfrm>
            <a:off x="6383510" y="150829"/>
            <a:ext cx="2008699" cy="6315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  <a:p>
            <a:pPr algn="ctr"/>
            <a:r>
              <a:rPr lang="en-US" b="1" dirty="0"/>
              <a:t>Python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We have separate .</a:t>
            </a:r>
            <a:r>
              <a:rPr lang="en-US" sz="1600" dirty="0" err="1"/>
              <a:t>py</a:t>
            </a:r>
            <a:r>
              <a:rPr lang="en-US" sz="1600" dirty="0"/>
              <a:t> file for each procedure to the database</a:t>
            </a:r>
            <a:br>
              <a:rPr lang="en-US" sz="1600" dirty="0"/>
            </a:br>
            <a:r>
              <a:rPr lang="en-US" sz="1600" dirty="0"/>
              <a:t>all these files will start with “db.”</a:t>
            </a:r>
          </a:p>
          <a:p>
            <a:pPr algn="ctr"/>
            <a:r>
              <a:rPr lang="en-US" sz="1600" dirty="0"/>
              <a:t>+</a:t>
            </a:r>
          </a:p>
          <a:p>
            <a:pPr algn="ctr"/>
            <a:r>
              <a:rPr lang="en-US" sz="1600" dirty="0"/>
              <a:t>Script that creates the database</a:t>
            </a:r>
          </a:p>
          <a:p>
            <a:pPr algn="ctr"/>
            <a:r>
              <a:rPr lang="en-US" sz="1600" dirty="0"/>
              <a:t>+</a:t>
            </a:r>
          </a:p>
          <a:p>
            <a:pPr algn="ctr"/>
            <a:r>
              <a:rPr lang="en-US" sz="1600" dirty="0"/>
              <a:t>Handle request script to open the json and send it to the right procedure</a:t>
            </a:r>
          </a:p>
          <a:p>
            <a:pPr algn="ctr"/>
            <a:r>
              <a:rPr lang="en-US" sz="1600" dirty="0"/>
              <a:t>+</a:t>
            </a:r>
          </a:p>
          <a:p>
            <a:pPr algn="ctr"/>
            <a:r>
              <a:rPr lang="en-US" sz="1600" dirty="0"/>
              <a:t>TCP server file</a:t>
            </a:r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BF8DB98D-7291-4E5B-87BB-469E875271A0}"/>
              </a:ext>
            </a:extLst>
          </p:cNvPr>
          <p:cNvSpPr/>
          <p:nvPr/>
        </p:nvSpPr>
        <p:spPr>
          <a:xfrm>
            <a:off x="8581526" y="83493"/>
            <a:ext cx="1959209" cy="1167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SQLite</a:t>
            </a:r>
          </a:p>
        </p:txBody>
      </p:sp>
      <p:cxnSp>
        <p:nvCxnSpPr>
          <p:cNvPr id="14" name="Connector: Elbow 13" descr="JSON">
            <a:extLst>
              <a:ext uri="{FF2B5EF4-FFF2-40B4-BE49-F238E27FC236}">
                <a16:creationId xmlns:a16="http://schemas.microsoft.com/office/drawing/2014/main" id="{5349874E-C55C-43F7-A085-4548B54888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30593" y="1077016"/>
            <a:ext cx="1922279" cy="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 descr="JSON">
            <a:extLst>
              <a:ext uri="{FF2B5EF4-FFF2-40B4-BE49-F238E27FC236}">
                <a16:creationId xmlns:a16="http://schemas.microsoft.com/office/drawing/2014/main" id="{F8AADE5D-4DC6-4C95-A821-9EB26B1B0E0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479296" y="5254661"/>
            <a:ext cx="1922279" cy="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7BE0F8-821C-4252-AE58-CDB9C764A01F}"/>
              </a:ext>
            </a:extLst>
          </p:cNvPr>
          <p:cNvSpPr txBox="1"/>
          <p:nvPr/>
        </p:nvSpPr>
        <p:spPr>
          <a:xfrm>
            <a:off x="4875221" y="2884600"/>
            <a:ext cx="113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files 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67D5AB0-DDB5-425A-A14F-70B1970B3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71063"/>
              </p:ext>
            </p:extLst>
          </p:nvPr>
        </p:nvGraphicFramePr>
        <p:xfrm>
          <a:off x="8452693" y="1272611"/>
          <a:ext cx="2300142" cy="741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0071">
                  <a:extLst>
                    <a:ext uri="{9D8B030D-6E8A-4147-A177-3AD203B41FA5}">
                      <a16:colId xmlns:a16="http://schemas.microsoft.com/office/drawing/2014/main" val="2139386224"/>
                    </a:ext>
                  </a:extLst>
                </a:gridCol>
                <a:gridCol w="1150071">
                  <a:extLst>
                    <a:ext uri="{9D8B030D-6E8A-4147-A177-3AD203B41FA5}">
                      <a16:colId xmlns:a16="http://schemas.microsoft.com/office/drawing/2014/main" val="3485859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FormId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Int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9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 err="1"/>
                        <a:t>FormName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7011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CD334C7-17B7-46AE-BE1F-88A76B2B9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1266"/>
              </p:ext>
            </p:extLst>
          </p:nvPr>
        </p:nvGraphicFramePr>
        <p:xfrm>
          <a:off x="8452693" y="2131813"/>
          <a:ext cx="2300142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0071">
                  <a:extLst>
                    <a:ext uri="{9D8B030D-6E8A-4147-A177-3AD203B41FA5}">
                      <a16:colId xmlns:a16="http://schemas.microsoft.com/office/drawing/2014/main" val="2139386224"/>
                    </a:ext>
                  </a:extLst>
                </a:gridCol>
                <a:gridCol w="1150071">
                  <a:extLst>
                    <a:ext uri="{9D8B030D-6E8A-4147-A177-3AD203B41FA5}">
                      <a16:colId xmlns:a16="http://schemas.microsoft.com/office/drawing/2014/main" val="3485859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FormId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Int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9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FormFieldId</a:t>
                      </a:r>
                      <a:endParaRPr 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Int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2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6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InputName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5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 err="1"/>
                        <a:t>InputType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7011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5EA85B5-E3B4-41D4-858E-E1D43DBC2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07226"/>
              </p:ext>
            </p:extLst>
          </p:nvPr>
        </p:nvGraphicFramePr>
        <p:xfrm>
          <a:off x="8440913" y="4103535"/>
          <a:ext cx="2300142" cy="2311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0071">
                  <a:extLst>
                    <a:ext uri="{9D8B030D-6E8A-4147-A177-3AD203B41FA5}">
                      <a16:colId xmlns:a16="http://schemas.microsoft.com/office/drawing/2014/main" val="2139386224"/>
                    </a:ext>
                  </a:extLst>
                </a:gridCol>
                <a:gridCol w="1150071">
                  <a:extLst>
                    <a:ext uri="{9D8B030D-6E8A-4147-A177-3AD203B41FA5}">
                      <a16:colId xmlns:a16="http://schemas.microsoft.com/office/drawing/2014/main" val="3485859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FormSubmissionId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Int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9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 err="1"/>
                        <a:t>UserName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7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FormId</a:t>
                      </a:r>
                      <a:endParaRPr 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9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FormFieldId</a:t>
                      </a:r>
                      <a:endParaRPr lang="en-US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200" b="0" dirty="0"/>
                        <a:t>foreign key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4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54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58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99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93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Avishag Sahar</dc:creator>
  <cp:lastModifiedBy>Sahar, Avishag</cp:lastModifiedBy>
  <cp:revision>7</cp:revision>
  <dcterms:created xsi:type="dcterms:W3CDTF">2018-08-26T13:37:34Z</dcterms:created>
  <dcterms:modified xsi:type="dcterms:W3CDTF">2018-08-26T19:02:24Z</dcterms:modified>
</cp:coreProperties>
</file>