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0" r:id="rId1"/>
  </p:sldMasterIdLst>
  <p:notesMasterIdLst>
    <p:notesMasterId r:id="rId72"/>
  </p:notesMasterIdLst>
  <p:sldIdLst>
    <p:sldId id="256" r:id="rId2"/>
    <p:sldId id="257" r:id="rId3"/>
    <p:sldId id="260" r:id="rId4"/>
    <p:sldId id="294" r:id="rId5"/>
    <p:sldId id="258" r:id="rId6"/>
    <p:sldId id="259" r:id="rId7"/>
    <p:sldId id="297" r:id="rId8"/>
    <p:sldId id="263" r:id="rId9"/>
    <p:sldId id="269" r:id="rId10"/>
    <p:sldId id="261" r:id="rId11"/>
    <p:sldId id="262" r:id="rId12"/>
    <p:sldId id="264" r:id="rId13"/>
    <p:sldId id="265" r:id="rId14"/>
    <p:sldId id="266" r:id="rId15"/>
    <p:sldId id="287" r:id="rId16"/>
    <p:sldId id="289" r:id="rId17"/>
    <p:sldId id="291" r:id="rId18"/>
    <p:sldId id="290" r:id="rId19"/>
    <p:sldId id="288" r:id="rId20"/>
    <p:sldId id="295" r:id="rId21"/>
    <p:sldId id="284" r:id="rId22"/>
    <p:sldId id="268" r:id="rId23"/>
    <p:sldId id="271" r:id="rId24"/>
    <p:sldId id="273" r:id="rId25"/>
    <p:sldId id="281" r:id="rId26"/>
    <p:sldId id="270" r:id="rId27"/>
    <p:sldId id="283" r:id="rId28"/>
    <p:sldId id="282" r:id="rId29"/>
    <p:sldId id="292" r:id="rId30"/>
    <p:sldId id="299" r:id="rId31"/>
    <p:sldId id="286" r:id="rId32"/>
    <p:sldId id="298" r:id="rId33"/>
    <p:sldId id="310" r:id="rId34"/>
    <p:sldId id="311" r:id="rId35"/>
    <p:sldId id="267" r:id="rId36"/>
    <p:sldId id="285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93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3" r:id="rId56"/>
    <p:sldId id="314" r:id="rId57"/>
    <p:sldId id="272" r:id="rId58"/>
    <p:sldId id="312" r:id="rId59"/>
    <p:sldId id="315" r:id="rId60"/>
    <p:sldId id="316" r:id="rId61"/>
    <p:sldId id="318" r:id="rId62"/>
    <p:sldId id="317" r:id="rId63"/>
    <p:sldId id="320" r:id="rId64"/>
    <p:sldId id="321" r:id="rId65"/>
    <p:sldId id="322" r:id="rId66"/>
    <p:sldId id="324" r:id="rId67"/>
    <p:sldId id="319" r:id="rId68"/>
    <p:sldId id="323" r:id="rId69"/>
    <p:sldId id="325" r:id="rId70"/>
    <p:sldId id="327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12"/>
    <p:restoredTop sz="95251"/>
  </p:normalViewPr>
  <p:slideViewPr>
    <p:cSldViewPr snapToGrid="0" snapToObjects="1">
      <p:cViewPr varScale="1">
        <p:scale>
          <a:sx n="118" d="100"/>
          <a:sy n="118" d="100"/>
        </p:scale>
        <p:origin x="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033917-2FAE-4FDF-9AD6-15DF75EAF2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1B1F02FD-6FEB-41C1-BC47-F8DA5969F8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>
              <a:latin typeface="Consolas" panose="020B0609020204030204" pitchFamily="49" charset="0"/>
              <a:cs typeface="Consolas" panose="020B0609020204030204" pitchFamily="49" charset="0"/>
            </a:rPr>
            <a:t>rotect our data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2C3B595-7FD1-491D-BBA5-71D211EC0742}" type="parTrans" cxnId="{45FE6DD5-72AB-40AF-950B-F2B0FD475F6A}">
      <dgm:prSet/>
      <dgm:spPr/>
      <dgm:t>
        <a:bodyPr/>
        <a:lstStyle/>
        <a:p>
          <a:endParaRPr lang="en-US"/>
        </a:p>
      </dgm:t>
    </dgm:pt>
    <dgm:pt modelId="{B8B9E5B7-FE28-4918-A614-1020E54C3A5D}" type="sibTrans" cxnId="{45FE6DD5-72AB-40AF-950B-F2B0FD475F6A}">
      <dgm:prSet/>
      <dgm:spPr/>
      <dgm:t>
        <a:bodyPr/>
        <a:lstStyle/>
        <a:p>
          <a:endParaRPr lang="en-US"/>
        </a:p>
      </dgm:t>
    </dgm:pt>
    <dgm:pt modelId="{EFD1AA2C-A172-4306-876F-D2C341846E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>
              <a:latin typeface="Consolas" panose="020B0609020204030204" pitchFamily="49" charset="0"/>
              <a:cs typeface="Consolas" panose="020B0609020204030204" pitchFamily="49" charset="0"/>
            </a:rPr>
            <a:t>rotect our customers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30C4A3F-7247-4C33-97AA-D1BC0EF36CD0}" type="parTrans" cxnId="{621DD1F1-6C87-454F-9FE3-153C21C15A43}">
      <dgm:prSet/>
      <dgm:spPr/>
      <dgm:t>
        <a:bodyPr/>
        <a:lstStyle/>
        <a:p>
          <a:endParaRPr lang="en-US"/>
        </a:p>
      </dgm:t>
    </dgm:pt>
    <dgm:pt modelId="{F7E4D4FD-DC36-4982-8A62-9E1152A68C0B}" type="sibTrans" cxnId="{621DD1F1-6C87-454F-9FE3-153C21C15A43}">
      <dgm:prSet/>
      <dgm:spPr/>
      <dgm:t>
        <a:bodyPr/>
        <a:lstStyle/>
        <a:p>
          <a:endParaRPr lang="en-US"/>
        </a:p>
      </dgm:t>
    </dgm:pt>
    <dgm:pt modelId="{988D2830-CF96-484B-A96E-EF1939136A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>
              <a:latin typeface="Consolas" panose="020B0609020204030204" pitchFamily="49" charset="0"/>
              <a:cs typeface="Consolas" panose="020B0609020204030204" pitchFamily="49" charset="0"/>
            </a:rPr>
            <a:t>revent attack</a:t>
          </a:r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579BFC3-B90F-4340-8810-96853449E0EF}" type="parTrans" cxnId="{51EF01A0-F84D-4AEF-A2D4-D1C149A26F91}">
      <dgm:prSet/>
      <dgm:spPr/>
      <dgm:t>
        <a:bodyPr/>
        <a:lstStyle/>
        <a:p>
          <a:endParaRPr lang="en-US"/>
        </a:p>
      </dgm:t>
    </dgm:pt>
    <dgm:pt modelId="{5A81E204-AF1E-4A9C-AB55-A0FEE711AB57}" type="sibTrans" cxnId="{51EF01A0-F84D-4AEF-A2D4-D1C149A26F91}">
      <dgm:prSet/>
      <dgm:spPr/>
      <dgm:t>
        <a:bodyPr/>
        <a:lstStyle/>
        <a:p>
          <a:endParaRPr lang="en-US"/>
        </a:p>
      </dgm:t>
    </dgm:pt>
    <dgm:pt modelId="{B3479EAE-96E7-4A2B-8F91-CCA5098DC5CF}" type="pres">
      <dgm:prSet presAssocID="{94033917-2FAE-4FDF-9AD6-15DF75EAF246}" presName="root" presStyleCnt="0">
        <dgm:presLayoutVars>
          <dgm:dir/>
          <dgm:resizeHandles val="exact"/>
        </dgm:presLayoutVars>
      </dgm:prSet>
      <dgm:spPr/>
    </dgm:pt>
    <dgm:pt modelId="{AD58DC59-2C46-4B6E-A17C-3801F91BD934}" type="pres">
      <dgm:prSet presAssocID="{1B1F02FD-6FEB-41C1-BC47-F8DA5969F822}" presName="compNode" presStyleCnt="0"/>
      <dgm:spPr/>
    </dgm:pt>
    <dgm:pt modelId="{F70AB3AE-F9DB-42F9-B60C-7108C1B71C95}" type="pres">
      <dgm:prSet presAssocID="{1B1F02FD-6FEB-41C1-BC47-F8DA5969F822}" presName="bgRect" presStyleLbl="bgShp" presStyleIdx="0" presStyleCnt="3"/>
      <dgm:spPr/>
    </dgm:pt>
    <dgm:pt modelId="{53A90833-22CD-45CA-929C-4C04C35C7D3D}" type="pres">
      <dgm:prSet presAssocID="{1B1F02FD-6FEB-41C1-BC47-F8DA5969F8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solidFill>
            <a:srgbClr val="00FF00">
              <a:alpha val="0"/>
            </a:srgbClr>
          </a:solidFill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02BB266-97A0-45E0-82FD-7BD701F2F377}" type="pres">
      <dgm:prSet presAssocID="{1B1F02FD-6FEB-41C1-BC47-F8DA5969F822}" presName="spaceRect" presStyleCnt="0"/>
      <dgm:spPr/>
    </dgm:pt>
    <dgm:pt modelId="{C9AF1FF6-4665-4D7D-9B8B-26240107CF5D}" type="pres">
      <dgm:prSet presAssocID="{1B1F02FD-6FEB-41C1-BC47-F8DA5969F822}" presName="parTx" presStyleLbl="revTx" presStyleIdx="0" presStyleCnt="3">
        <dgm:presLayoutVars>
          <dgm:chMax val="0"/>
          <dgm:chPref val="0"/>
        </dgm:presLayoutVars>
      </dgm:prSet>
      <dgm:spPr/>
    </dgm:pt>
    <dgm:pt modelId="{FB01D710-2905-48C4-8784-9721D9E300B6}" type="pres">
      <dgm:prSet presAssocID="{B8B9E5B7-FE28-4918-A614-1020E54C3A5D}" presName="sibTrans" presStyleCnt="0"/>
      <dgm:spPr/>
    </dgm:pt>
    <dgm:pt modelId="{355F8B65-813B-42BF-8B8F-6CB8584634C0}" type="pres">
      <dgm:prSet presAssocID="{EFD1AA2C-A172-4306-876F-D2C341846E47}" presName="compNode" presStyleCnt="0"/>
      <dgm:spPr/>
    </dgm:pt>
    <dgm:pt modelId="{69DF404A-59E6-4C88-9125-CC712D11633F}" type="pres">
      <dgm:prSet presAssocID="{EFD1AA2C-A172-4306-876F-D2C341846E47}" presName="bgRect" presStyleLbl="bgShp" presStyleIdx="1" presStyleCnt="3"/>
      <dgm:spPr/>
    </dgm:pt>
    <dgm:pt modelId="{ABED6D9B-B2D6-42B1-B0DF-FBD57A42CDA6}" type="pres">
      <dgm:prSet presAssocID="{EFD1AA2C-A172-4306-876F-D2C341846E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4412EF-CDA9-48A5-90E6-74D1B0A9EB88}" type="pres">
      <dgm:prSet presAssocID="{EFD1AA2C-A172-4306-876F-D2C341846E47}" presName="spaceRect" presStyleCnt="0"/>
      <dgm:spPr/>
    </dgm:pt>
    <dgm:pt modelId="{4922C2A8-56CD-4313-95BE-C4573DA8F91F}" type="pres">
      <dgm:prSet presAssocID="{EFD1AA2C-A172-4306-876F-D2C341846E47}" presName="parTx" presStyleLbl="revTx" presStyleIdx="1" presStyleCnt="3">
        <dgm:presLayoutVars>
          <dgm:chMax val="0"/>
          <dgm:chPref val="0"/>
        </dgm:presLayoutVars>
      </dgm:prSet>
      <dgm:spPr/>
    </dgm:pt>
    <dgm:pt modelId="{617DECA6-4C04-4108-B128-339DB840FA65}" type="pres">
      <dgm:prSet presAssocID="{F7E4D4FD-DC36-4982-8A62-9E1152A68C0B}" presName="sibTrans" presStyleCnt="0"/>
      <dgm:spPr/>
    </dgm:pt>
    <dgm:pt modelId="{BE11C3BE-2A69-4298-AE08-E46D73C65892}" type="pres">
      <dgm:prSet presAssocID="{988D2830-CF96-484B-A96E-EF1939136A09}" presName="compNode" presStyleCnt="0"/>
      <dgm:spPr/>
    </dgm:pt>
    <dgm:pt modelId="{5B2B586B-3D7F-4415-B8B4-0F33F134609F}" type="pres">
      <dgm:prSet presAssocID="{988D2830-CF96-484B-A96E-EF1939136A09}" presName="bgRect" presStyleLbl="bgShp" presStyleIdx="2" presStyleCnt="3"/>
      <dgm:spPr/>
    </dgm:pt>
    <dgm:pt modelId="{0239BD0D-3B48-4526-8FC6-0B3EE68CA534}" type="pres">
      <dgm:prSet presAssocID="{988D2830-CF96-484B-A96E-EF1939136A09}" presName="iconRect" presStyleLbl="node1" presStyleIdx="2" presStyleCnt="3"/>
      <dgm:spPr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"/>
        </a:ext>
      </dgm:extLst>
    </dgm:pt>
    <dgm:pt modelId="{000A76B5-C3B6-4468-9577-629797D6C254}" type="pres">
      <dgm:prSet presAssocID="{988D2830-CF96-484B-A96E-EF1939136A09}" presName="spaceRect" presStyleCnt="0"/>
      <dgm:spPr/>
    </dgm:pt>
    <dgm:pt modelId="{BB2D827F-21AA-4D1E-9B2F-B42914596E18}" type="pres">
      <dgm:prSet presAssocID="{988D2830-CF96-484B-A96E-EF1939136A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5AD52F-22AE-904F-B729-A1E0B9FF9489}" type="presOf" srcId="{EFD1AA2C-A172-4306-876F-D2C341846E47}" destId="{4922C2A8-56CD-4313-95BE-C4573DA8F91F}" srcOrd="0" destOrd="0" presId="urn:microsoft.com/office/officeart/2018/2/layout/IconVerticalSolidList"/>
    <dgm:cxn modelId="{BF3DAE8E-579E-A549-9978-7DF16F04BF5D}" type="presOf" srcId="{94033917-2FAE-4FDF-9AD6-15DF75EAF246}" destId="{B3479EAE-96E7-4A2B-8F91-CCA5098DC5CF}" srcOrd="0" destOrd="0" presId="urn:microsoft.com/office/officeart/2018/2/layout/IconVerticalSolidList"/>
    <dgm:cxn modelId="{7610EE9D-F8C5-3E48-80CF-5E0E8E4EA4CA}" type="presOf" srcId="{988D2830-CF96-484B-A96E-EF1939136A09}" destId="{BB2D827F-21AA-4D1E-9B2F-B42914596E18}" srcOrd="0" destOrd="0" presId="urn:microsoft.com/office/officeart/2018/2/layout/IconVerticalSolidList"/>
    <dgm:cxn modelId="{51EF01A0-F84D-4AEF-A2D4-D1C149A26F91}" srcId="{94033917-2FAE-4FDF-9AD6-15DF75EAF246}" destId="{988D2830-CF96-484B-A96E-EF1939136A09}" srcOrd="2" destOrd="0" parTransId="{7579BFC3-B90F-4340-8810-96853449E0EF}" sibTransId="{5A81E204-AF1E-4A9C-AB55-A0FEE711AB57}"/>
    <dgm:cxn modelId="{45FE6DD5-72AB-40AF-950B-F2B0FD475F6A}" srcId="{94033917-2FAE-4FDF-9AD6-15DF75EAF246}" destId="{1B1F02FD-6FEB-41C1-BC47-F8DA5969F822}" srcOrd="0" destOrd="0" parTransId="{12C3B595-7FD1-491D-BBA5-71D211EC0742}" sibTransId="{B8B9E5B7-FE28-4918-A614-1020E54C3A5D}"/>
    <dgm:cxn modelId="{F4F5F1E9-539F-2747-8B2C-4EAA76AAC4AF}" type="presOf" srcId="{1B1F02FD-6FEB-41C1-BC47-F8DA5969F822}" destId="{C9AF1FF6-4665-4D7D-9B8B-26240107CF5D}" srcOrd="0" destOrd="0" presId="urn:microsoft.com/office/officeart/2018/2/layout/IconVerticalSolidList"/>
    <dgm:cxn modelId="{621DD1F1-6C87-454F-9FE3-153C21C15A43}" srcId="{94033917-2FAE-4FDF-9AD6-15DF75EAF246}" destId="{EFD1AA2C-A172-4306-876F-D2C341846E47}" srcOrd="1" destOrd="0" parTransId="{530C4A3F-7247-4C33-97AA-D1BC0EF36CD0}" sibTransId="{F7E4D4FD-DC36-4982-8A62-9E1152A68C0B}"/>
    <dgm:cxn modelId="{9840D0C8-9EA1-1F46-A74D-7185C7E41F49}" type="presParOf" srcId="{B3479EAE-96E7-4A2B-8F91-CCA5098DC5CF}" destId="{AD58DC59-2C46-4B6E-A17C-3801F91BD934}" srcOrd="0" destOrd="0" presId="urn:microsoft.com/office/officeart/2018/2/layout/IconVerticalSolidList"/>
    <dgm:cxn modelId="{C42A8BD0-B7B2-9F4D-A281-158E34ED166B}" type="presParOf" srcId="{AD58DC59-2C46-4B6E-A17C-3801F91BD934}" destId="{F70AB3AE-F9DB-42F9-B60C-7108C1B71C95}" srcOrd="0" destOrd="0" presId="urn:microsoft.com/office/officeart/2018/2/layout/IconVerticalSolidList"/>
    <dgm:cxn modelId="{36C69E49-8DD0-7E45-AD90-A6825782042E}" type="presParOf" srcId="{AD58DC59-2C46-4B6E-A17C-3801F91BD934}" destId="{53A90833-22CD-45CA-929C-4C04C35C7D3D}" srcOrd="1" destOrd="0" presId="urn:microsoft.com/office/officeart/2018/2/layout/IconVerticalSolidList"/>
    <dgm:cxn modelId="{0D0345B4-7D2A-E345-B433-28D03A55780B}" type="presParOf" srcId="{AD58DC59-2C46-4B6E-A17C-3801F91BD934}" destId="{902BB266-97A0-45E0-82FD-7BD701F2F377}" srcOrd="2" destOrd="0" presId="urn:microsoft.com/office/officeart/2018/2/layout/IconVerticalSolidList"/>
    <dgm:cxn modelId="{A977FE6E-0CF1-E44E-AB37-ACB9C244CFE3}" type="presParOf" srcId="{AD58DC59-2C46-4B6E-A17C-3801F91BD934}" destId="{C9AF1FF6-4665-4D7D-9B8B-26240107CF5D}" srcOrd="3" destOrd="0" presId="urn:microsoft.com/office/officeart/2018/2/layout/IconVerticalSolidList"/>
    <dgm:cxn modelId="{017CA2A9-845F-F64F-A50A-22EED4FF7A76}" type="presParOf" srcId="{B3479EAE-96E7-4A2B-8F91-CCA5098DC5CF}" destId="{FB01D710-2905-48C4-8784-9721D9E300B6}" srcOrd="1" destOrd="0" presId="urn:microsoft.com/office/officeart/2018/2/layout/IconVerticalSolidList"/>
    <dgm:cxn modelId="{5944D5FB-E343-4C45-ADDF-9158121DF79C}" type="presParOf" srcId="{B3479EAE-96E7-4A2B-8F91-CCA5098DC5CF}" destId="{355F8B65-813B-42BF-8B8F-6CB8584634C0}" srcOrd="2" destOrd="0" presId="urn:microsoft.com/office/officeart/2018/2/layout/IconVerticalSolidList"/>
    <dgm:cxn modelId="{B2816CE7-1378-DC4B-AF5D-A8AD6C317F6A}" type="presParOf" srcId="{355F8B65-813B-42BF-8B8F-6CB8584634C0}" destId="{69DF404A-59E6-4C88-9125-CC712D11633F}" srcOrd="0" destOrd="0" presId="urn:microsoft.com/office/officeart/2018/2/layout/IconVerticalSolidList"/>
    <dgm:cxn modelId="{775B0618-0FA3-014A-8EB9-AEE5A1D41E17}" type="presParOf" srcId="{355F8B65-813B-42BF-8B8F-6CB8584634C0}" destId="{ABED6D9B-B2D6-42B1-B0DF-FBD57A42CDA6}" srcOrd="1" destOrd="0" presId="urn:microsoft.com/office/officeart/2018/2/layout/IconVerticalSolidList"/>
    <dgm:cxn modelId="{99A82CB6-9952-ED43-8A66-FF2CCD883A0E}" type="presParOf" srcId="{355F8B65-813B-42BF-8B8F-6CB8584634C0}" destId="{714412EF-CDA9-48A5-90E6-74D1B0A9EB88}" srcOrd="2" destOrd="0" presId="urn:microsoft.com/office/officeart/2018/2/layout/IconVerticalSolidList"/>
    <dgm:cxn modelId="{2F833C0E-CEDC-464E-8A8C-0710DB51FE72}" type="presParOf" srcId="{355F8B65-813B-42BF-8B8F-6CB8584634C0}" destId="{4922C2A8-56CD-4313-95BE-C4573DA8F91F}" srcOrd="3" destOrd="0" presId="urn:microsoft.com/office/officeart/2018/2/layout/IconVerticalSolidList"/>
    <dgm:cxn modelId="{3D18B294-41C7-FB48-B1B5-12E0EA564AD4}" type="presParOf" srcId="{B3479EAE-96E7-4A2B-8F91-CCA5098DC5CF}" destId="{617DECA6-4C04-4108-B128-339DB840FA65}" srcOrd="3" destOrd="0" presId="urn:microsoft.com/office/officeart/2018/2/layout/IconVerticalSolidList"/>
    <dgm:cxn modelId="{EA6347EF-1C8A-C345-B38D-DCF981957BCD}" type="presParOf" srcId="{B3479EAE-96E7-4A2B-8F91-CCA5098DC5CF}" destId="{BE11C3BE-2A69-4298-AE08-E46D73C65892}" srcOrd="4" destOrd="0" presId="urn:microsoft.com/office/officeart/2018/2/layout/IconVerticalSolidList"/>
    <dgm:cxn modelId="{76C30BB7-2999-4B44-BBB5-1DEF1520C5EF}" type="presParOf" srcId="{BE11C3BE-2A69-4298-AE08-E46D73C65892}" destId="{5B2B586B-3D7F-4415-B8B4-0F33F134609F}" srcOrd="0" destOrd="0" presId="urn:microsoft.com/office/officeart/2018/2/layout/IconVerticalSolidList"/>
    <dgm:cxn modelId="{4A2AEEDF-4C0D-5344-B1F8-3A3568B6BD03}" type="presParOf" srcId="{BE11C3BE-2A69-4298-AE08-E46D73C65892}" destId="{0239BD0D-3B48-4526-8FC6-0B3EE68CA534}" srcOrd="1" destOrd="0" presId="urn:microsoft.com/office/officeart/2018/2/layout/IconVerticalSolidList"/>
    <dgm:cxn modelId="{90AA0E07-A517-3F46-8BE9-4E0C3A238442}" type="presParOf" srcId="{BE11C3BE-2A69-4298-AE08-E46D73C65892}" destId="{000A76B5-C3B6-4468-9577-629797D6C254}" srcOrd="2" destOrd="0" presId="urn:microsoft.com/office/officeart/2018/2/layout/IconVerticalSolidList"/>
    <dgm:cxn modelId="{DEEFDE5F-DE0C-1A45-A251-8BD5271F3207}" type="presParOf" srcId="{BE11C3BE-2A69-4298-AE08-E46D73C65892}" destId="{BB2D827F-21AA-4D1E-9B2F-B42914596E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7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 custLinFactY="-100000" custLinFactNeighborX="812" custLinFactNeighborY="-137162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u="non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u="non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u="non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RSA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KMS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2A918A8D-FCFC-114A-B27E-DE99551F7E54}" type="pres">
      <dgm:prSet presAssocID="{257C5358-03F8-4E03-AE99-DF0F5733ED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3" destOrd="0" parTransId="{3A04A817-31B8-445A-8786-83209312B7C1}" sibTransId="{167A1452-0C71-4695-AB21-8E4E454BBB66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4" destOrd="0" parTransId="{F3347DB0-E70E-4E9D-A93D-B28AFE7ACCAC}" sibTransId="{E4A3F179-010E-4988-A978-743EA2A1BD11}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BEFA1E30-2A49-774D-96B0-A07DD613BA95}" type="presParOf" srcId="{FDCB9830-CC19-364E-B654-DB357B22A5B2}" destId="{2A918A8D-FCFC-114A-B27E-DE99551F7E54}" srcOrd="6" destOrd="0" presId="urn:microsoft.com/office/officeart/2005/8/layout/vList2"/>
    <dgm:cxn modelId="{7BA7A2B9-547A-504D-BB07-467F9C460F68}" type="presParOf" srcId="{FDCB9830-CC19-364E-B654-DB357B22A5B2}" destId="{95C3986B-CADC-C848-B81D-996DF42B04DA}" srcOrd="7" destOrd="0" presId="urn:microsoft.com/office/officeart/2005/8/layout/vList2"/>
    <dgm:cxn modelId="{2F1931C0-9522-A449-92E3-2447BDE54C30}" type="presParOf" srcId="{FDCB9830-CC19-364E-B654-DB357B22A5B2}" destId="{AA081FB5-C7BD-5D4F-84DA-A0158CC8DAB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m (64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C (64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m (64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1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1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X (64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 custT="1"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211920A-1142-CE43-91FE-8582E84901A0}">
      <dgm:prSet phldrT="[Text]" custT="1"/>
      <dgm:spPr/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gm:t>
    </dgm:pt>
    <dgm:pt modelId="{E6DEA3EF-D523-6141-9567-22570A28814F}" type="parTrans" cxnId="{27F86B7A-F195-6245-9146-4D8951FFE8B4}">
      <dgm:prSet/>
      <dgm:spPr/>
      <dgm:t>
        <a:bodyPr/>
        <a:lstStyle/>
        <a:p>
          <a:endParaRPr lang="en-US" sz="900"/>
        </a:p>
      </dgm:t>
    </dgm:pt>
    <dgm:pt modelId="{CC07BA30-D432-C94D-BD9B-2AB0534E5E29}" type="sibTrans" cxnId="{27F86B7A-F195-6245-9146-4D8951FFE8B4}">
      <dgm:prSet custT="1"/>
      <dgm:spPr/>
      <dgm:t>
        <a:bodyPr/>
        <a:lstStyle/>
        <a:p>
          <a:endParaRPr lang="en-US" sz="600"/>
        </a:p>
      </dgm:t>
    </dgm:pt>
    <dgm:pt modelId="{EA2AC7E7-1911-E842-B9BB-900BF7DD5E5D}">
      <dgm:prSet phldrT="[Text]" custT="1"/>
      <dgm:spPr/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  <a:cs typeface="Consolas" panose="020B0609020204030204" pitchFamily="49" charset="0"/>
            </a:rPr>
            <a:t>C (64 bit)</a:t>
          </a:r>
        </a:p>
      </dgm:t>
    </dgm:pt>
    <dgm:pt modelId="{C8D466CA-D188-084C-B374-532E820342BD}" type="parTrans" cxnId="{1DFE4C96-FF55-F846-8445-A44B2373A6C7}">
      <dgm:prSet/>
      <dgm:spPr/>
      <dgm:t>
        <a:bodyPr/>
        <a:lstStyle/>
        <a:p>
          <a:endParaRPr lang="en-US" sz="900"/>
        </a:p>
      </dgm:t>
    </dgm:pt>
    <dgm:pt modelId="{9AFFBE46-8D67-0248-875F-3A27D03618C6}" type="sibTrans" cxnId="{1DFE4C96-FF55-F846-8445-A44B2373A6C7}">
      <dgm:prSet/>
      <dgm:spPr/>
      <dgm:t>
        <a:bodyPr/>
        <a:lstStyle/>
        <a:p>
          <a:endParaRPr lang="en-US" sz="900"/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5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4"/>
      <dgm:spPr/>
    </dgm:pt>
    <dgm:pt modelId="{78C1C431-8008-2245-9094-5BCB02553667}" type="pres">
      <dgm:prSet presAssocID="{F7427924-3CB5-234F-A843-5FB1A2654EE2}" presName="connectorText" presStyleLbl="sibTrans2D1" presStyleIdx="0" presStyleCnt="4"/>
      <dgm:spPr/>
    </dgm:pt>
    <dgm:pt modelId="{38E5B74B-CAAB-F844-A856-EF97B8B86493}" type="pres">
      <dgm:prSet presAssocID="{CB30ACC3-08A1-694A-83BD-D270257178F9}" presName="node" presStyleLbl="node1" presStyleIdx="1" presStyleCnt="5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4"/>
      <dgm:spPr/>
    </dgm:pt>
    <dgm:pt modelId="{F7E278D9-B685-2844-9F5C-09C530241AED}" type="pres">
      <dgm:prSet presAssocID="{6E101AE3-FC6C-0E4F-8F51-29084E93D0A7}" presName="connectorText" presStyleLbl="sibTrans2D1" presStyleIdx="1" presStyleCnt="4"/>
      <dgm:spPr/>
    </dgm:pt>
    <dgm:pt modelId="{E5D8560E-FEC9-884B-A367-2950D396B2EF}" type="pres">
      <dgm:prSet presAssocID="{D54403B4-2E4D-834B-ACF2-62EAF8EEA79F}" presName="node" presStyleLbl="node1" presStyleIdx="2" presStyleCnt="5">
        <dgm:presLayoutVars>
          <dgm:bulletEnabled val="1"/>
        </dgm:presLayoutVars>
      </dgm:prSet>
      <dgm:spPr/>
    </dgm:pt>
    <dgm:pt modelId="{70160FEB-E21B-5C44-A1B1-7B66EAD26CC0}" type="pres">
      <dgm:prSet presAssocID="{B255A8A8-2703-A441-94D7-0D3DFE574878}" presName="sibTrans" presStyleLbl="sibTrans2D1" presStyleIdx="2" presStyleCnt="4"/>
      <dgm:spPr/>
    </dgm:pt>
    <dgm:pt modelId="{9F6CB5C5-B210-E74E-95AE-F969247470B6}" type="pres">
      <dgm:prSet presAssocID="{B255A8A8-2703-A441-94D7-0D3DFE574878}" presName="connectorText" presStyleLbl="sibTrans2D1" presStyleIdx="2" presStyleCnt="4"/>
      <dgm:spPr/>
    </dgm:pt>
    <dgm:pt modelId="{090756CB-683B-5F4A-8DB5-655C16AFFD14}" type="pres">
      <dgm:prSet presAssocID="{4211920A-1142-CE43-91FE-8582E84901A0}" presName="node" presStyleLbl="node1" presStyleIdx="3" presStyleCnt="5">
        <dgm:presLayoutVars>
          <dgm:bulletEnabled val="1"/>
        </dgm:presLayoutVars>
      </dgm:prSet>
      <dgm:spPr/>
    </dgm:pt>
    <dgm:pt modelId="{419EB84C-9484-824D-AF8E-F60D40EF474A}" type="pres">
      <dgm:prSet presAssocID="{CC07BA30-D432-C94D-BD9B-2AB0534E5E29}" presName="sibTrans" presStyleLbl="sibTrans2D1" presStyleIdx="3" presStyleCnt="4"/>
      <dgm:spPr/>
    </dgm:pt>
    <dgm:pt modelId="{5D6B60DC-C084-FB4D-99CC-9CF98FAA4C91}" type="pres">
      <dgm:prSet presAssocID="{CC07BA30-D432-C94D-BD9B-2AB0534E5E29}" presName="connectorText" presStyleLbl="sibTrans2D1" presStyleIdx="3" presStyleCnt="4"/>
      <dgm:spPr/>
    </dgm:pt>
    <dgm:pt modelId="{0099F817-E671-A243-8003-CF25E9F35AA2}" type="pres">
      <dgm:prSet presAssocID="{EA2AC7E7-1911-E842-B9BB-900BF7DD5E5D}" presName="node" presStyleLbl="node1" presStyleIdx="4" presStyleCnt="5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E85BBD2B-A6F4-9D4C-8AC5-D2B98A5603DF}" type="presOf" srcId="{CC07BA30-D432-C94D-BD9B-2AB0534E5E29}" destId="{5D6B60DC-C084-FB4D-99CC-9CF98FAA4C91}" srcOrd="1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1453DB5A-BBE5-9142-81A7-5D61204E9E3C}" type="presOf" srcId="{EA2AC7E7-1911-E842-B9BB-900BF7DD5E5D}" destId="{0099F817-E671-A243-8003-CF25E9F35AA2}" srcOrd="0" destOrd="0" presId="urn:microsoft.com/office/officeart/2005/8/layout/process2"/>
    <dgm:cxn modelId="{27F86B7A-F195-6245-9146-4D8951FFE8B4}" srcId="{DA1AA68E-E4DF-4F4A-8E92-4FB74B23DA81}" destId="{4211920A-1142-CE43-91FE-8582E84901A0}" srcOrd="3" destOrd="0" parTransId="{E6DEA3EF-D523-6141-9567-22570A28814F}" sibTransId="{CC07BA30-D432-C94D-BD9B-2AB0534E5E29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6F231A8F-6E66-304D-B523-B8BE76EE1483}" type="presOf" srcId="{4211920A-1142-CE43-91FE-8582E84901A0}" destId="{090756CB-683B-5F4A-8DB5-655C16AFFD14}" srcOrd="0" destOrd="0" presId="urn:microsoft.com/office/officeart/2005/8/layout/process2"/>
    <dgm:cxn modelId="{1DFE4C96-FF55-F846-8445-A44B2373A6C7}" srcId="{DA1AA68E-E4DF-4F4A-8E92-4FB74B23DA81}" destId="{EA2AC7E7-1911-E842-B9BB-900BF7DD5E5D}" srcOrd="4" destOrd="0" parTransId="{C8D466CA-D188-084C-B374-532E820342BD}" sibTransId="{9AFFBE46-8D67-0248-875F-3A27D03618C6}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2D5C40B1-3353-1646-B9FF-A38BE04A83AE}" type="presOf" srcId="{CC07BA30-D432-C94D-BD9B-2AB0534E5E29}" destId="{419EB84C-9484-824D-AF8E-F60D40EF474A}" srcOrd="0" destOrd="0" presId="urn:microsoft.com/office/officeart/2005/8/layout/process2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C09003C5-02D1-EA4E-8196-94FB5A3A2598}" type="presOf" srcId="{B255A8A8-2703-A441-94D7-0D3DFE574878}" destId="{9F6CB5C5-B210-E74E-95AE-F969247470B6}" srcOrd="1" destOrd="0" presId="urn:microsoft.com/office/officeart/2005/8/layout/process2"/>
    <dgm:cxn modelId="{799FAAD3-D460-6A4B-8034-7847817DEEDA}" type="presOf" srcId="{B255A8A8-2703-A441-94D7-0D3DFE574878}" destId="{70160FEB-E21B-5C44-A1B1-7B66EAD26CC0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  <dgm:cxn modelId="{23D3EF42-B7A0-EF49-B2B6-B549380BD7C8}" type="presParOf" srcId="{7A92E8AE-2A58-8040-B36A-9B7506E1E6D5}" destId="{70160FEB-E21B-5C44-A1B1-7B66EAD26CC0}" srcOrd="5" destOrd="0" presId="urn:microsoft.com/office/officeart/2005/8/layout/process2"/>
    <dgm:cxn modelId="{3CC9B47C-1873-A345-A7C1-151307CF334D}" type="presParOf" srcId="{70160FEB-E21B-5C44-A1B1-7B66EAD26CC0}" destId="{9F6CB5C5-B210-E74E-95AE-F969247470B6}" srcOrd="0" destOrd="0" presId="urn:microsoft.com/office/officeart/2005/8/layout/process2"/>
    <dgm:cxn modelId="{EEE2F66C-357D-1640-9AE3-788936AB2629}" type="presParOf" srcId="{7A92E8AE-2A58-8040-B36A-9B7506E1E6D5}" destId="{090756CB-683B-5F4A-8DB5-655C16AFFD14}" srcOrd="6" destOrd="0" presId="urn:microsoft.com/office/officeart/2005/8/layout/process2"/>
    <dgm:cxn modelId="{C9603D8C-2F3C-6244-9F4F-7A91F81B5022}" type="presParOf" srcId="{7A92E8AE-2A58-8040-B36A-9B7506E1E6D5}" destId="{419EB84C-9484-824D-AF8E-F60D40EF474A}" srcOrd="7" destOrd="0" presId="urn:microsoft.com/office/officeart/2005/8/layout/process2"/>
    <dgm:cxn modelId="{914A8998-1811-FC49-AE1B-D42A03BF735B}" type="presParOf" srcId="{419EB84C-9484-824D-AF8E-F60D40EF474A}" destId="{5D6B60DC-C084-FB4D-99CC-9CF98FAA4C91}" srcOrd="0" destOrd="0" presId="urn:microsoft.com/office/officeart/2005/8/layout/process2"/>
    <dgm:cxn modelId="{06453374-647F-AA46-A7EB-2F5193A53082}" type="presParOf" srcId="{7A92E8AE-2A58-8040-B36A-9B7506E1E6D5}" destId="{0099F817-E671-A243-8003-CF25E9F35AA2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US" u="non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rgbClr val="00FF0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0DA6C9-7080-4410-82F8-BA39CDB39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56CEF-A14D-4F86-B838-7C2434F744C1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u="none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EBD36DA-9783-4708-9F8D-2DCDD44EE4B9}" type="parTrans" cxnId="{C4E46B98-14F3-4340-96A3-B2FE402C72B4}">
      <dgm:prSet/>
      <dgm:spPr/>
      <dgm:t>
        <a:bodyPr/>
        <a:lstStyle/>
        <a:p>
          <a:endParaRPr lang="en-US"/>
        </a:p>
      </dgm:t>
    </dgm:pt>
    <dgm:pt modelId="{14542E6B-02C9-4902-9290-3CF3BF952AD2}" type="sibTrans" cxnId="{C4E46B98-14F3-4340-96A3-B2FE402C72B4}">
      <dgm:prSet/>
      <dgm:spPr/>
      <dgm:t>
        <a:bodyPr/>
        <a:lstStyle/>
        <a:p>
          <a:endParaRPr lang="en-US"/>
        </a:p>
      </dgm:t>
    </dgm:pt>
    <dgm:pt modelId="{DA423E0D-68A0-43C7-AB38-9F1012949226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8B67B83-2F4D-472F-9292-9FE7B21C3369}" type="parTrans" cxnId="{75B2B440-0D2A-4A92-9A94-8F71DD4A45AE}">
      <dgm:prSet/>
      <dgm:spPr/>
      <dgm:t>
        <a:bodyPr/>
        <a:lstStyle/>
        <a:p>
          <a:endParaRPr lang="en-US"/>
        </a:p>
      </dgm:t>
    </dgm:pt>
    <dgm:pt modelId="{AF3DBA66-1B53-4355-A479-2A135C43010D}" type="sibTrans" cxnId="{75B2B440-0D2A-4A92-9A94-8F71DD4A45AE}">
      <dgm:prSet/>
      <dgm:spPr/>
      <dgm:t>
        <a:bodyPr/>
        <a:lstStyle/>
        <a:p>
          <a:endParaRPr lang="en-US"/>
        </a:p>
      </dgm:t>
    </dgm:pt>
    <dgm:pt modelId="{1C0F341D-00B9-427F-B2A9-C615182AFA69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AE099D4A-0E57-42C4-8880-53C00E577BF6}" type="parTrans" cxnId="{D9A64F83-B033-46C8-BDD9-8DFEF040A253}">
      <dgm:prSet/>
      <dgm:spPr/>
      <dgm:t>
        <a:bodyPr/>
        <a:lstStyle/>
        <a:p>
          <a:endParaRPr lang="en-US"/>
        </a:p>
      </dgm:t>
    </dgm:pt>
    <dgm:pt modelId="{E9412884-F037-4996-B74F-8F0852D94C74}" type="sibTrans" cxnId="{D9A64F83-B033-46C8-BDD9-8DFEF040A253}">
      <dgm:prSet/>
      <dgm:spPr/>
      <dgm:t>
        <a:bodyPr/>
        <a:lstStyle/>
        <a:p>
          <a:endParaRPr lang="en-US"/>
        </a:p>
      </dgm:t>
    </dgm:pt>
    <dgm:pt modelId="{257C5358-03F8-4E03-AE99-DF0F5733ED1D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A04A817-31B8-445A-8786-83209312B7C1}" type="parTrans" cxnId="{9A268C50-A4DD-4E4E-9075-B4CA52EFA203}">
      <dgm:prSet/>
      <dgm:spPr/>
      <dgm:t>
        <a:bodyPr/>
        <a:lstStyle/>
        <a:p>
          <a:endParaRPr lang="en-US"/>
        </a:p>
      </dgm:t>
    </dgm:pt>
    <dgm:pt modelId="{167A1452-0C71-4695-AB21-8E4E454BBB66}" type="sibTrans" cxnId="{9A268C50-A4DD-4E4E-9075-B4CA52EFA203}">
      <dgm:prSet/>
      <dgm:spPr/>
      <dgm:t>
        <a:bodyPr/>
        <a:lstStyle/>
        <a:p>
          <a:endParaRPr lang="en-US"/>
        </a:p>
      </dgm:t>
    </dgm:pt>
    <dgm:pt modelId="{EE5E04EE-97C2-4A86-A4EF-3D0F6B17932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IL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3347DB0-E70E-4E9D-A93D-B28AFE7ACCAC}" type="parTrans" cxnId="{E773448A-F12C-466C-A09C-3113FD35631E}">
      <dgm:prSet/>
      <dgm:spPr/>
      <dgm:t>
        <a:bodyPr/>
        <a:lstStyle/>
        <a:p>
          <a:endParaRPr lang="en-US"/>
        </a:p>
      </dgm:t>
    </dgm:pt>
    <dgm:pt modelId="{E4A3F179-010E-4988-A978-743EA2A1BD11}" type="sibTrans" cxnId="{E773448A-F12C-466C-A09C-3113FD35631E}">
      <dgm:prSet/>
      <dgm:spPr/>
      <dgm:t>
        <a:bodyPr/>
        <a:lstStyle/>
        <a:p>
          <a:endParaRPr lang="en-US"/>
        </a:p>
      </dgm:t>
    </dgm:pt>
    <dgm:pt modelId="{70E307EE-E1AF-9243-A148-BA8011E96B65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gm:t>
    </dgm:pt>
    <dgm:pt modelId="{7D7B78E8-952F-7342-BE30-1DAE358F2FDA}" type="parTrans" cxnId="{078400A9-08EB-F54E-815B-5B2357D02B78}">
      <dgm:prSet/>
      <dgm:spPr/>
      <dgm:t>
        <a:bodyPr/>
        <a:lstStyle/>
        <a:p>
          <a:endParaRPr lang="en-US"/>
        </a:p>
      </dgm:t>
    </dgm:pt>
    <dgm:pt modelId="{9208A523-A009-8E45-8E80-1770C7775F98}" type="sibTrans" cxnId="{078400A9-08EB-F54E-815B-5B2357D02B78}">
      <dgm:prSet/>
      <dgm:spPr/>
      <dgm:t>
        <a:bodyPr/>
        <a:lstStyle/>
        <a:p>
          <a:endParaRPr lang="en-US"/>
        </a:p>
      </dgm:t>
    </dgm:pt>
    <dgm:pt modelId="{A3C784C7-854D-4447-B8FD-6264BC1BD356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gm:t>
    </dgm:pt>
    <dgm:pt modelId="{51C9CB68-4FA8-4940-B6E7-8E93493749DF}" type="parTrans" cxnId="{A68D7955-FB2B-A14B-808A-2A4EB809387A}">
      <dgm:prSet/>
      <dgm:spPr/>
      <dgm:t>
        <a:bodyPr/>
        <a:lstStyle/>
        <a:p>
          <a:endParaRPr lang="en-US"/>
        </a:p>
      </dgm:t>
    </dgm:pt>
    <dgm:pt modelId="{DD6EA0D0-1729-DF49-BDEB-CDF2E5464EFB}" type="sibTrans" cxnId="{A68D7955-FB2B-A14B-808A-2A4EB809387A}">
      <dgm:prSet/>
      <dgm:spPr/>
      <dgm:t>
        <a:bodyPr/>
        <a:lstStyle/>
        <a:p>
          <a:endParaRPr lang="en-US"/>
        </a:p>
      </dgm:t>
    </dgm:pt>
    <dgm:pt modelId="{DCCA24A1-C3DC-CB48-BC5F-306DE40AD764}">
      <dgm:prSet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gm:t>
    </dgm:pt>
    <dgm:pt modelId="{8BBF1925-7719-7643-A5C5-A51B1B838BEF}" type="parTrans" cxnId="{3D1A8AA9-35C8-F447-85C9-385B871CAFBB}">
      <dgm:prSet/>
      <dgm:spPr/>
      <dgm:t>
        <a:bodyPr/>
        <a:lstStyle/>
        <a:p>
          <a:endParaRPr lang="en-US"/>
        </a:p>
      </dgm:t>
    </dgm:pt>
    <dgm:pt modelId="{BFA25DAA-DF3F-644A-A64D-F7F1F942E318}" type="sibTrans" cxnId="{3D1A8AA9-35C8-F447-85C9-385B871CAFBB}">
      <dgm:prSet/>
      <dgm:spPr/>
      <dgm:t>
        <a:bodyPr/>
        <a:lstStyle/>
        <a:p>
          <a:endParaRPr lang="en-US"/>
        </a:p>
      </dgm:t>
    </dgm:pt>
    <dgm:pt modelId="{AE8655EA-9C03-2044-ACC5-24EE6D138BE8}">
      <dgm:prSet/>
      <dgm:spPr>
        <a:solidFill>
          <a:srgbClr val="00FF00"/>
        </a:solidFill>
      </dgm:spPr>
      <dgm:t>
        <a:bodyPr/>
        <a:lstStyle/>
        <a:p>
          <a:r>
            <a:rPr lang="en-IL" b="1" i="0" dirty="0"/>
            <a:t>✔ </a:t>
          </a:r>
          <a:r>
            <a: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gm:t>
    </dgm:pt>
    <dgm:pt modelId="{32A98586-A412-2840-839D-873F1AE4CFAD}" type="parTrans" cxnId="{7D7ECA8C-43C4-144B-A925-5FE7F485B61A}">
      <dgm:prSet/>
      <dgm:spPr/>
      <dgm:t>
        <a:bodyPr/>
        <a:lstStyle/>
        <a:p>
          <a:endParaRPr lang="en-US"/>
        </a:p>
      </dgm:t>
    </dgm:pt>
    <dgm:pt modelId="{186FA1D9-B90F-8D43-BD2A-BA667F42AE7D}" type="sibTrans" cxnId="{7D7ECA8C-43C4-144B-A925-5FE7F485B61A}">
      <dgm:prSet/>
      <dgm:spPr/>
      <dgm:t>
        <a:bodyPr/>
        <a:lstStyle/>
        <a:p>
          <a:endParaRPr lang="en-US"/>
        </a:p>
      </dgm:t>
    </dgm:pt>
    <dgm:pt modelId="{FDCB9830-CC19-364E-B654-DB357B22A5B2}" type="pres">
      <dgm:prSet presAssocID="{300DA6C9-7080-4410-82F8-BA39CDB399EF}" presName="linear" presStyleCnt="0">
        <dgm:presLayoutVars>
          <dgm:animLvl val="lvl"/>
          <dgm:resizeHandles val="exact"/>
        </dgm:presLayoutVars>
      </dgm:prSet>
      <dgm:spPr/>
    </dgm:pt>
    <dgm:pt modelId="{C0D69926-97E3-9F45-9F52-77636F4AB06E}" type="pres">
      <dgm:prSet presAssocID="{E4356CEF-A14D-4F86-B838-7C2434F744C1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3F615184-E36D-DE4B-8F80-1247EB4522F1}" type="pres">
      <dgm:prSet presAssocID="{14542E6B-02C9-4902-9290-3CF3BF952AD2}" presName="spacer" presStyleCnt="0"/>
      <dgm:spPr/>
    </dgm:pt>
    <dgm:pt modelId="{8F1174B9-E5E0-EF4D-82AA-FF084EC859DE}" type="pres">
      <dgm:prSet presAssocID="{DA423E0D-68A0-43C7-AB38-9F101294922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0B07557-9523-AA40-970A-56C6489E7610}" type="pres">
      <dgm:prSet presAssocID="{AF3DBA66-1B53-4355-A479-2A135C43010D}" presName="spacer" presStyleCnt="0"/>
      <dgm:spPr/>
    </dgm:pt>
    <dgm:pt modelId="{285CC174-158E-254B-B8B7-716B1A9D73F6}" type="pres">
      <dgm:prSet presAssocID="{1C0F341D-00B9-427F-B2A9-C615182AFA6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61F68D6D-A050-4145-97FE-C417927562CE}" type="pres">
      <dgm:prSet presAssocID="{E9412884-F037-4996-B74F-8F0852D94C74}" presName="spacer" presStyleCnt="0"/>
      <dgm:spPr/>
    </dgm:pt>
    <dgm:pt modelId="{5C9C90FC-F1CB-4741-8E83-EFE7C5247557}" type="pres">
      <dgm:prSet presAssocID="{AE8655EA-9C03-2044-ACC5-24EE6D138BE8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14977D0-FB38-E046-9E70-A1E4F11C2744}" type="pres">
      <dgm:prSet presAssocID="{186FA1D9-B90F-8D43-BD2A-BA667F42AE7D}" presName="spacer" presStyleCnt="0"/>
      <dgm:spPr/>
    </dgm:pt>
    <dgm:pt modelId="{2A918A8D-FCFC-114A-B27E-DE99551F7E54}" type="pres">
      <dgm:prSet presAssocID="{257C5358-03F8-4E03-AE99-DF0F5733ED1D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5C3986B-CADC-C848-B81D-996DF42B04DA}" type="pres">
      <dgm:prSet presAssocID="{167A1452-0C71-4695-AB21-8E4E454BBB66}" presName="spacer" presStyleCnt="0"/>
      <dgm:spPr/>
    </dgm:pt>
    <dgm:pt modelId="{AA081FB5-C7BD-5D4F-84DA-A0158CC8DAB4}" type="pres">
      <dgm:prSet presAssocID="{EE5E04EE-97C2-4A86-A4EF-3D0F6B179325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12AAE5B7-2279-1E49-9CB6-159507A0F6D8}" type="pres">
      <dgm:prSet presAssocID="{E4A3F179-010E-4988-A978-743EA2A1BD11}" presName="spacer" presStyleCnt="0"/>
      <dgm:spPr/>
    </dgm:pt>
    <dgm:pt modelId="{C78B8050-3B26-D449-9505-36285D040EB1}" type="pres">
      <dgm:prSet presAssocID="{70E307EE-E1AF-9243-A148-BA8011E96B6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A8FF23F7-7A7A-3642-A04A-699944FA200D}" type="pres">
      <dgm:prSet presAssocID="{9208A523-A009-8E45-8E80-1770C7775F98}" presName="spacer" presStyleCnt="0"/>
      <dgm:spPr/>
    </dgm:pt>
    <dgm:pt modelId="{E543EC3E-D381-0B47-B8F4-EEB5E0A70E02}" type="pres">
      <dgm:prSet presAssocID="{A3C784C7-854D-4447-B8FD-6264BC1BD356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7D8D7AA-B2DF-DF4C-A5B1-61F8B38651D8}" type="pres">
      <dgm:prSet presAssocID="{DD6EA0D0-1729-DF49-BDEB-CDF2E5464EFB}" presName="spacer" presStyleCnt="0"/>
      <dgm:spPr/>
    </dgm:pt>
    <dgm:pt modelId="{5B145F10-DF0B-D340-B2C1-FD0E2E0B0A13}" type="pres">
      <dgm:prSet presAssocID="{DCCA24A1-C3DC-CB48-BC5F-306DE40AD76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526B02-CC84-5540-A379-3B59874E1471}" type="presOf" srcId="{EE5E04EE-97C2-4A86-A4EF-3D0F6B179325}" destId="{AA081FB5-C7BD-5D4F-84DA-A0158CC8DAB4}" srcOrd="0" destOrd="0" presId="urn:microsoft.com/office/officeart/2005/8/layout/vList2"/>
    <dgm:cxn modelId="{75B2B440-0D2A-4A92-9A94-8F71DD4A45AE}" srcId="{300DA6C9-7080-4410-82F8-BA39CDB399EF}" destId="{DA423E0D-68A0-43C7-AB38-9F1012949226}" srcOrd="1" destOrd="0" parTransId="{48B67B83-2F4D-472F-9292-9FE7B21C3369}" sibTransId="{AF3DBA66-1B53-4355-A479-2A135C43010D}"/>
    <dgm:cxn modelId="{70C8F047-736D-9A4E-BE21-75239C5BEFE9}" type="presOf" srcId="{A3C784C7-854D-4447-B8FD-6264BC1BD356}" destId="{E543EC3E-D381-0B47-B8F4-EEB5E0A70E02}" srcOrd="0" destOrd="0" presId="urn:microsoft.com/office/officeart/2005/8/layout/vList2"/>
    <dgm:cxn modelId="{D780A249-A734-4E41-8F76-12FD2E6B5150}" type="presOf" srcId="{1C0F341D-00B9-427F-B2A9-C615182AFA69}" destId="{285CC174-158E-254B-B8B7-716B1A9D73F6}" srcOrd="0" destOrd="0" presId="urn:microsoft.com/office/officeart/2005/8/layout/vList2"/>
    <dgm:cxn modelId="{17001D4C-8F9C-3E4B-8280-2E13ABDD9844}" type="presOf" srcId="{E4356CEF-A14D-4F86-B838-7C2434F744C1}" destId="{C0D69926-97E3-9F45-9F52-77636F4AB06E}" srcOrd="0" destOrd="0" presId="urn:microsoft.com/office/officeart/2005/8/layout/vList2"/>
    <dgm:cxn modelId="{9A268C50-A4DD-4E4E-9075-B4CA52EFA203}" srcId="{300DA6C9-7080-4410-82F8-BA39CDB399EF}" destId="{257C5358-03F8-4E03-AE99-DF0F5733ED1D}" srcOrd="4" destOrd="0" parTransId="{3A04A817-31B8-445A-8786-83209312B7C1}" sibTransId="{167A1452-0C71-4695-AB21-8E4E454BBB66}"/>
    <dgm:cxn modelId="{A68D7955-FB2B-A14B-808A-2A4EB809387A}" srcId="{300DA6C9-7080-4410-82F8-BA39CDB399EF}" destId="{A3C784C7-854D-4447-B8FD-6264BC1BD356}" srcOrd="7" destOrd="0" parTransId="{51C9CB68-4FA8-4940-B6E7-8E93493749DF}" sibTransId="{DD6EA0D0-1729-DF49-BDEB-CDF2E5464EFB}"/>
    <dgm:cxn modelId="{D9A64F83-B033-46C8-BDD9-8DFEF040A253}" srcId="{300DA6C9-7080-4410-82F8-BA39CDB399EF}" destId="{1C0F341D-00B9-427F-B2A9-C615182AFA69}" srcOrd="2" destOrd="0" parTransId="{AE099D4A-0E57-42C4-8880-53C00E577BF6}" sibTransId="{E9412884-F037-4996-B74F-8F0852D94C74}"/>
    <dgm:cxn modelId="{E773448A-F12C-466C-A09C-3113FD35631E}" srcId="{300DA6C9-7080-4410-82F8-BA39CDB399EF}" destId="{EE5E04EE-97C2-4A86-A4EF-3D0F6B179325}" srcOrd="5" destOrd="0" parTransId="{F3347DB0-E70E-4E9D-A93D-B28AFE7ACCAC}" sibTransId="{E4A3F179-010E-4988-A978-743EA2A1BD11}"/>
    <dgm:cxn modelId="{7D7ECA8C-43C4-144B-A925-5FE7F485B61A}" srcId="{300DA6C9-7080-4410-82F8-BA39CDB399EF}" destId="{AE8655EA-9C03-2044-ACC5-24EE6D138BE8}" srcOrd="3" destOrd="0" parTransId="{32A98586-A412-2840-839D-873F1AE4CFAD}" sibTransId="{186FA1D9-B90F-8D43-BD2A-BA667F42AE7D}"/>
    <dgm:cxn modelId="{40D8F48E-E682-5040-A1EC-401ECD47785D}" type="presOf" srcId="{AE8655EA-9C03-2044-ACC5-24EE6D138BE8}" destId="{5C9C90FC-F1CB-4741-8E83-EFE7C5247557}" srcOrd="0" destOrd="0" presId="urn:microsoft.com/office/officeart/2005/8/layout/vList2"/>
    <dgm:cxn modelId="{C4E46B98-14F3-4340-96A3-B2FE402C72B4}" srcId="{300DA6C9-7080-4410-82F8-BA39CDB399EF}" destId="{E4356CEF-A14D-4F86-B838-7C2434F744C1}" srcOrd="0" destOrd="0" parTransId="{9EBD36DA-9783-4708-9F8D-2DCDD44EE4B9}" sibTransId="{14542E6B-02C9-4902-9290-3CF3BF952AD2}"/>
    <dgm:cxn modelId="{078400A9-08EB-F54E-815B-5B2357D02B78}" srcId="{300DA6C9-7080-4410-82F8-BA39CDB399EF}" destId="{70E307EE-E1AF-9243-A148-BA8011E96B65}" srcOrd="6" destOrd="0" parTransId="{7D7B78E8-952F-7342-BE30-1DAE358F2FDA}" sibTransId="{9208A523-A009-8E45-8E80-1770C7775F98}"/>
    <dgm:cxn modelId="{118972A9-883C-0741-A922-A21AA7E5FA1E}" type="presOf" srcId="{DA423E0D-68A0-43C7-AB38-9F1012949226}" destId="{8F1174B9-E5E0-EF4D-82AA-FF084EC859DE}" srcOrd="0" destOrd="0" presId="urn:microsoft.com/office/officeart/2005/8/layout/vList2"/>
    <dgm:cxn modelId="{3D1A8AA9-35C8-F447-85C9-385B871CAFBB}" srcId="{300DA6C9-7080-4410-82F8-BA39CDB399EF}" destId="{DCCA24A1-C3DC-CB48-BC5F-306DE40AD764}" srcOrd="8" destOrd="0" parTransId="{8BBF1925-7719-7643-A5C5-A51B1B838BEF}" sibTransId="{BFA25DAA-DF3F-644A-A64D-F7F1F942E318}"/>
    <dgm:cxn modelId="{329038CD-8DFA-F74B-9CDB-20279A75D365}" type="presOf" srcId="{70E307EE-E1AF-9243-A148-BA8011E96B65}" destId="{C78B8050-3B26-D449-9505-36285D040EB1}" srcOrd="0" destOrd="0" presId="urn:microsoft.com/office/officeart/2005/8/layout/vList2"/>
    <dgm:cxn modelId="{A4139CCD-5590-C94D-9927-96CD78F4C604}" type="presOf" srcId="{DCCA24A1-C3DC-CB48-BC5F-306DE40AD764}" destId="{5B145F10-DF0B-D340-B2C1-FD0E2E0B0A13}" srcOrd="0" destOrd="0" presId="urn:microsoft.com/office/officeart/2005/8/layout/vList2"/>
    <dgm:cxn modelId="{19896ACF-0E10-A140-A3A4-A251C5618A99}" type="presOf" srcId="{257C5358-03F8-4E03-AE99-DF0F5733ED1D}" destId="{2A918A8D-FCFC-114A-B27E-DE99551F7E54}" srcOrd="0" destOrd="0" presId="urn:microsoft.com/office/officeart/2005/8/layout/vList2"/>
    <dgm:cxn modelId="{093570D8-026C-7547-A31C-1018B9F3BAD0}" type="presOf" srcId="{300DA6C9-7080-4410-82F8-BA39CDB399EF}" destId="{FDCB9830-CC19-364E-B654-DB357B22A5B2}" srcOrd="0" destOrd="0" presId="urn:microsoft.com/office/officeart/2005/8/layout/vList2"/>
    <dgm:cxn modelId="{42AA588A-ACCB-DA44-8BC3-F334DB3F796A}" type="presParOf" srcId="{FDCB9830-CC19-364E-B654-DB357B22A5B2}" destId="{C0D69926-97E3-9F45-9F52-77636F4AB06E}" srcOrd="0" destOrd="0" presId="urn:microsoft.com/office/officeart/2005/8/layout/vList2"/>
    <dgm:cxn modelId="{08C362C7-8E40-B54C-A8B4-922FEB1B0E5B}" type="presParOf" srcId="{FDCB9830-CC19-364E-B654-DB357B22A5B2}" destId="{3F615184-E36D-DE4B-8F80-1247EB4522F1}" srcOrd="1" destOrd="0" presId="urn:microsoft.com/office/officeart/2005/8/layout/vList2"/>
    <dgm:cxn modelId="{C3F4BE93-85F2-B74E-8F4E-F0429C69E2C2}" type="presParOf" srcId="{FDCB9830-CC19-364E-B654-DB357B22A5B2}" destId="{8F1174B9-E5E0-EF4D-82AA-FF084EC859DE}" srcOrd="2" destOrd="0" presId="urn:microsoft.com/office/officeart/2005/8/layout/vList2"/>
    <dgm:cxn modelId="{A13E6D2E-630A-DE48-B82D-E809981E79D5}" type="presParOf" srcId="{FDCB9830-CC19-364E-B654-DB357B22A5B2}" destId="{20B07557-9523-AA40-970A-56C6489E7610}" srcOrd="3" destOrd="0" presId="urn:microsoft.com/office/officeart/2005/8/layout/vList2"/>
    <dgm:cxn modelId="{20943551-DEE4-5647-ABF6-3943D549A568}" type="presParOf" srcId="{FDCB9830-CC19-364E-B654-DB357B22A5B2}" destId="{285CC174-158E-254B-B8B7-716B1A9D73F6}" srcOrd="4" destOrd="0" presId="urn:microsoft.com/office/officeart/2005/8/layout/vList2"/>
    <dgm:cxn modelId="{C87B407E-8D45-CF40-9740-4A747C52DEF6}" type="presParOf" srcId="{FDCB9830-CC19-364E-B654-DB357B22A5B2}" destId="{61F68D6D-A050-4145-97FE-C417927562CE}" srcOrd="5" destOrd="0" presId="urn:microsoft.com/office/officeart/2005/8/layout/vList2"/>
    <dgm:cxn modelId="{FEBBFB7B-C00B-C246-B2CE-63A8333CA01D}" type="presParOf" srcId="{FDCB9830-CC19-364E-B654-DB357B22A5B2}" destId="{5C9C90FC-F1CB-4741-8E83-EFE7C5247557}" srcOrd="6" destOrd="0" presId="urn:microsoft.com/office/officeart/2005/8/layout/vList2"/>
    <dgm:cxn modelId="{29C9EFE9-930B-CD4B-A03F-F059DA51B24D}" type="presParOf" srcId="{FDCB9830-CC19-364E-B654-DB357B22A5B2}" destId="{A14977D0-FB38-E046-9E70-A1E4F11C2744}" srcOrd="7" destOrd="0" presId="urn:microsoft.com/office/officeart/2005/8/layout/vList2"/>
    <dgm:cxn modelId="{BEFA1E30-2A49-774D-96B0-A07DD613BA95}" type="presParOf" srcId="{FDCB9830-CC19-364E-B654-DB357B22A5B2}" destId="{2A918A8D-FCFC-114A-B27E-DE99551F7E54}" srcOrd="8" destOrd="0" presId="urn:microsoft.com/office/officeart/2005/8/layout/vList2"/>
    <dgm:cxn modelId="{7BA7A2B9-547A-504D-BB07-467F9C460F68}" type="presParOf" srcId="{FDCB9830-CC19-364E-B654-DB357B22A5B2}" destId="{95C3986B-CADC-C848-B81D-996DF42B04DA}" srcOrd="9" destOrd="0" presId="urn:microsoft.com/office/officeart/2005/8/layout/vList2"/>
    <dgm:cxn modelId="{2F1931C0-9522-A449-92E3-2447BDE54C30}" type="presParOf" srcId="{FDCB9830-CC19-364E-B654-DB357B22A5B2}" destId="{AA081FB5-C7BD-5D4F-84DA-A0158CC8DAB4}" srcOrd="10" destOrd="0" presId="urn:microsoft.com/office/officeart/2005/8/layout/vList2"/>
    <dgm:cxn modelId="{6D9E0F55-1DFA-1F48-B355-A1D47D0A3BD7}" type="presParOf" srcId="{FDCB9830-CC19-364E-B654-DB357B22A5B2}" destId="{12AAE5B7-2279-1E49-9CB6-159507A0F6D8}" srcOrd="11" destOrd="0" presId="urn:microsoft.com/office/officeart/2005/8/layout/vList2"/>
    <dgm:cxn modelId="{82EE7A84-1FFD-434F-A839-129AB1517773}" type="presParOf" srcId="{FDCB9830-CC19-364E-B654-DB357B22A5B2}" destId="{C78B8050-3B26-D449-9505-36285D040EB1}" srcOrd="12" destOrd="0" presId="urn:microsoft.com/office/officeart/2005/8/layout/vList2"/>
    <dgm:cxn modelId="{533C87A7-4541-AD43-8B36-47210EF7B349}" type="presParOf" srcId="{FDCB9830-CC19-364E-B654-DB357B22A5B2}" destId="{A8FF23F7-7A7A-3642-A04A-699944FA200D}" srcOrd="13" destOrd="0" presId="urn:microsoft.com/office/officeart/2005/8/layout/vList2"/>
    <dgm:cxn modelId="{5997E8AA-1DCD-FD47-9244-1A9EFB8258BF}" type="presParOf" srcId="{FDCB9830-CC19-364E-B654-DB357B22A5B2}" destId="{E543EC3E-D381-0B47-B8F4-EEB5E0A70E02}" srcOrd="14" destOrd="0" presId="urn:microsoft.com/office/officeart/2005/8/layout/vList2"/>
    <dgm:cxn modelId="{5447AB9D-D33D-DC4B-B18D-4AA6BD8AE6B6}" type="presParOf" srcId="{FDCB9830-CC19-364E-B654-DB357B22A5B2}" destId="{27D8D7AA-B2DF-DF4C-A5B1-61F8B38651D8}" srcOrd="15" destOrd="0" presId="urn:microsoft.com/office/officeart/2005/8/layout/vList2"/>
    <dgm:cxn modelId="{238DF782-6EA1-C045-977E-81326793B91A}" type="presParOf" srcId="{FDCB9830-CC19-364E-B654-DB357B22A5B2}" destId="{5B145F10-DF0B-D340-B2C1-FD0E2E0B0A1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20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48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1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A1AA68E-E4DF-4F4A-8E92-4FB74B23DA81}" type="doc">
      <dgm:prSet loTypeId="urn:microsoft.com/office/officeart/2005/8/layout/process2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E9CAD0B7-0EE2-5F46-B02F-FDA668B6D680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gm:t>
    </dgm:pt>
    <dgm:pt modelId="{30AAA135-46B9-8C44-A916-B2BD56BD4999}" type="parTrans" cxnId="{259C8739-9E24-4A41-97DF-95FCA2681FAB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7427924-3CB5-234F-A843-5FB1A2654EE2}" type="sibTrans" cxnId="{259C8739-9E24-4A41-97DF-95FCA2681FAB}">
      <dgm:prSet custT="1"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30ACC3-08A1-694A-83BD-D270257178F9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S-BOX</a:t>
          </a:r>
        </a:p>
      </dgm:t>
    </dgm:pt>
    <dgm:pt modelId="{95C19B73-1AD3-D044-AB0B-26CAABBB8455}" type="parTrans" cxnId="{55FA23FA-52C1-6B40-B6BE-2299BC7AA151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E101AE3-FC6C-0E4F-8F51-29084E93D0A7}" type="sibTrans" cxnId="{55FA23FA-52C1-6B40-B6BE-2299BC7AA151}">
      <dgm:prSet custT="1"/>
      <dgm:spPr/>
      <dgm:t>
        <a:bodyPr/>
        <a:lstStyle/>
        <a:p>
          <a:endParaRPr lang="en-US" sz="7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D54403B4-2E4D-834B-ACF2-62EAF8EEA79F}">
      <dgm:prSet phldrT="[Text]" custT="1"/>
      <dgm:spPr/>
      <dgm:t>
        <a:bodyPr/>
        <a:lstStyle/>
        <a:p>
          <a:pPr rtl="0"/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gm:t>
    </dgm:pt>
    <dgm:pt modelId="{6B9D2069-0B25-6A41-BA77-20C9DCA030F9}" type="parTrans" cxnId="{CF814B9B-40B1-DC46-95EE-DAF643A49CCC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55A8A8-2703-A441-94D7-0D3DFE574878}" type="sibTrans" cxnId="{CF814B9B-40B1-DC46-95EE-DAF643A49CCC}">
      <dgm:prSet/>
      <dgm:spPr/>
      <dgm:t>
        <a:bodyPr/>
        <a:lstStyle/>
        <a:p>
          <a:endParaRPr lang="en-US" sz="40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7A92E8AE-2A58-8040-B36A-9B7506E1E6D5}" type="pres">
      <dgm:prSet presAssocID="{DA1AA68E-E4DF-4F4A-8E92-4FB74B23DA81}" presName="linearFlow" presStyleCnt="0">
        <dgm:presLayoutVars>
          <dgm:resizeHandles val="exact"/>
        </dgm:presLayoutVars>
      </dgm:prSet>
      <dgm:spPr/>
    </dgm:pt>
    <dgm:pt modelId="{D31198F0-F057-B240-AEAD-ADA952CF0F9C}" type="pres">
      <dgm:prSet presAssocID="{E9CAD0B7-0EE2-5F46-B02F-FDA668B6D680}" presName="node" presStyleLbl="node1" presStyleIdx="0" presStyleCnt="3">
        <dgm:presLayoutVars>
          <dgm:bulletEnabled val="1"/>
        </dgm:presLayoutVars>
      </dgm:prSet>
      <dgm:spPr/>
    </dgm:pt>
    <dgm:pt modelId="{53191823-2D81-584A-93AB-BFB1F46AAED7}" type="pres">
      <dgm:prSet presAssocID="{F7427924-3CB5-234F-A843-5FB1A2654EE2}" presName="sibTrans" presStyleLbl="sibTrans2D1" presStyleIdx="0" presStyleCnt="2"/>
      <dgm:spPr/>
    </dgm:pt>
    <dgm:pt modelId="{78C1C431-8008-2245-9094-5BCB02553667}" type="pres">
      <dgm:prSet presAssocID="{F7427924-3CB5-234F-A843-5FB1A2654EE2}" presName="connectorText" presStyleLbl="sibTrans2D1" presStyleIdx="0" presStyleCnt="2"/>
      <dgm:spPr/>
    </dgm:pt>
    <dgm:pt modelId="{38E5B74B-CAAB-F844-A856-EF97B8B86493}" type="pres">
      <dgm:prSet presAssocID="{CB30ACC3-08A1-694A-83BD-D270257178F9}" presName="node" presStyleLbl="node1" presStyleIdx="1" presStyleCnt="3">
        <dgm:presLayoutVars>
          <dgm:bulletEnabled val="1"/>
        </dgm:presLayoutVars>
      </dgm:prSet>
      <dgm:spPr/>
    </dgm:pt>
    <dgm:pt modelId="{F3D1E0FB-3E68-004F-A19E-AA77413B920D}" type="pres">
      <dgm:prSet presAssocID="{6E101AE3-FC6C-0E4F-8F51-29084E93D0A7}" presName="sibTrans" presStyleLbl="sibTrans2D1" presStyleIdx="1" presStyleCnt="2"/>
      <dgm:spPr/>
    </dgm:pt>
    <dgm:pt modelId="{F7E278D9-B685-2844-9F5C-09C530241AED}" type="pres">
      <dgm:prSet presAssocID="{6E101AE3-FC6C-0E4F-8F51-29084E93D0A7}" presName="connectorText" presStyleLbl="sibTrans2D1" presStyleIdx="1" presStyleCnt="2"/>
      <dgm:spPr/>
    </dgm:pt>
    <dgm:pt modelId="{E5D8560E-FEC9-884B-A367-2950D396B2EF}" type="pres">
      <dgm:prSet presAssocID="{D54403B4-2E4D-834B-ACF2-62EAF8EEA79F}" presName="node" presStyleLbl="node1" presStyleIdx="2" presStyleCnt="3">
        <dgm:presLayoutVars>
          <dgm:bulletEnabled val="1"/>
        </dgm:presLayoutVars>
      </dgm:prSet>
      <dgm:spPr/>
    </dgm:pt>
  </dgm:ptLst>
  <dgm:cxnLst>
    <dgm:cxn modelId="{7B9CA400-F68C-ED41-938F-1C1D678F02DD}" type="presOf" srcId="{CB30ACC3-08A1-694A-83BD-D270257178F9}" destId="{38E5B74B-CAAB-F844-A856-EF97B8B86493}" srcOrd="0" destOrd="0" presId="urn:microsoft.com/office/officeart/2005/8/layout/process2"/>
    <dgm:cxn modelId="{CA310001-C8E3-4B46-A60E-52E233AB3DC4}" type="presOf" srcId="{DA1AA68E-E4DF-4F4A-8E92-4FB74B23DA81}" destId="{7A92E8AE-2A58-8040-B36A-9B7506E1E6D5}" srcOrd="0" destOrd="0" presId="urn:microsoft.com/office/officeart/2005/8/layout/process2"/>
    <dgm:cxn modelId="{5896CE08-C827-A447-A466-989346DC0FE2}" type="presOf" srcId="{6E101AE3-FC6C-0E4F-8F51-29084E93D0A7}" destId="{F3D1E0FB-3E68-004F-A19E-AA77413B920D}" srcOrd="0" destOrd="0" presId="urn:microsoft.com/office/officeart/2005/8/layout/process2"/>
    <dgm:cxn modelId="{259C8739-9E24-4A41-97DF-95FCA2681FAB}" srcId="{DA1AA68E-E4DF-4F4A-8E92-4FB74B23DA81}" destId="{E9CAD0B7-0EE2-5F46-B02F-FDA668B6D680}" srcOrd="0" destOrd="0" parTransId="{30AAA135-46B9-8C44-A916-B2BD56BD4999}" sibTransId="{F7427924-3CB5-234F-A843-5FB1A2654EE2}"/>
    <dgm:cxn modelId="{E85E598A-FC5C-9848-B737-FABA0DB32D0C}" type="presOf" srcId="{D54403B4-2E4D-834B-ACF2-62EAF8EEA79F}" destId="{E5D8560E-FEC9-884B-A367-2950D396B2EF}" srcOrd="0" destOrd="0" presId="urn:microsoft.com/office/officeart/2005/8/layout/process2"/>
    <dgm:cxn modelId="{CF814B9B-40B1-DC46-95EE-DAF643A49CCC}" srcId="{DA1AA68E-E4DF-4F4A-8E92-4FB74B23DA81}" destId="{D54403B4-2E4D-834B-ACF2-62EAF8EEA79F}" srcOrd="2" destOrd="0" parTransId="{6B9D2069-0B25-6A41-BA77-20C9DCA030F9}" sibTransId="{B255A8A8-2703-A441-94D7-0D3DFE574878}"/>
    <dgm:cxn modelId="{B4ADFFB6-EF43-314B-8404-D42CDEFFBD94}" type="presOf" srcId="{6E101AE3-FC6C-0E4F-8F51-29084E93D0A7}" destId="{F7E278D9-B685-2844-9F5C-09C530241AED}" srcOrd="1" destOrd="0" presId="urn:microsoft.com/office/officeart/2005/8/layout/process2"/>
    <dgm:cxn modelId="{BE5312B7-B456-0F4E-9577-8718D4D53819}" type="presOf" srcId="{F7427924-3CB5-234F-A843-5FB1A2654EE2}" destId="{53191823-2D81-584A-93AB-BFB1F46AAED7}" srcOrd="0" destOrd="0" presId="urn:microsoft.com/office/officeart/2005/8/layout/process2"/>
    <dgm:cxn modelId="{93737ED8-3395-B546-B387-EE78004C361D}" type="presOf" srcId="{F7427924-3CB5-234F-A843-5FB1A2654EE2}" destId="{78C1C431-8008-2245-9094-5BCB02553667}" srcOrd="1" destOrd="0" presId="urn:microsoft.com/office/officeart/2005/8/layout/process2"/>
    <dgm:cxn modelId="{065A34E3-0ACB-7D4B-A0CF-BCF84048DE73}" type="presOf" srcId="{E9CAD0B7-0EE2-5F46-B02F-FDA668B6D680}" destId="{D31198F0-F057-B240-AEAD-ADA952CF0F9C}" srcOrd="0" destOrd="0" presId="urn:microsoft.com/office/officeart/2005/8/layout/process2"/>
    <dgm:cxn modelId="{55FA23FA-52C1-6B40-B6BE-2299BC7AA151}" srcId="{DA1AA68E-E4DF-4F4A-8E92-4FB74B23DA81}" destId="{CB30ACC3-08A1-694A-83BD-D270257178F9}" srcOrd="1" destOrd="0" parTransId="{95C19B73-1AD3-D044-AB0B-26CAABBB8455}" sibTransId="{6E101AE3-FC6C-0E4F-8F51-29084E93D0A7}"/>
    <dgm:cxn modelId="{4E5C5104-97AB-D94A-BE74-1FCE91FCA04A}" type="presParOf" srcId="{7A92E8AE-2A58-8040-B36A-9B7506E1E6D5}" destId="{D31198F0-F057-B240-AEAD-ADA952CF0F9C}" srcOrd="0" destOrd="0" presId="urn:microsoft.com/office/officeart/2005/8/layout/process2"/>
    <dgm:cxn modelId="{33D76B24-6CBD-A54C-84C5-56333499CEF4}" type="presParOf" srcId="{7A92E8AE-2A58-8040-B36A-9B7506E1E6D5}" destId="{53191823-2D81-584A-93AB-BFB1F46AAED7}" srcOrd="1" destOrd="0" presId="urn:microsoft.com/office/officeart/2005/8/layout/process2"/>
    <dgm:cxn modelId="{4FF44AD3-0B12-A346-A81D-C69209DC7083}" type="presParOf" srcId="{53191823-2D81-584A-93AB-BFB1F46AAED7}" destId="{78C1C431-8008-2245-9094-5BCB02553667}" srcOrd="0" destOrd="0" presId="urn:microsoft.com/office/officeart/2005/8/layout/process2"/>
    <dgm:cxn modelId="{BCA578F3-72F3-F04D-8358-92DB8D7332C6}" type="presParOf" srcId="{7A92E8AE-2A58-8040-B36A-9B7506E1E6D5}" destId="{38E5B74B-CAAB-F844-A856-EF97B8B86493}" srcOrd="2" destOrd="0" presId="urn:microsoft.com/office/officeart/2005/8/layout/process2"/>
    <dgm:cxn modelId="{6A5B3212-12F3-9C48-8B67-B09985A0FDA8}" type="presParOf" srcId="{7A92E8AE-2A58-8040-B36A-9B7506E1E6D5}" destId="{F3D1E0FB-3E68-004F-A19E-AA77413B920D}" srcOrd="3" destOrd="0" presId="urn:microsoft.com/office/officeart/2005/8/layout/process2"/>
    <dgm:cxn modelId="{32A23028-BDFC-8F41-AC95-16BB0B760499}" type="presParOf" srcId="{F3D1E0FB-3E68-004F-A19E-AA77413B920D}" destId="{F7E278D9-B685-2844-9F5C-09C530241AED}" srcOrd="0" destOrd="0" presId="urn:microsoft.com/office/officeart/2005/8/layout/process2"/>
    <dgm:cxn modelId="{E79E2F24-2826-8543-B7A9-767811445442}" type="presParOf" srcId="{7A92E8AE-2A58-8040-B36A-9B7506E1E6D5}" destId="{E5D8560E-FEC9-884B-A367-2950D396B2E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AB3AE-F9DB-42F9-B60C-7108C1B71C95}">
      <dsp:nvSpPr>
        <dsp:cNvPr id="0" name=""/>
        <dsp:cNvSpPr/>
      </dsp:nvSpPr>
      <dsp:spPr>
        <a:xfrm>
          <a:off x="0" y="412"/>
          <a:ext cx="5314543" cy="964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90833-22CD-45CA-929C-4C04C35C7D3D}">
      <dsp:nvSpPr>
        <dsp:cNvPr id="0" name=""/>
        <dsp:cNvSpPr/>
      </dsp:nvSpPr>
      <dsp:spPr>
        <a:xfrm>
          <a:off x="291704" y="217382"/>
          <a:ext cx="530372" cy="53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rgbClr val="00FF00">
              <a:alpha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F1FF6-4665-4D7D-9B8B-26240107CF5D}">
      <dsp:nvSpPr>
        <dsp:cNvPr id="0" name=""/>
        <dsp:cNvSpPr/>
      </dsp:nvSpPr>
      <dsp:spPr>
        <a:xfrm>
          <a:off x="1113781" y="412"/>
          <a:ext cx="4200761" cy="96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6" tIns="102056" rIns="102056" bIns="1020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 sz="2500" kern="1200">
              <a:latin typeface="Consolas" panose="020B0609020204030204" pitchFamily="49" charset="0"/>
              <a:cs typeface="Consolas" panose="020B0609020204030204" pitchFamily="49" charset="0"/>
            </a:rPr>
            <a:t>rotect our data</a:t>
          </a:r>
          <a:endParaRPr lang="en-US" sz="25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113781" y="412"/>
        <a:ext cx="4200761" cy="964313"/>
      </dsp:txXfrm>
    </dsp:sp>
    <dsp:sp modelId="{69DF404A-59E6-4C88-9125-CC712D11633F}">
      <dsp:nvSpPr>
        <dsp:cNvPr id="0" name=""/>
        <dsp:cNvSpPr/>
      </dsp:nvSpPr>
      <dsp:spPr>
        <a:xfrm>
          <a:off x="0" y="1205803"/>
          <a:ext cx="5314543" cy="964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D6D9B-B2D6-42B1-B0DF-FBD57A42CDA6}">
      <dsp:nvSpPr>
        <dsp:cNvPr id="0" name=""/>
        <dsp:cNvSpPr/>
      </dsp:nvSpPr>
      <dsp:spPr>
        <a:xfrm>
          <a:off x="291704" y="1422773"/>
          <a:ext cx="530372" cy="530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2C2A8-56CD-4313-95BE-C4573DA8F91F}">
      <dsp:nvSpPr>
        <dsp:cNvPr id="0" name=""/>
        <dsp:cNvSpPr/>
      </dsp:nvSpPr>
      <dsp:spPr>
        <a:xfrm>
          <a:off x="1113781" y="1205803"/>
          <a:ext cx="4200761" cy="96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6" tIns="102056" rIns="102056" bIns="1020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 sz="2500" kern="1200">
              <a:latin typeface="Consolas" panose="020B0609020204030204" pitchFamily="49" charset="0"/>
              <a:cs typeface="Consolas" panose="020B0609020204030204" pitchFamily="49" charset="0"/>
            </a:rPr>
            <a:t>rotect our customers</a:t>
          </a:r>
          <a:endParaRPr lang="en-US" sz="25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113781" y="1205803"/>
        <a:ext cx="4200761" cy="964313"/>
      </dsp:txXfrm>
    </dsp:sp>
    <dsp:sp modelId="{5B2B586B-3D7F-4415-B8B4-0F33F134609F}">
      <dsp:nvSpPr>
        <dsp:cNvPr id="0" name=""/>
        <dsp:cNvSpPr/>
      </dsp:nvSpPr>
      <dsp:spPr>
        <a:xfrm>
          <a:off x="0" y="2411194"/>
          <a:ext cx="5314543" cy="9643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9BD0D-3B48-4526-8FC6-0B3EE68CA534}">
      <dsp:nvSpPr>
        <dsp:cNvPr id="0" name=""/>
        <dsp:cNvSpPr/>
      </dsp:nvSpPr>
      <dsp:spPr>
        <a:xfrm>
          <a:off x="291704" y="2628165"/>
          <a:ext cx="530372" cy="530372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D827F-21AA-4D1E-9B2F-B42914596E18}">
      <dsp:nvSpPr>
        <dsp:cNvPr id="0" name=""/>
        <dsp:cNvSpPr/>
      </dsp:nvSpPr>
      <dsp:spPr>
        <a:xfrm>
          <a:off x="1113781" y="2411194"/>
          <a:ext cx="4200761" cy="964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56" tIns="102056" rIns="102056" bIns="1020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onsolas" panose="020B0609020204030204" pitchFamily="49" charset="0"/>
              <a:cs typeface="Consolas" panose="020B0609020204030204" pitchFamily="49" charset="0"/>
            </a:rPr>
            <a:t>P</a:t>
          </a:r>
          <a:r>
            <a:rPr lang="en-IL" sz="2500" kern="1200">
              <a:latin typeface="Consolas" panose="020B0609020204030204" pitchFamily="49" charset="0"/>
              <a:cs typeface="Consolas" panose="020B0609020204030204" pitchFamily="49" charset="0"/>
            </a:rPr>
            <a:t>revent attack</a:t>
          </a:r>
          <a:endParaRPr lang="en-US" sz="25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1113781" y="2411194"/>
        <a:ext cx="4200761" cy="9643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337233" y="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344454" y="7221"/>
        <a:ext cx="598851" cy="232108"/>
      </dsp:txXfrm>
    </dsp:sp>
    <dsp:sp modelId="{53191823-2D81-584A-93AB-BFB1F46AAED7}">
      <dsp:nvSpPr>
        <dsp:cNvPr id="0" name=""/>
        <dsp:cNvSpPr/>
      </dsp:nvSpPr>
      <dsp:spPr>
        <a:xfrm rot="5446289">
          <a:off x="595157" y="252714"/>
          <a:ext cx="92464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8291" y="261957"/>
        <a:ext cx="66569" cy="64725"/>
      </dsp:txXfrm>
    </dsp:sp>
    <dsp:sp modelId="{38E5B74B-CAAB-F844-A856-EF97B8B86493}">
      <dsp:nvSpPr>
        <dsp:cNvPr id="0" name=""/>
        <dsp:cNvSpPr/>
      </dsp:nvSpPr>
      <dsp:spPr>
        <a:xfrm>
          <a:off x="332253" y="369825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339474" y="377046"/>
        <a:ext cx="598851" cy="232108"/>
      </dsp:txXfrm>
    </dsp:sp>
    <dsp:sp modelId="{F3D1E0FB-3E68-004F-A19E-AA77413B920D}">
      <dsp:nvSpPr>
        <dsp:cNvPr id="0" name=""/>
        <dsp:cNvSpPr/>
      </dsp:nvSpPr>
      <dsp:spPr>
        <a:xfrm rot="5400000">
          <a:off x="592671" y="622539"/>
          <a:ext cx="92456" cy="1109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605615" y="631785"/>
        <a:ext cx="66569" cy="64719"/>
      </dsp:txXfrm>
    </dsp:sp>
    <dsp:sp modelId="{E5D8560E-FEC9-884B-A367-2950D396B2EF}">
      <dsp:nvSpPr>
        <dsp:cNvPr id="0" name=""/>
        <dsp:cNvSpPr/>
      </dsp:nvSpPr>
      <dsp:spPr>
        <a:xfrm>
          <a:off x="332253" y="739650"/>
          <a:ext cx="613293" cy="246550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339474" y="746871"/>
        <a:ext cx="598851" cy="23210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714548" y="0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726534" y="11986"/>
        <a:ext cx="712644" cy="385259"/>
      </dsp:txXfrm>
    </dsp:sp>
    <dsp:sp modelId="{53191823-2D81-584A-93AB-BFB1F46AAED7}">
      <dsp:nvSpPr>
        <dsp:cNvPr id="0" name=""/>
        <dsp:cNvSpPr/>
      </dsp:nvSpPr>
      <dsp:spPr>
        <a:xfrm rot="5433496">
          <a:off x="1003131" y="419462"/>
          <a:ext cx="153469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4844" y="434806"/>
        <a:ext cx="110492" cy="107428"/>
      </dsp:txXfrm>
    </dsp:sp>
    <dsp:sp modelId="{38E5B74B-CAAB-F844-A856-EF97B8B86493}">
      <dsp:nvSpPr>
        <dsp:cNvPr id="0" name=""/>
        <dsp:cNvSpPr/>
      </dsp:nvSpPr>
      <dsp:spPr>
        <a:xfrm>
          <a:off x="708567" y="613847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720553" y="625833"/>
        <a:ext cx="712644" cy="385259"/>
      </dsp:txXfrm>
    </dsp:sp>
    <dsp:sp modelId="{F3D1E0FB-3E68-004F-A19E-AA77413B920D}">
      <dsp:nvSpPr>
        <dsp:cNvPr id="0" name=""/>
        <dsp:cNvSpPr/>
      </dsp:nvSpPr>
      <dsp:spPr>
        <a:xfrm rot="5400000">
          <a:off x="1000144" y="1033309"/>
          <a:ext cx="153461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1629" y="1048655"/>
        <a:ext cx="110492" cy="107423"/>
      </dsp:txXfrm>
    </dsp:sp>
    <dsp:sp modelId="{E5D8560E-FEC9-884B-A367-2950D396B2EF}">
      <dsp:nvSpPr>
        <dsp:cNvPr id="0" name=""/>
        <dsp:cNvSpPr/>
      </dsp:nvSpPr>
      <dsp:spPr>
        <a:xfrm>
          <a:off x="708567" y="1227694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720553" y="1239680"/>
        <a:ext cx="712644" cy="3852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714548" y="0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726534" y="11986"/>
        <a:ext cx="712644" cy="385259"/>
      </dsp:txXfrm>
    </dsp:sp>
    <dsp:sp modelId="{53191823-2D81-584A-93AB-BFB1F46AAED7}">
      <dsp:nvSpPr>
        <dsp:cNvPr id="0" name=""/>
        <dsp:cNvSpPr/>
      </dsp:nvSpPr>
      <dsp:spPr>
        <a:xfrm rot="5433496">
          <a:off x="1003131" y="419462"/>
          <a:ext cx="153469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4844" y="434806"/>
        <a:ext cx="110492" cy="107428"/>
      </dsp:txXfrm>
    </dsp:sp>
    <dsp:sp modelId="{38E5B74B-CAAB-F844-A856-EF97B8B86493}">
      <dsp:nvSpPr>
        <dsp:cNvPr id="0" name=""/>
        <dsp:cNvSpPr/>
      </dsp:nvSpPr>
      <dsp:spPr>
        <a:xfrm>
          <a:off x="708567" y="613847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720553" y="625833"/>
        <a:ext cx="712644" cy="385259"/>
      </dsp:txXfrm>
    </dsp:sp>
    <dsp:sp modelId="{F3D1E0FB-3E68-004F-A19E-AA77413B920D}">
      <dsp:nvSpPr>
        <dsp:cNvPr id="0" name=""/>
        <dsp:cNvSpPr/>
      </dsp:nvSpPr>
      <dsp:spPr>
        <a:xfrm rot="5400000">
          <a:off x="1000144" y="1033309"/>
          <a:ext cx="153461" cy="184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021629" y="1048655"/>
        <a:ext cx="110492" cy="107423"/>
      </dsp:txXfrm>
    </dsp:sp>
    <dsp:sp modelId="{E5D8560E-FEC9-884B-A367-2950D396B2EF}">
      <dsp:nvSpPr>
        <dsp:cNvPr id="0" name=""/>
        <dsp:cNvSpPr/>
      </dsp:nvSpPr>
      <dsp:spPr>
        <a:xfrm>
          <a:off x="708567" y="1227694"/>
          <a:ext cx="736616" cy="40923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720553" y="1239680"/>
        <a:ext cx="712644" cy="38525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60020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u="none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620305"/>
        <a:ext cx="3718990" cy="371632"/>
      </dsp:txXfrm>
    </dsp:sp>
    <dsp:sp modelId="{8F1174B9-E5E0-EF4D-82AA-FF084EC859DE}">
      <dsp:nvSpPr>
        <dsp:cNvPr id="0" name=""/>
        <dsp:cNvSpPr/>
      </dsp:nvSpPr>
      <dsp:spPr>
        <a:xfrm>
          <a:off x="0" y="105812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078225"/>
        <a:ext cx="3718990" cy="371632"/>
      </dsp:txXfrm>
    </dsp:sp>
    <dsp:sp modelId="{285CC174-158E-254B-B8B7-716B1A9D73F6}">
      <dsp:nvSpPr>
        <dsp:cNvPr id="0" name=""/>
        <dsp:cNvSpPr/>
      </dsp:nvSpPr>
      <dsp:spPr>
        <a:xfrm>
          <a:off x="0" y="151604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536145"/>
        <a:ext cx="3718990" cy="371632"/>
      </dsp:txXfrm>
    </dsp:sp>
    <dsp:sp modelId="{5C9C90FC-F1CB-4741-8E83-EFE7C5247557}">
      <dsp:nvSpPr>
        <dsp:cNvPr id="0" name=""/>
        <dsp:cNvSpPr/>
      </dsp:nvSpPr>
      <dsp:spPr>
        <a:xfrm>
          <a:off x="0" y="197396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0104" y="1994065"/>
        <a:ext cx="3718990" cy="371632"/>
      </dsp:txXfrm>
    </dsp:sp>
    <dsp:sp modelId="{2A918A8D-FCFC-114A-B27E-DE99551F7E54}">
      <dsp:nvSpPr>
        <dsp:cNvPr id="0" name=""/>
        <dsp:cNvSpPr/>
      </dsp:nvSpPr>
      <dsp:spPr>
        <a:xfrm>
          <a:off x="0" y="243188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451985"/>
        <a:ext cx="3718990" cy="371632"/>
      </dsp:txXfrm>
    </dsp:sp>
    <dsp:sp modelId="{AA081FB5-C7BD-5D4F-84DA-A0158CC8DAB4}">
      <dsp:nvSpPr>
        <dsp:cNvPr id="0" name=""/>
        <dsp:cNvSpPr/>
      </dsp:nvSpPr>
      <dsp:spPr>
        <a:xfrm>
          <a:off x="0" y="288980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909905"/>
        <a:ext cx="3718990" cy="371632"/>
      </dsp:txXfrm>
    </dsp:sp>
    <dsp:sp modelId="{C78B8050-3B26-D449-9505-36285D040EB1}">
      <dsp:nvSpPr>
        <dsp:cNvPr id="0" name=""/>
        <dsp:cNvSpPr/>
      </dsp:nvSpPr>
      <dsp:spPr>
        <a:xfrm>
          <a:off x="0" y="334772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0104" y="3367825"/>
        <a:ext cx="3718990" cy="371632"/>
      </dsp:txXfrm>
    </dsp:sp>
    <dsp:sp modelId="{E543EC3E-D381-0B47-B8F4-EEB5E0A70E02}">
      <dsp:nvSpPr>
        <dsp:cNvPr id="0" name=""/>
        <dsp:cNvSpPr/>
      </dsp:nvSpPr>
      <dsp:spPr>
        <a:xfrm>
          <a:off x="0" y="380564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0104" y="3825745"/>
        <a:ext cx="3718990" cy="371632"/>
      </dsp:txXfrm>
    </dsp:sp>
    <dsp:sp modelId="{5B145F10-DF0B-D340-B2C1-FD0E2E0B0A13}">
      <dsp:nvSpPr>
        <dsp:cNvPr id="0" name=""/>
        <dsp:cNvSpPr/>
      </dsp:nvSpPr>
      <dsp:spPr>
        <a:xfrm>
          <a:off x="0" y="426356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0104" y="4283665"/>
        <a:ext cx="3718990" cy="3716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60020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u="none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620305"/>
        <a:ext cx="3718990" cy="371632"/>
      </dsp:txXfrm>
    </dsp:sp>
    <dsp:sp modelId="{8F1174B9-E5E0-EF4D-82AA-FF084EC859DE}">
      <dsp:nvSpPr>
        <dsp:cNvPr id="0" name=""/>
        <dsp:cNvSpPr/>
      </dsp:nvSpPr>
      <dsp:spPr>
        <a:xfrm>
          <a:off x="0" y="105812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078225"/>
        <a:ext cx="3718990" cy="371632"/>
      </dsp:txXfrm>
    </dsp:sp>
    <dsp:sp modelId="{285CC174-158E-254B-B8B7-716B1A9D73F6}">
      <dsp:nvSpPr>
        <dsp:cNvPr id="0" name=""/>
        <dsp:cNvSpPr/>
      </dsp:nvSpPr>
      <dsp:spPr>
        <a:xfrm>
          <a:off x="0" y="151604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536145"/>
        <a:ext cx="3718990" cy="371632"/>
      </dsp:txXfrm>
    </dsp:sp>
    <dsp:sp modelId="{5C9C90FC-F1CB-4741-8E83-EFE7C5247557}">
      <dsp:nvSpPr>
        <dsp:cNvPr id="0" name=""/>
        <dsp:cNvSpPr/>
      </dsp:nvSpPr>
      <dsp:spPr>
        <a:xfrm>
          <a:off x="0" y="197396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0104" y="1994065"/>
        <a:ext cx="3718990" cy="371632"/>
      </dsp:txXfrm>
    </dsp:sp>
    <dsp:sp modelId="{2A918A8D-FCFC-114A-B27E-DE99551F7E54}">
      <dsp:nvSpPr>
        <dsp:cNvPr id="0" name=""/>
        <dsp:cNvSpPr/>
      </dsp:nvSpPr>
      <dsp:spPr>
        <a:xfrm>
          <a:off x="0" y="243188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451985"/>
        <a:ext cx="3718990" cy="371632"/>
      </dsp:txXfrm>
    </dsp:sp>
    <dsp:sp modelId="{AA081FB5-C7BD-5D4F-84DA-A0158CC8DAB4}">
      <dsp:nvSpPr>
        <dsp:cNvPr id="0" name=""/>
        <dsp:cNvSpPr/>
      </dsp:nvSpPr>
      <dsp:spPr>
        <a:xfrm>
          <a:off x="0" y="288980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909905"/>
        <a:ext cx="3718990" cy="371632"/>
      </dsp:txXfrm>
    </dsp:sp>
    <dsp:sp modelId="{C78B8050-3B26-D449-9505-36285D040EB1}">
      <dsp:nvSpPr>
        <dsp:cNvPr id="0" name=""/>
        <dsp:cNvSpPr/>
      </dsp:nvSpPr>
      <dsp:spPr>
        <a:xfrm>
          <a:off x="0" y="334772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0104" y="3367825"/>
        <a:ext cx="3718990" cy="371632"/>
      </dsp:txXfrm>
    </dsp:sp>
    <dsp:sp modelId="{E543EC3E-D381-0B47-B8F4-EEB5E0A70E02}">
      <dsp:nvSpPr>
        <dsp:cNvPr id="0" name=""/>
        <dsp:cNvSpPr/>
      </dsp:nvSpPr>
      <dsp:spPr>
        <a:xfrm>
          <a:off x="0" y="380564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0104" y="3825745"/>
        <a:ext cx="3718990" cy="371632"/>
      </dsp:txXfrm>
    </dsp:sp>
    <dsp:sp modelId="{5B145F10-DF0B-D340-B2C1-FD0E2E0B0A13}">
      <dsp:nvSpPr>
        <dsp:cNvPr id="0" name=""/>
        <dsp:cNvSpPr/>
      </dsp:nvSpPr>
      <dsp:spPr>
        <a:xfrm>
          <a:off x="0" y="426356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0104" y="4283665"/>
        <a:ext cx="3718990" cy="371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53504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555602"/>
        <a:ext cx="3718076" cy="380078"/>
      </dsp:txXfrm>
    </dsp:sp>
    <dsp:sp modelId="{8F1174B9-E5E0-EF4D-82AA-FF084EC859DE}">
      <dsp:nvSpPr>
        <dsp:cNvPr id="0" name=""/>
        <dsp:cNvSpPr/>
      </dsp:nvSpPr>
      <dsp:spPr>
        <a:xfrm>
          <a:off x="0" y="100808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1028642"/>
        <a:ext cx="3718076" cy="380078"/>
      </dsp:txXfrm>
    </dsp:sp>
    <dsp:sp modelId="{285CC174-158E-254B-B8B7-716B1A9D73F6}">
      <dsp:nvSpPr>
        <dsp:cNvPr id="0" name=""/>
        <dsp:cNvSpPr/>
      </dsp:nvSpPr>
      <dsp:spPr>
        <a:xfrm>
          <a:off x="0" y="148112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1501682"/>
        <a:ext cx="3718076" cy="380078"/>
      </dsp:txXfrm>
    </dsp:sp>
    <dsp:sp modelId="{5C9C90FC-F1CB-4741-8E83-EFE7C5247557}">
      <dsp:nvSpPr>
        <dsp:cNvPr id="0" name=""/>
        <dsp:cNvSpPr/>
      </dsp:nvSpPr>
      <dsp:spPr>
        <a:xfrm>
          <a:off x="0" y="195416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0561" y="1974722"/>
        <a:ext cx="3718076" cy="380078"/>
      </dsp:txXfrm>
    </dsp:sp>
    <dsp:sp modelId="{2A918A8D-FCFC-114A-B27E-DE99551F7E54}">
      <dsp:nvSpPr>
        <dsp:cNvPr id="0" name=""/>
        <dsp:cNvSpPr/>
      </dsp:nvSpPr>
      <dsp:spPr>
        <a:xfrm>
          <a:off x="0" y="242720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2447762"/>
        <a:ext cx="3718076" cy="380078"/>
      </dsp:txXfrm>
    </dsp:sp>
    <dsp:sp modelId="{AA081FB5-C7BD-5D4F-84DA-A0158CC8DAB4}">
      <dsp:nvSpPr>
        <dsp:cNvPr id="0" name=""/>
        <dsp:cNvSpPr/>
      </dsp:nvSpPr>
      <dsp:spPr>
        <a:xfrm>
          <a:off x="0" y="290024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2920802"/>
        <a:ext cx="3718076" cy="380078"/>
      </dsp:txXfrm>
    </dsp:sp>
    <dsp:sp modelId="{C78B8050-3B26-D449-9505-36285D040EB1}">
      <dsp:nvSpPr>
        <dsp:cNvPr id="0" name=""/>
        <dsp:cNvSpPr/>
      </dsp:nvSpPr>
      <dsp:spPr>
        <a:xfrm>
          <a:off x="0" y="337328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0561" y="3393842"/>
        <a:ext cx="3718076" cy="380078"/>
      </dsp:txXfrm>
    </dsp:sp>
    <dsp:sp modelId="{E543EC3E-D381-0B47-B8F4-EEB5E0A70E02}">
      <dsp:nvSpPr>
        <dsp:cNvPr id="0" name=""/>
        <dsp:cNvSpPr/>
      </dsp:nvSpPr>
      <dsp:spPr>
        <a:xfrm>
          <a:off x="0" y="384632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0561" y="3866882"/>
        <a:ext cx="3718076" cy="380078"/>
      </dsp:txXfrm>
    </dsp:sp>
    <dsp:sp modelId="{5B145F10-DF0B-D340-B2C1-FD0E2E0B0A13}">
      <dsp:nvSpPr>
        <dsp:cNvPr id="0" name=""/>
        <dsp:cNvSpPr/>
      </dsp:nvSpPr>
      <dsp:spPr>
        <a:xfrm>
          <a:off x="0" y="431936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0561" y="4339922"/>
        <a:ext cx="3718076" cy="38007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902781"/>
          <a:ext cx="3759198" cy="631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27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0842" y="933623"/>
        <a:ext cx="3697514" cy="570116"/>
      </dsp:txXfrm>
    </dsp:sp>
    <dsp:sp modelId="{8F1174B9-E5E0-EF4D-82AA-FF084EC859DE}">
      <dsp:nvSpPr>
        <dsp:cNvPr id="0" name=""/>
        <dsp:cNvSpPr/>
      </dsp:nvSpPr>
      <dsp:spPr>
        <a:xfrm>
          <a:off x="0" y="1612341"/>
          <a:ext cx="3759198" cy="631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27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0842" y="1643183"/>
        <a:ext cx="3697514" cy="570116"/>
      </dsp:txXfrm>
    </dsp:sp>
    <dsp:sp modelId="{285CC174-158E-254B-B8B7-716B1A9D73F6}">
      <dsp:nvSpPr>
        <dsp:cNvPr id="0" name=""/>
        <dsp:cNvSpPr/>
      </dsp:nvSpPr>
      <dsp:spPr>
        <a:xfrm>
          <a:off x="0" y="2321901"/>
          <a:ext cx="3759198" cy="631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27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0842" y="2352743"/>
        <a:ext cx="3697514" cy="570116"/>
      </dsp:txXfrm>
    </dsp:sp>
    <dsp:sp modelId="{2A918A8D-FCFC-114A-B27E-DE99551F7E54}">
      <dsp:nvSpPr>
        <dsp:cNvPr id="0" name=""/>
        <dsp:cNvSpPr/>
      </dsp:nvSpPr>
      <dsp:spPr>
        <a:xfrm>
          <a:off x="0" y="3031461"/>
          <a:ext cx="3759198" cy="631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RSA</a:t>
          </a:r>
          <a:endParaRPr lang="en-US" sz="27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0842" y="3062303"/>
        <a:ext cx="3697514" cy="570116"/>
      </dsp:txXfrm>
    </dsp:sp>
    <dsp:sp modelId="{AA081FB5-C7BD-5D4F-84DA-A0158CC8DAB4}">
      <dsp:nvSpPr>
        <dsp:cNvPr id="0" name=""/>
        <dsp:cNvSpPr/>
      </dsp:nvSpPr>
      <dsp:spPr>
        <a:xfrm>
          <a:off x="0" y="3741021"/>
          <a:ext cx="3759198" cy="631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KMS</a:t>
          </a:r>
          <a:endParaRPr lang="en-US" sz="27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0842" y="3771863"/>
        <a:ext cx="3697514" cy="570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6776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22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130" y="92891"/>
        <a:ext cx="3708938" cy="464540"/>
      </dsp:txXfrm>
    </dsp:sp>
    <dsp:sp modelId="{8F1174B9-E5E0-EF4D-82AA-FF084EC859DE}">
      <dsp:nvSpPr>
        <dsp:cNvPr id="0" name=""/>
        <dsp:cNvSpPr/>
      </dsp:nvSpPr>
      <dsp:spPr>
        <a:xfrm>
          <a:off x="0" y="64592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22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130" y="671051"/>
        <a:ext cx="3708938" cy="464540"/>
      </dsp:txXfrm>
    </dsp:sp>
    <dsp:sp modelId="{285CC174-158E-254B-B8B7-716B1A9D73F6}">
      <dsp:nvSpPr>
        <dsp:cNvPr id="0" name=""/>
        <dsp:cNvSpPr/>
      </dsp:nvSpPr>
      <dsp:spPr>
        <a:xfrm>
          <a:off x="0" y="122408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22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130" y="1249211"/>
        <a:ext cx="3708938" cy="464540"/>
      </dsp:txXfrm>
    </dsp:sp>
    <dsp:sp modelId="{5C9C90FC-F1CB-4741-8E83-EFE7C5247557}">
      <dsp:nvSpPr>
        <dsp:cNvPr id="0" name=""/>
        <dsp:cNvSpPr/>
      </dsp:nvSpPr>
      <dsp:spPr>
        <a:xfrm>
          <a:off x="0" y="180224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5130" y="1827371"/>
        <a:ext cx="3708938" cy="464540"/>
      </dsp:txXfrm>
    </dsp:sp>
    <dsp:sp modelId="{2A918A8D-FCFC-114A-B27E-DE99551F7E54}">
      <dsp:nvSpPr>
        <dsp:cNvPr id="0" name=""/>
        <dsp:cNvSpPr/>
      </dsp:nvSpPr>
      <dsp:spPr>
        <a:xfrm>
          <a:off x="0" y="238040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22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130" y="2405531"/>
        <a:ext cx="3708938" cy="464540"/>
      </dsp:txXfrm>
    </dsp:sp>
    <dsp:sp modelId="{AA081FB5-C7BD-5D4F-84DA-A0158CC8DAB4}">
      <dsp:nvSpPr>
        <dsp:cNvPr id="0" name=""/>
        <dsp:cNvSpPr/>
      </dsp:nvSpPr>
      <dsp:spPr>
        <a:xfrm>
          <a:off x="0" y="295856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22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5130" y="2983691"/>
        <a:ext cx="3708938" cy="464540"/>
      </dsp:txXfrm>
    </dsp:sp>
    <dsp:sp modelId="{C78B8050-3B26-D449-9505-36285D040EB1}">
      <dsp:nvSpPr>
        <dsp:cNvPr id="0" name=""/>
        <dsp:cNvSpPr/>
      </dsp:nvSpPr>
      <dsp:spPr>
        <a:xfrm>
          <a:off x="0" y="353672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5130" y="3561851"/>
        <a:ext cx="3708938" cy="464540"/>
      </dsp:txXfrm>
    </dsp:sp>
    <dsp:sp modelId="{E543EC3E-D381-0B47-B8F4-EEB5E0A70E02}">
      <dsp:nvSpPr>
        <dsp:cNvPr id="0" name=""/>
        <dsp:cNvSpPr/>
      </dsp:nvSpPr>
      <dsp:spPr>
        <a:xfrm>
          <a:off x="0" y="411488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5130" y="4140011"/>
        <a:ext cx="3708938" cy="464540"/>
      </dsp:txXfrm>
    </dsp:sp>
    <dsp:sp modelId="{5B145F10-DF0B-D340-B2C1-FD0E2E0B0A13}">
      <dsp:nvSpPr>
        <dsp:cNvPr id="0" name=""/>
        <dsp:cNvSpPr/>
      </dsp:nvSpPr>
      <dsp:spPr>
        <a:xfrm>
          <a:off x="0" y="4693041"/>
          <a:ext cx="3759198" cy="5148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5130" y="4718171"/>
        <a:ext cx="3708938" cy="46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1117331" y="0"/>
          <a:ext cx="3817162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m (64 bit)</a:t>
          </a:r>
        </a:p>
      </dsp:txBody>
      <dsp:txXfrm>
        <a:off x="1151798" y="34467"/>
        <a:ext cx="3748228" cy="1107840"/>
      </dsp:txXfrm>
    </dsp:sp>
    <dsp:sp modelId="{53191823-2D81-584A-93AB-BFB1F46AAED7}">
      <dsp:nvSpPr>
        <dsp:cNvPr id="0" name=""/>
        <dsp:cNvSpPr/>
      </dsp:nvSpPr>
      <dsp:spPr>
        <a:xfrm rot="5400000">
          <a:off x="2805267" y="1206193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1250322"/>
        <a:ext cx="317728" cy="308903"/>
      </dsp:txXfrm>
    </dsp:sp>
    <dsp:sp modelId="{38E5B74B-CAAB-F844-A856-EF97B8B86493}">
      <dsp:nvSpPr>
        <dsp:cNvPr id="0" name=""/>
        <dsp:cNvSpPr/>
      </dsp:nvSpPr>
      <dsp:spPr>
        <a:xfrm>
          <a:off x="1117331" y="1765161"/>
          <a:ext cx="3817162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sp:txBody>
      <dsp:txXfrm>
        <a:off x="1151798" y="1799628"/>
        <a:ext cx="3748228" cy="1107840"/>
      </dsp:txXfrm>
    </dsp:sp>
    <dsp:sp modelId="{F3D1E0FB-3E68-004F-A19E-AA77413B920D}">
      <dsp:nvSpPr>
        <dsp:cNvPr id="0" name=""/>
        <dsp:cNvSpPr/>
      </dsp:nvSpPr>
      <dsp:spPr>
        <a:xfrm rot="5400000">
          <a:off x="2805267" y="2971355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3015484"/>
        <a:ext cx="317728" cy="308903"/>
      </dsp:txXfrm>
    </dsp:sp>
    <dsp:sp modelId="{E5D8560E-FEC9-884B-A367-2950D396B2EF}">
      <dsp:nvSpPr>
        <dsp:cNvPr id="0" name=""/>
        <dsp:cNvSpPr/>
      </dsp:nvSpPr>
      <dsp:spPr>
        <a:xfrm>
          <a:off x="1117331" y="3530323"/>
          <a:ext cx="3817162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C (64 bit)</a:t>
          </a:r>
        </a:p>
      </dsp:txBody>
      <dsp:txXfrm>
        <a:off x="1151798" y="3564790"/>
        <a:ext cx="3748228" cy="1107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2212876" y="574"/>
          <a:ext cx="1626073" cy="67227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m (64 bit)</a:t>
          </a:r>
        </a:p>
      </dsp:txBody>
      <dsp:txXfrm>
        <a:off x="2232566" y="20264"/>
        <a:ext cx="1586693" cy="632898"/>
      </dsp:txXfrm>
    </dsp:sp>
    <dsp:sp modelId="{53191823-2D81-584A-93AB-BFB1F46AAED7}">
      <dsp:nvSpPr>
        <dsp:cNvPr id="0" name=""/>
        <dsp:cNvSpPr/>
      </dsp:nvSpPr>
      <dsp:spPr>
        <a:xfrm rot="5400000">
          <a:off x="2899860" y="689659"/>
          <a:ext cx="252104" cy="30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935155" y="714870"/>
        <a:ext cx="181515" cy="176473"/>
      </dsp:txXfrm>
    </dsp:sp>
    <dsp:sp modelId="{38E5B74B-CAAB-F844-A856-EF97B8B86493}">
      <dsp:nvSpPr>
        <dsp:cNvPr id="0" name=""/>
        <dsp:cNvSpPr/>
      </dsp:nvSpPr>
      <dsp:spPr>
        <a:xfrm>
          <a:off x="2212876" y="1008992"/>
          <a:ext cx="1626073" cy="67227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4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sp:txBody>
      <dsp:txXfrm>
        <a:off x="2232566" y="1028682"/>
        <a:ext cx="1586693" cy="632898"/>
      </dsp:txXfrm>
    </dsp:sp>
    <dsp:sp modelId="{F3D1E0FB-3E68-004F-A19E-AA77413B920D}">
      <dsp:nvSpPr>
        <dsp:cNvPr id="0" name=""/>
        <dsp:cNvSpPr/>
      </dsp:nvSpPr>
      <dsp:spPr>
        <a:xfrm rot="5400000">
          <a:off x="2899860" y="1698077"/>
          <a:ext cx="252104" cy="30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52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935155" y="1723288"/>
        <a:ext cx="181515" cy="176473"/>
      </dsp:txXfrm>
    </dsp:sp>
    <dsp:sp modelId="{E5D8560E-FEC9-884B-A367-2950D396B2EF}">
      <dsp:nvSpPr>
        <dsp:cNvPr id="0" name=""/>
        <dsp:cNvSpPr/>
      </dsp:nvSpPr>
      <dsp:spPr>
        <a:xfrm>
          <a:off x="2212876" y="2017409"/>
          <a:ext cx="1626073" cy="67227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X (64 bit)</a:t>
          </a:r>
        </a:p>
      </dsp:txBody>
      <dsp:txXfrm>
        <a:off x="2232566" y="2037099"/>
        <a:ext cx="1586693" cy="632898"/>
      </dsp:txXfrm>
    </dsp:sp>
    <dsp:sp modelId="{70160FEB-E21B-5C44-A1B1-7B66EAD26CC0}">
      <dsp:nvSpPr>
        <dsp:cNvPr id="0" name=""/>
        <dsp:cNvSpPr/>
      </dsp:nvSpPr>
      <dsp:spPr>
        <a:xfrm rot="5400000">
          <a:off x="2899860" y="2706495"/>
          <a:ext cx="252104" cy="30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05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935155" y="2731706"/>
        <a:ext cx="181515" cy="176473"/>
      </dsp:txXfrm>
    </dsp:sp>
    <dsp:sp modelId="{090756CB-683B-5F4A-8DB5-655C16AFFD14}">
      <dsp:nvSpPr>
        <dsp:cNvPr id="0" name=""/>
        <dsp:cNvSpPr/>
      </dsp:nvSpPr>
      <dsp:spPr>
        <a:xfrm>
          <a:off x="2212876" y="3025827"/>
          <a:ext cx="1626073" cy="67227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43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</a:p>
      </dsp:txBody>
      <dsp:txXfrm>
        <a:off x="2232566" y="3045517"/>
        <a:ext cx="1586693" cy="632898"/>
      </dsp:txXfrm>
    </dsp:sp>
    <dsp:sp modelId="{419EB84C-9484-824D-AF8E-F60D40EF474A}">
      <dsp:nvSpPr>
        <dsp:cNvPr id="0" name=""/>
        <dsp:cNvSpPr/>
      </dsp:nvSpPr>
      <dsp:spPr>
        <a:xfrm rot="5400000">
          <a:off x="2899860" y="3714912"/>
          <a:ext cx="252104" cy="3025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2935155" y="3740123"/>
        <a:ext cx="181515" cy="176473"/>
      </dsp:txXfrm>
    </dsp:sp>
    <dsp:sp modelId="{0099F817-E671-A243-8003-CF25E9F35AA2}">
      <dsp:nvSpPr>
        <dsp:cNvPr id="0" name=""/>
        <dsp:cNvSpPr/>
      </dsp:nvSpPr>
      <dsp:spPr>
        <a:xfrm>
          <a:off x="2212876" y="4034245"/>
          <a:ext cx="1626073" cy="67227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C (64 bit)</a:t>
          </a:r>
        </a:p>
      </dsp:txBody>
      <dsp:txXfrm>
        <a:off x="2232566" y="4053935"/>
        <a:ext cx="1586693" cy="632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535041"/>
          <a:ext cx="3759198" cy="4212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none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555602"/>
        <a:ext cx="3718076" cy="380078"/>
      </dsp:txXfrm>
    </dsp:sp>
    <dsp:sp modelId="{8F1174B9-E5E0-EF4D-82AA-FF084EC859DE}">
      <dsp:nvSpPr>
        <dsp:cNvPr id="0" name=""/>
        <dsp:cNvSpPr/>
      </dsp:nvSpPr>
      <dsp:spPr>
        <a:xfrm>
          <a:off x="0" y="1008081"/>
          <a:ext cx="3759198" cy="4212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1028642"/>
        <a:ext cx="3718076" cy="380078"/>
      </dsp:txXfrm>
    </dsp:sp>
    <dsp:sp modelId="{285CC174-158E-254B-B8B7-716B1A9D73F6}">
      <dsp:nvSpPr>
        <dsp:cNvPr id="0" name=""/>
        <dsp:cNvSpPr/>
      </dsp:nvSpPr>
      <dsp:spPr>
        <a:xfrm>
          <a:off x="0" y="1481121"/>
          <a:ext cx="3759198" cy="4212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1501682"/>
        <a:ext cx="3718076" cy="380078"/>
      </dsp:txXfrm>
    </dsp:sp>
    <dsp:sp modelId="{5C9C90FC-F1CB-4741-8E83-EFE7C5247557}">
      <dsp:nvSpPr>
        <dsp:cNvPr id="0" name=""/>
        <dsp:cNvSpPr/>
      </dsp:nvSpPr>
      <dsp:spPr>
        <a:xfrm>
          <a:off x="0" y="1954161"/>
          <a:ext cx="3759198" cy="4212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0561" y="1974722"/>
        <a:ext cx="3718076" cy="380078"/>
      </dsp:txXfrm>
    </dsp:sp>
    <dsp:sp modelId="{2A918A8D-FCFC-114A-B27E-DE99551F7E54}">
      <dsp:nvSpPr>
        <dsp:cNvPr id="0" name=""/>
        <dsp:cNvSpPr/>
      </dsp:nvSpPr>
      <dsp:spPr>
        <a:xfrm>
          <a:off x="0" y="2427201"/>
          <a:ext cx="3759198" cy="42120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2447762"/>
        <a:ext cx="3718076" cy="380078"/>
      </dsp:txXfrm>
    </dsp:sp>
    <dsp:sp modelId="{AA081FB5-C7BD-5D4F-84DA-A0158CC8DAB4}">
      <dsp:nvSpPr>
        <dsp:cNvPr id="0" name=""/>
        <dsp:cNvSpPr/>
      </dsp:nvSpPr>
      <dsp:spPr>
        <a:xfrm>
          <a:off x="0" y="290024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18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561" y="2920802"/>
        <a:ext cx="3718076" cy="380078"/>
      </dsp:txXfrm>
    </dsp:sp>
    <dsp:sp modelId="{C78B8050-3B26-D449-9505-36285D040EB1}">
      <dsp:nvSpPr>
        <dsp:cNvPr id="0" name=""/>
        <dsp:cNvSpPr/>
      </dsp:nvSpPr>
      <dsp:spPr>
        <a:xfrm>
          <a:off x="0" y="337328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0561" y="3393842"/>
        <a:ext cx="3718076" cy="380078"/>
      </dsp:txXfrm>
    </dsp:sp>
    <dsp:sp modelId="{E543EC3E-D381-0B47-B8F4-EEB5E0A70E02}">
      <dsp:nvSpPr>
        <dsp:cNvPr id="0" name=""/>
        <dsp:cNvSpPr/>
      </dsp:nvSpPr>
      <dsp:spPr>
        <a:xfrm>
          <a:off x="0" y="384632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0561" y="3866882"/>
        <a:ext cx="3718076" cy="380078"/>
      </dsp:txXfrm>
    </dsp:sp>
    <dsp:sp modelId="{5B145F10-DF0B-D340-B2C1-FD0E2E0B0A13}">
      <dsp:nvSpPr>
        <dsp:cNvPr id="0" name=""/>
        <dsp:cNvSpPr/>
      </dsp:nvSpPr>
      <dsp:spPr>
        <a:xfrm>
          <a:off x="0" y="4319361"/>
          <a:ext cx="3759198" cy="42120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0561" y="4339922"/>
        <a:ext cx="3718076" cy="3800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69926-97E3-9F45-9F52-77636F4AB06E}">
      <dsp:nvSpPr>
        <dsp:cNvPr id="0" name=""/>
        <dsp:cNvSpPr/>
      </dsp:nvSpPr>
      <dsp:spPr>
        <a:xfrm>
          <a:off x="0" y="60020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u="none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Symmetric Encryption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Concept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620305"/>
        <a:ext cx="3718990" cy="371632"/>
      </dsp:txXfrm>
    </dsp:sp>
    <dsp:sp modelId="{8F1174B9-E5E0-EF4D-82AA-FF084EC859DE}">
      <dsp:nvSpPr>
        <dsp:cNvPr id="0" name=""/>
        <dsp:cNvSpPr/>
      </dsp:nvSpPr>
      <dsp:spPr>
        <a:xfrm>
          <a:off x="0" y="105812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M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ain rules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078225"/>
        <a:ext cx="3718990" cy="371632"/>
      </dsp:txXfrm>
    </dsp:sp>
    <dsp:sp modelId="{285CC174-158E-254B-B8B7-716B1A9D73F6}">
      <dsp:nvSpPr>
        <dsp:cNvPr id="0" name=""/>
        <dsp:cNvSpPr/>
      </dsp:nvSpPr>
      <dsp:spPr>
        <a:xfrm>
          <a:off x="0" y="151604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Simple encryptions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1536145"/>
        <a:ext cx="3718990" cy="371632"/>
      </dsp:txXfrm>
    </dsp:sp>
    <dsp:sp modelId="{5C9C90FC-F1CB-4741-8E83-EFE7C5247557}">
      <dsp:nvSpPr>
        <dsp:cNvPr id="0" name=""/>
        <dsp:cNvSpPr/>
      </dsp:nvSpPr>
      <dsp:spPr>
        <a:xfrm>
          <a:off x="0" y="197396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Security</a:t>
          </a:r>
        </a:p>
      </dsp:txBody>
      <dsp:txXfrm>
        <a:off x="20104" y="1994065"/>
        <a:ext cx="3718990" cy="371632"/>
      </dsp:txXfrm>
    </dsp:sp>
    <dsp:sp modelId="{2A918A8D-FCFC-114A-B27E-DE99551F7E54}">
      <dsp:nvSpPr>
        <dsp:cNvPr id="0" name=""/>
        <dsp:cNvSpPr/>
      </dsp:nvSpPr>
      <dsp:spPr>
        <a:xfrm>
          <a:off x="0" y="2431881"/>
          <a:ext cx="3759198" cy="411840"/>
        </a:xfrm>
        <a:prstGeom prst="roundRect">
          <a:avLst/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b="1" i="0" kern="1200" dirty="0"/>
            <a:t>✔ </a:t>
          </a: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DES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451985"/>
        <a:ext cx="3718990" cy="371632"/>
      </dsp:txXfrm>
    </dsp:sp>
    <dsp:sp modelId="{AA081FB5-C7BD-5D4F-84DA-A0158CC8DAB4}">
      <dsp:nvSpPr>
        <dsp:cNvPr id="0" name=""/>
        <dsp:cNvSpPr/>
      </dsp:nvSpPr>
      <dsp:spPr>
        <a:xfrm>
          <a:off x="0" y="288980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  <a:endParaRPr lang="en-US" sz="1600" kern="1200" dirty="0">
            <a:solidFill>
              <a:schemeClr val="bg1"/>
            </a:solidFill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20104" y="2909905"/>
        <a:ext cx="3718990" cy="371632"/>
      </dsp:txXfrm>
    </dsp:sp>
    <dsp:sp modelId="{C78B8050-3B26-D449-9505-36285D040EB1}">
      <dsp:nvSpPr>
        <dsp:cNvPr id="0" name=""/>
        <dsp:cNvSpPr/>
      </dsp:nvSpPr>
      <dsp:spPr>
        <a:xfrm>
          <a:off x="0" y="334772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Long messages</a:t>
          </a:r>
        </a:p>
      </dsp:txBody>
      <dsp:txXfrm>
        <a:off x="20104" y="3367825"/>
        <a:ext cx="3718990" cy="371632"/>
      </dsp:txXfrm>
    </dsp:sp>
    <dsp:sp modelId="{E543EC3E-D381-0B47-B8F4-EEB5E0A70E02}">
      <dsp:nvSpPr>
        <dsp:cNvPr id="0" name=""/>
        <dsp:cNvSpPr/>
      </dsp:nvSpPr>
      <dsp:spPr>
        <a:xfrm>
          <a:off x="0" y="380564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HASH</a:t>
          </a:r>
        </a:p>
      </dsp:txBody>
      <dsp:txXfrm>
        <a:off x="20104" y="3825745"/>
        <a:ext cx="3718990" cy="371632"/>
      </dsp:txXfrm>
    </dsp:sp>
    <dsp:sp modelId="{5B145F10-DF0B-D340-B2C1-FD0E2E0B0A13}">
      <dsp:nvSpPr>
        <dsp:cNvPr id="0" name=""/>
        <dsp:cNvSpPr/>
      </dsp:nvSpPr>
      <dsp:spPr>
        <a:xfrm>
          <a:off x="0" y="4263561"/>
          <a:ext cx="3759198" cy="411840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rPr>
            <a:t>Authentication</a:t>
          </a:r>
        </a:p>
      </dsp:txBody>
      <dsp:txXfrm>
        <a:off x="20104" y="4283665"/>
        <a:ext cx="3718990" cy="3716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955525" y="0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m (128 bit)</a:t>
          </a:r>
        </a:p>
      </dsp:txBody>
      <dsp:txXfrm>
        <a:off x="989992" y="34467"/>
        <a:ext cx="4071841" cy="1107840"/>
      </dsp:txXfrm>
    </dsp:sp>
    <dsp:sp modelId="{53191823-2D81-584A-93AB-BFB1F46AAED7}">
      <dsp:nvSpPr>
        <dsp:cNvPr id="0" name=""/>
        <dsp:cNvSpPr/>
      </dsp:nvSpPr>
      <dsp:spPr>
        <a:xfrm rot="5400000">
          <a:off x="2805267" y="1206193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1250322"/>
        <a:ext cx="317728" cy="308903"/>
      </dsp:txXfrm>
    </dsp:sp>
    <dsp:sp modelId="{38E5B74B-CAAB-F844-A856-EF97B8B86493}">
      <dsp:nvSpPr>
        <dsp:cNvPr id="0" name=""/>
        <dsp:cNvSpPr/>
      </dsp:nvSpPr>
      <dsp:spPr>
        <a:xfrm>
          <a:off x="955525" y="1765161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AES</a:t>
          </a:r>
        </a:p>
      </dsp:txBody>
      <dsp:txXfrm>
        <a:off x="989992" y="1799628"/>
        <a:ext cx="4071841" cy="1107840"/>
      </dsp:txXfrm>
    </dsp:sp>
    <dsp:sp modelId="{F3D1E0FB-3E68-004F-A19E-AA77413B920D}">
      <dsp:nvSpPr>
        <dsp:cNvPr id="0" name=""/>
        <dsp:cNvSpPr/>
      </dsp:nvSpPr>
      <dsp:spPr>
        <a:xfrm rot="5400000">
          <a:off x="2805267" y="2971355"/>
          <a:ext cx="441290" cy="529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2867049" y="3015484"/>
        <a:ext cx="317728" cy="308903"/>
      </dsp:txXfrm>
    </dsp:sp>
    <dsp:sp modelId="{E5D8560E-FEC9-884B-A367-2950D396B2EF}">
      <dsp:nvSpPr>
        <dsp:cNvPr id="0" name=""/>
        <dsp:cNvSpPr/>
      </dsp:nvSpPr>
      <dsp:spPr>
        <a:xfrm>
          <a:off x="955525" y="3530323"/>
          <a:ext cx="4140775" cy="1176774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  <a:cs typeface="Consolas" panose="020B0609020204030204" pitchFamily="49" charset="0"/>
            </a:rPr>
            <a:t>C (128 bit)</a:t>
          </a:r>
        </a:p>
      </dsp:txBody>
      <dsp:txXfrm>
        <a:off x="989992" y="3564790"/>
        <a:ext cx="4071841" cy="1107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198F0-F057-B240-AEAD-ADA952CF0F9C}">
      <dsp:nvSpPr>
        <dsp:cNvPr id="0" name=""/>
        <dsp:cNvSpPr/>
      </dsp:nvSpPr>
      <dsp:spPr>
        <a:xfrm>
          <a:off x="489233" y="0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sp:txBody>
      <dsp:txXfrm>
        <a:off x="516654" y="27421"/>
        <a:ext cx="1630378" cy="881391"/>
      </dsp:txXfrm>
    </dsp:sp>
    <dsp:sp modelId="{53191823-2D81-584A-93AB-BFB1F46AAED7}">
      <dsp:nvSpPr>
        <dsp:cNvPr id="0" name=""/>
        <dsp:cNvSpPr/>
      </dsp:nvSpPr>
      <dsp:spPr>
        <a:xfrm rot="5400000">
          <a:off x="1156299" y="959639"/>
          <a:ext cx="351087" cy="421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205451" y="994748"/>
        <a:ext cx="252783" cy="245761"/>
      </dsp:txXfrm>
    </dsp:sp>
    <dsp:sp modelId="{38E5B74B-CAAB-F844-A856-EF97B8B86493}">
      <dsp:nvSpPr>
        <dsp:cNvPr id="0" name=""/>
        <dsp:cNvSpPr/>
      </dsp:nvSpPr>
      <dsp:spPr>
        <a:xfrm>
          <a:off x="489233" y="1404350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S-BOX</a:t>
          </a:r>
        </a:p>
      </dsp:txBody>
      <dsp:txXfrm>
        <a:off x="516654" y="1431771"/>
        <a:ext cx="1630378" cy="881391"/>
      </dsp:txXfrm>
    </dsp:sp>
    <dsp:sp modelId="{F3D1E0FB-3E68-004F-A19E-AA77413B920D}">
      <dsp:nvSpPr>
        <dsp:cNvPr id="0" name=""/>
        <dsp:cNvSpPr/>
      </dsp:nvSpPr>
      <dsp:spPr>
        <a:xfrm rot="5400000">
          <a:off x="1156299" y="2363990"/>
          <a:ext cx="351087" cy="4213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158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1205451" y="2399099"/>
        <a:ext cx="252783" cy="245761"/>
      </dsp:txXfrm>
    </dsp:sp>
    <dsp:sp modelId="{E5D8560E-FEC9-884B-A367-2950D396B2EF}">
      <dsp:nvSpPr>
        <dsp:cNvPr id="0" name=""/>
        <dsp:cNvSpPr/>
      </dsp:nvSpPr>
      <dsp:spPr>
        <a:xfrm>
          <a:off x="489233" y="2808701"/>
          <a:ext cx="1685220" cy="936233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byte (8 bit)</a:t>
          </a:r>
        </a:p>
      </dsp:txBody>
      <dsp:txXfrm>
        <a:off x="516654" y="2836122"/>
        <a:ext cx="1630378" cy="881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7254A-DC01-EA46-8F1D-5F2806CABEB8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54EC4-69D9-BB40-B2F1-ABDD5B52186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328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IL" dirty="0"/>
              <a:t>1b6 is the rown number if the table of the s-box</a:t>
            </a:r>
          </a:p>
          <a:p>
            <a:r>
              <a:rPr lang="en-US" dirty="0"/>
              <a:t>B</a:t>
            </a:r>
            <a:r>
              <a:rPr lang="en-IL" dirty="0"/>
              <a:t>2b3b4b5 is the col</a:t>
            </a:r>
          </a:p>
          <a:p>
            <a:r>
              <a:rPr lang="en-US" dirty="0"/>
              <a:t>T</a:t>
            </a:r>
            <a:r>
              <a:rPr lang="en-IL" dirty="0"/>
              <a:t>he cell [</a:t>
            </a:r>
            <a:r>
              <a:rPr lang="en-US" dirty="0"/>
              <a:t>I</a:t>
            </a:r>
            <a:r>
              <a:rPr lang="en-IL" dirty="0"/>
              <a:t>,j] contains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54EC4-69D9-BB40-B2F1-ABDD5B52186B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29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53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43400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696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25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623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079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12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0084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9800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9816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148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3FFD4-1B50-1043-B3D0-684F222C86CA}" type="datetimeFigureOut">
              <a:rPr lang="en-IL" smtClean="0"/>
              <a:t>25/11/2020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FC8AD-A163-F04C-94E3-537A6E21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49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ll_cipher#:~:text=In%20classical%20cryptography%2C%20the%20Hill,than%20three%20symbols%20at%20once." TargetMode="External"/><Relationship Id="rId2" Type="http://schemas.openxmlformats.org/officeDocument/2006/relationships/hyperlink" Target="https://en.wikipedia.org/wiki/Vigen%C3%A8re_ciph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near-feedback_shift_register#:~:text=In%20computing%2C%20a%20linear%2Dfeedback,exclusive%2Dor%20(XOR).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Key_schedul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3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7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2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ES_key_schedule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3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11.xml"/><Relationship Id="rId18" Type="http://schemas.microsoft.com/office/2007/relationships/diagramDrawing" Target="../diagrams/drawing12.xml"/><Relationship Id="rId26" Type="http://schemas.openxmlformats.org/officeDocument/2006/relationships/diagramQuickStyle" Target="../diagrams/quickStyle14.xml"/><Relationship Id="rId3" Type="http://schemas.openxmlformats.org/officeDocument/2006/relationships/diagramLayout" Target="../diagrams/layout10.xml"/><Relationship Id="rId21" Type="http://schemas.openxmlformats.org/officeDocument/2006/relationships/diagramQuickStyle" Target="../diagrams/quickStyle13.xml"/><Relationship Id="rId7" Type="http://schemas.openxmlformats.org/officeDocument/2006/relationships/image" Target="../media/image26.png"/><Relationship Id="rId12" Type="http://schemas.openxmlformats.org/officeDocument/2006/relationships/diagramColors" Target="../diagrams/colors11.xml"/><Relationship Id="rId17" Type="http://schemas.openxmlformats.org/officeDocument/2006/relationships/diagramColors" Target="../diagrams/colors12.xml"/><Relationship Id="rId25" Type="http://schemas.openxmlformats.org/officeDocument/2006/relationships/diagramLayout" Target="../diagrams/layout14.xml"/><Relationship Id="rId33" Type="http://schemas.microsoft.com/office/2007/relationships/diagramDrawing" Target="../diagrams/drawing15.xml"/><Relationship Id="rId2" Type="http://schemas.openxmlformats.org/officeDocument/2006/relationships/diagramData" Target="../diagrams/data10.xml"/><Relationship Id="rId16" Type="http://schemas.openxmlformats.org/officeDocument/2006/relationships/diagramQuickStyle" Target="../diagrams/quickStyle12.xml"/><Relationship Id="rId20" Type="http://schemas.openxmlformats.org/officeDocument/2006/relationships/diagramLayout" Target="../diagrams/layout13.xml"/><Relationship Id="rId29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diagramQuickStyle" Target="../diagrams/quickStyle11.xml"/><Relationship Id="rId24" Type="http://schemas.openxmlformats.org/officeDocument/2006/relationships/diagramData" Target="../diagrams/data14.xml"/><Relationship Id="rId32" Type="http://schemas.openxmlformats.org/officeDocument/2006/relationships/diagramColors" Target="../diagrams/colors15.xml"/><Relationship Id="rId5" Type="http://schemas.openxmlformats.org/officeDocument/2006/relationships/diagramColors" Target="../diagrams/colors10.xml"/><Relationship Id="rId15" Type="http://schemas.openxmlformats.org/officeDocument/2006/relationships/diagramLayout" Target="../diagrams/layout12.xml"/><Relationship Id="rId23" Type="http://schemas.microsoft.com/office/2007/relationships/diagramDrawing" Target="../diagrams/drawing13.xml"/><Relationship Id="rId28" Type="http://schemas.microsoft.com/office/2007/relationships/diagramDrawing" Target="../diagrams/drawing14.xml"/><Relationship Id="rId10" Type="http://schemas.openxmlformats.org/officeDocument/2006/relationships/diagramLayout" Target="../diagrams/layout11.xml"/><Relationship Id="rId19" Type="http://schemas.openxmlformats.org/officeDocument/2006/relationships/diagramData" Target="../diagrams/data13.xml"/><Relationship Id="rId31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0.xml"/><Relationship Id="rId9" Type="http://schemas.openxmlformats.org/officeDocument/2006/relationships/diagramData" Target="../diagrams/data11.xml"/><Relationship Id="rId14" Type="http://schemas.openxmlformats.org/officeDocument/2006/relationships/diagramData" Target="../diagrams/data12.xml"/><Relationship Id="rId22" Type="http://schemas.openxmlformats.org/officeDocument/2006/relationships/diagramColors" Target="../diagrams/colors13.xml"/><Relationship Id="rId27" Type="http://schemas.openxmlformats.org/officeDocument/2006/relationships/diagramColors" Target="../diagrams/colors14.xml"/><Relationship Id="rId30" Type="http://schemas.openxmlformats.org/officeDocument/2006/relationships/diagramLayout" Target="../diagrams/layout15.xml"/><Relationship Id="rId8" Type="http://schemas.openxmlformats.org/officeDocument/2006/relationships/image" Target="../media/image27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diagramColors" Target="../diagrams/colors17.xml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diagramQuickStyle" Target="../diagrams/quickStyle17.xml"/><Relationship Id="rId2" Type="http://schemas.openxmlformats.org/officeDocument/2006/relationships/image" Target="../media/image3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diagramLayout" Target="../diagrams/layout17.xml"/><Relationship Id="rId5" Type="http://schemas.openxmlformats.org/officeDocument/2006/relationships/diagramQuickStyle" Target="../diagrams/quickStyle16.xml"/><Relationship Id="rId15" Type="http://schemas.openxmlformats.org/officeDocument/2006/relationships/image" Target="../media/image38.png"/><Relationship Id="rId10" Type="http://schemas.openxmlformats.org/officeDocument/2006/relationships/diagramData" Target="../diagrams/data17.xml"/><Relationship Id="rId4" Type="http://schemas.openxmlformats.org/officeDocument/2006/relationships/diagramLayout" Target="../diagrams/layout16.xml"/><Relationship Id="rId9" Type="http://schemas.openxmlformats.org/officeDocument/2006/relationships/image" Target="../media/image27.svg"/><Relationship Id="rId14" Type="http://schemas.microsoft.com/office/2007/relationships/diagramDrawing" Target="../diagrams/drawing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2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47.svg"/><Relationship Id="rId5" Type="http://schemas.openxmlformats.org/officeDocument/2006/relationships/image" Target="../media/image17.svg"/><Relationship Id="rId10" Type="http://schemas.openxmlformats.org/officeDocument/2006/relationships/image" Target="../media/image46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7.png"/><Relationship Id="rId3" Type="http://schemas.openxmlformats.org/officeDocument/2006/relationships/image" Target="../media/image49.svg"/><Relationship Id="rId7" Type="http://schemas.openxmlformats.org/officeDocument/2006/relationships/image" Target="../media/image50.png"/><Relationship Id="rId12" Type="http://schemas.openxmlformats.org/officeDocument/2006/relationships/image" Target="../media/image56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55.png"/><Relationship Id="rId5" Type="http://schemas.openxmlformats.org/officeDocument/2006/relationships/image" Target="../media/image14.png"/><Relationship Id="rId10" Type="http://schemas.openxmlformats.org/officeDocument/2006/relationships/image" Target="../media/image53.svg"/><Relationship Id="rId4" Type="http://schemas.openxmlformats.org/officeDocument/2006/relationships/image" Target="../media/image54.png"/><Relationship Id="rId9" Type="http://schemas.openxmlformats.org/officeDocument/2006/relationships/image" Target="../media/image52.png"/><Relationship Id="rId14" Type="http://schemas.openxmlformats.org/officeDocument/2006/relationships/image" Target="../media/image58.sv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95DBA3-8047-ED4A-A0D3-708432D9473B}"/>
              </a:ext>
            </a:extLst>
          </p:cNvPr>
          <p:cNvSpPr/>
          <p:nvPr/>
        </p:nvSpPr>
        <p:spPr>
          <a:xfrm>
            <a:off x="247650" y="742951"/>
            <a:ext cx="4502150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kern="120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Cryptography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------------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September 2020</a:t>
            </a:r>
            <a:endParaRPr lang="en-US" sz="4800" b="0" kern="120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pic>
        <p:nvPicPr>
          <p:cNvPr id="6" name="Graphic 5" descr="Encryption">
            <a:extLst>
              <a:ext uri="{FF2B5EF4-FFF2-40B4-BE49-F238E27FC236}">
                <a16:creationId xmlns:a16="http://schemas.microsoft.com/office/drawing/2014/main" id="{41A07178-D6BF-4350-86ED-6650ECBE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6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FB05E803-BB6D-A540-BAF7-8A0A3D8E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" r="1" b="1"/>
          <a:stretch/>
        </p:blipFill>
        <p:spPr>
          <a:xfrm>
            <a:off x="5360841" y="1627249"/>
            <a:ext cx="1099930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8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AAD714FB-AFEA-6044-9DCC-33FC4572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924" y="2828723"/>
            <a:ext cx="914400" cy="9144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583BCFB-9A60-AB40-9EEA-7EF3E132E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289" y="2828723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F4AE98-E641-8B45-8787-892EBDDF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54" y="3037842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7B712-2641-4F4D-8D48-7AD445C21CF2}"/>
              </a:ext>
            </a:extLst>
          </p:cNvPr>
          <p:cNvGrpSpPr/>
          <p:nvPr/>
        </p:nvGrpSpPr>
        <p:grpSpPr>
          <a:xfrm>
            <a:off x="5427085" y="1044222"/>
            <a:ext cx="1139686" cy="1085747"/>
            <a:chOff x="5427085" y="1044222"/>
            <a:chExt cx="1139686" cy="1085747"/>
          </a:xfrm>
        </p:grpSpPr>
        <p:pic>
          <p:nvPicPr>
            <p:cNvPr id="16" name="Graphic 15" descr="Envelope">
              <a:extLst>
                <a:ext uri="{FF2B5EF4-FFF2-40B4-BE49-F238E27FC236}">
                  <a16:creationId xmlns:a16="http://schemas.microsoft.com/office/drawing/2014/main" id="{6896319C-2176-2347-8E95-9DCF91A5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BAD92C07-C744-DA40-916A-D8C35263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7E60DEA6-F2DF-7C44-B87E-A249A123A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28192">
            <a:off x="9427898" y="1897495"/>
            <a:ext cx="481412" cy="4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0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A2F85-34C4-2447-8BBA-B621646A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  <a:endParaRPr lang="en-IL" dirty="0">
              <a:solidFill>
                <a:srgbClr val="00FF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679C-8FD5-F84B-A0CE-016B95F2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L" sz="24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&lt;Gen, Enc, Dec&gt;</a:t>
            </a:r>
          </a:p>
          <a:p>
            <a:r>
              <a:rPr lang="en-IL" sz="2400" dirty="0"/>
              <a:t>Gen – Random algorithm for key generation</a:t>
            </a:r>
          </a:p>
          <a:p>
            <a:r>
              <a:rPr lang="en-IL" sz="2400" dirty="0"/>
              <a:t>Enc – Known algorithm that gets key and message and returns ciphered message</a:t>
            </a:r>
          </a:p>
          <a:p>
            <a:pPr lvl="1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Enc(k, m) 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sz="2400" dirty="0"/>
              <a:t>Dec – Known algorithm that gets key and ciphered message and returns a message</a:t>
            </a:r>
          </a:p>
          <a:p>
            <a:pPr lvl="1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Dec(k, c) 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m</a:t>
            </a:r>
            <a:endParaRPr lang="he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u="sng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Definition of Truth:</a:t>
            </a:r>
          </a:p>
          <a:p>
            <a:pPr lvl="1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Dec(k, Enc(k, m))  m</a:t>
            </a:r>
            <a:endParaRPr lang="he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6174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A2F85-34C4-2447-8BBA-B621646A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  <a:endParaRPr lang="en-IL" dirty="0">
              <a:solidFill>
                <a:srgbClr val="00FF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679C-8FD5-F84B-A0CE-016B95F2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Kirchhoff's laws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Enc and Dec will be known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Why?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It’s easier to save short key rather that algorithm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Key rotation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Same methods for multi-users system</a:t>
            </a:r>
          </a:p>
          <a:p>
            <a:endParaRPr lang="he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45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30C297-1B1A-3446-B706-D6D37D22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IL" sz="3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Simple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31D5-AD40-3742-B9C4-4CD7A01B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Modulo </a:t>
            </a:r>
            <a:r>
              <a:rPr lang="en-IL" sz="1800" dirty="0">
                <a:solidFill>
                  <a:schemeClr val="tx2"/>
                </a:solidFill>
              </a:rPr>
              <a:t>encryption:</a:t>
            </a:r>
          </a:p>
          <a:p>
            <a:pPr lvl="1"/>
            <a:r>
              <a:rPr lang="en-IL" sz="1800" dirty="0">
                <a:solidFill>
                  <a:schemeClr val="tx2"/>
                </a:solidFill>
              </a:rPr>
              <a:t>Enc(k, m) </a:t>
            </a:r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 (m + k) mod 26</a:t>
            </a:r>
          </a:p>
          <a:p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Switch enctyption (</a:t>
            </a:r>
            <a:r>
              <a:rPr lang="en-US" sz="1800" dirty="0">
                <a:solidFill>
                  <a:schemeClr val="tx2"/>
                </a:solidFill>
                <a:sym typeface="Wingdings" pitchFamily="2" charset="2"/>
              </a:rPr>
              <a:t>permutation cipher</a:t>
            </a:r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):</a:t>
            </a:r>
          </a:p>
          <a:p>
            <a:pPr lvl="1"/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A  R</a:t>
            </a:r>
          </a:p>
          <a:p>
            <a:pPr lvl="1"/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B  Z</a:t>
            </a:r>
          </a:p>
          <a:p>
            <a:pPr lvl="1"/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C  A</a:t>
            </a:r>
          </a:p>
          <a:p>
            <a:r>
              <a:rPr lang="en-US" sz="1800" dirty="0">
                <a:solidFill>
                  <a:schemeClr val="tx2"/>
                </a:solidFill>
                <a:sym typeface="Wingdings" pitchFamily="2" charset="2"/>
              </a:rPr>
              <a:t>V</a:t>
            </a:r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igenere cipher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itchFamily="2" charset="2"/>
                <a:hlinkClick r:id="rId2"/>
              </a:rPr>
              <a:t>More information</a:t>
            </a:r>
            <a:endParaRPr lang="en-IL" sz="18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IL" sz="1800" dirty="0">
                <a:solidFill>
                  <a:schemeClr val="tx2"/>
                </a:solidFill>
                <a:sym typeface="Wingdings" pitchFamily="2" charset="2"/>
              </a:rPr>
              <a:t>Hill cipher (using matrix)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itchFamily="2" charset="2"/>
                <a:hlinkClick r:id="rId3"/>
              </a:rPr>
              <a:t>More information</a:t>
            </a:r>
            <a:endParaRPr lang="en-US" sz="1800" dirty="0">
              <a:solidFill>
                <a:schemeClr val="tx2"/>
              </a:solidFill>
              <a:sym typeface="Wingdings" pitchFamily="2" charset="2"/>
            </a:endParaRPr>
          </a:p>
          <a:p>
            <a:r>
              <a:rPr lang="en-US" sz="2200" dirty="0">
                <a:solidFill>
                  <a:schemeClr val="tx2"/>
                </a:solidFill>
                <a:sym typeface="Wingdings" pitchFamily="2" charset="2"/>
              </a:rPr>
              <a:t>Linear Feedback Shift Register  (LFST)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sym typeface="Wingdings" pitchFamily="2" charset="2"/>
                <a:hlinkClick r:id="rId4"/>
              </a:rPr>
              <a:t>More information</a:t>
            </a:r>
            <a:endParaRPr lang="en-IL" sz="1800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1301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D4D-33D2-0C43-A230-B00F45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of Attacks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C93C-7741-E847-8D0B-D071EC9C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00113"/>
          </a:xfrm>
        </p:spPr>
        <p:txBody>
          <a:bodyPr>
            <a:normAutofit lnSpcReduction="10000"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Cipher text only attack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attacker see some ciphered messages and tries to understand the original ones.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Known plain text attack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attacker see come pairs of: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&lt;M, Enc(k, M)&gt;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attacker crack the system if a new message is being encrypted by him.</a:t>
            </a:r>
          </a:p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Chosen plain text attack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attacker can ask for encryption for 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 attacker crack the system if a new message is being encrypted by him.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B8AD-B0D3-EB41-B833-7764007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68EC3-A95E-7641-ABB3-D5DE21041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</m:oMath>
                </a14:m>
                <a:r>
                  <a:rPr lang="he-IL" i="1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Keys space - &lt;0000000000&gt; 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  <a:sym typeface="Wingdings" pitchFamily="2" charset="2"/>
                  </a:rPr>
                  <a:t> 2^10</a:t>
                </a:r>
                <a:endParaRPr lang="en-US" i="1" dirty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</m:oMath>
                </a14:m>
                <a:r>
                  <a:rPr lang="en-US" i="1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Messages space</a:t>
                </a:r>
                <a:endParaRPr lang="en-US" i="1" dirty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ciphered messages space - &lt;0000&gt; --&gt; 2^4 = 16 – 1/16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Perfect secrecy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Math – Independence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Intuitive – When the attacker sees c message, he cannot get any information about m. </a:t>
                </a:r>
              </a:p>
              <a:p>
                <a:r>
                  <a:rPr lang="en-IL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Enryption system is Perfectly secured then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i="1" dirty="0">
                  <a:solidFill>
                    <a:srgbClr val="00FF00"/>
                  </a:solidFill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68EC3-A95E-7641-ABB3-D5DE21041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55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5AA606C-14FA-5E48-A3AF-A7A0B7362E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L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Enryption system is Perfectly secured then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|≥|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05AA606C-14FA-5E48-A3AF-A7A0B7362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r="-724" b="-219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985AC5-A2E8-CC47-9F3A-655B1DD29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et’s </a:t>
                </a:r>
                <a:r>
                  <a:rPr lang="en-IL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say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𝕂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We’ll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∃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ll the messages that are decrypted from c by any k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𝕂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|&lt;|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So there’s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∉</m:t>
                        </m:r>
                        <m:r>
                          <a:rPr lang="en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𝕄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b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>
                  <a:solidFill>
                    <a:srgbClr val="00FF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985AC5-A2E8-CC47-9F3A-655B1DD29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3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B8AD-B0D3-EB41-B833-77640076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8EC3-A95E-7641-ABB3-D5DE2104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727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The common Encryption systems are not perfectly secured, because in real life we cannot implement systems that their keys are longer than the messages.</a:t>
            </a:r>
          </a:p>
          <a:p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Perfectly secured is not practical.</a:t>
            </a:r>
          </a:p>
          <a:p>
            <a:endParaRPr lang="en-US" dirty="0">
              <a:latin typeface="Consolas" panose="020B0609020204030204" pitchFamily="49" charset="0"/>
              <a:ea typeface="Cambria Math" panose="02040503050406030204" pitchFamily="18" charset="0"/>
              <a:cs typeface="Consolas" panose="020B0609020204030204" pitchFamily="49" charset="0"/>
            </a:endParaRPr>
          </a:p>
          <a:p>
            <a:r>
              <a:rPr lang="en-US" u="sng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We would want that:</a:t>
            </a:r>
          </a:p>
          <a:p>
            <a:pPr lvl="1"/>
            <a:r>
              <a:rPr lang="en-US" dirty="0">
                <a:latin typeface="Consolas" panose="020B0609020204030204" pitchFamily="49" charset="0"/>
                <a:ea typeface="Cambria Math" panose="02040503050406030204" pitchFamily="18" charset="0"/>
                <a:cs typeface="Consolas" panose="020B0609020204030204" pitchFamily="49" charset="0"/>
              </a:rPr>
              <a:t>The system can be hacked, but with low probability </a:t>
            </a:r>
          </a:p>
        </p:txBody>
      </p:sp>
    </p:spTree>
    <p:extLst>
      <p:ext uri="{BB962C8B-B14F-4D97-AF65-F5344CB8AC3E}">
        <p14:creationId xmlns:p14="http://schemas.microsoft.com/office/powerpoint/2010/main" val="2001031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BD4D-33D2-0C43-A230-B00F4582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Attacks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FC93C-7741-E847-8D0B-D071EC9CD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Brute-force attack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theory, we can hack and crack any encryption algorithm by Brute-force attack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 want to create a complex encryption algorithm, that cannot be hacked in high probability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021D6C-D768-854E-B7F6-68DBFB5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 daily basis…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3E235-D791-974E-BAE0-2F66F7CB8DD5}"/>
              </a:ext>
            </a:extLst>
          </p:cNvPr>
          <p:cNvSpPr/>
          <p:nvPr/>
        </p:nvSpPr>
        <p:spPr>
          <a:xfrm>
            <a:off x="5066808" y="869515"/>
            <a:ext cx="39052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Private 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A6BB1-77AC-F343-9E67-5D2988CAA4FC}"/>
              </a:ext>
            </a:extLst>
          </p:cNvPr>
          <p:cNvSpPr/>
          <p:nvPr/>
        </p:nvSpPr>
        <p:spPr>
          <a:xfrm>
            <a:off x="8617799" y="3760106"/>
            <a:ext cx="356700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Public key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86D7C-5BEC-8C43-9851-B15673D6D2AA}"/>
              </a:ext>
            </a:extLst>
          </p:cNvPr>
          <p:cNvSpPr/>
          <p:nvPr/>
        </p:nvSpPr>
        <p:spPr>
          <a:xfrm>
            <a:off x="6745655" y="2682565"/>
            <a:ext cx="221406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Sha256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3C0F87-498C-6445-91B5-E8B05AD54A61}"/>
              </a:ext>
            </a:extLst>
          </p:cNvPr>
          <p:cNvSpPr/>
          <p:nvPr/>
        </p:nvSpPr>
        <p:spPr>
          <a:xfrm>
            <a:off x="5392721" y="4735754"/>
            <a:ext cx="491993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Encrypted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08D7D2-D278-8D4E-BF2A-377F360789D3}"/>
              </a:ext>
            </a:extLst>
          </p:cNvPr>
          <p:cNvSpPr/>
          <p:nvPr/>
        </p:nvSpPr>
        <p:spPr>
          <a:xfrm>
            <a:off x="7989090" y="1682130"/>
            <a:ext cx="424346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certificated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C35440-5D7F-9547-8F3C-D22BA2D43A35}"/>
              </a:ext>
            </a:extLst>
          </p:cNvPr>
          <p:cNvSpPr/>
          <p:nvPr/>
        </p:nvSpPr>
        <p:spPr>
          <a:xfrm>
            <a:off x="10110824" y="3150023"/>
            <a:ext cx="9444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288347-4CD9-CF49-87FE-C92ED35890B4}"/>
              </a:ext>
            </a:extLst>
          </p:cNvPr>
          <p:cNvSpPr/>
          <p:nvPr/>
        </p:nvSpPr>
        <p:spPr>
          <a:xfrm>
            <a:off x="6542097" y="1792844"/>
            <a:ext cx="11668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https</a:t>
            </a:r>
            <a:endParaRPr lang="en-US" sz="32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FA4124-B651-9D49-A330-F722468330BA}"/>
              </a:ext>
            </a:extLst>
          </p:cNvPr>
          <p:cNvSpPr/>
          <p:nvPr/>
        </p:nvSpPr>
        <p:spPr>
          <a:xfrm>
            <a:off x="9983384" y="5611505"/>
            <a:ext cx="119936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2C6C9E-53BF-B84A-B65F-5606C92ED8EA}"/>
              </a:ext>
            </a:extLst>
          </p:cNvPr>
          <p:cNvSpPr/>
          <p:nvPr/>
        </p:nvSpPr>
        <p:spPr>
          <a:xfrm>
            <a:off x="5952651" y="3556225"/>
            <a:ext cx="15376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254720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E8B8-E1A8-6941-B00F-8B75C3E7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Important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DDC92-240D-5846-A02A-BEE51C78D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XOR </a:t>
                </a:r>
                <a14:m>
                  <m:oMath xmlns:m="http://schemas.openxmlformats.org/officeDocument/2006/math">
                    <m:r>
                      <a:rPr lang="en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111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000=111, 10</m:t>
                    </m:r>
                    <m:r>
                      <a:rPr lang="en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11=01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Permotation – </a:t>
                </a:r>
                <a:r>
                  <a:rPr lang="he-IL" dirty="0">
                    <a:latin typeface="Consolas" panose="020B0609020204030204" pitchFamily="49" charset="0"/>
                  </a:rPr>
                  <a:t>תמורה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– reorder the bits by specific method</a:t>
                </a:r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BDDC92-240D-5846-A02A-BEE51C78D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748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– Data Encryption Standart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/>
              <a:t>1975 (Federal Register) </a:t>
            </a:r>
          </a:p>
          <a:p>
            <a:r>
              <a:rPr lang="en-US" dirty="0"/>
              <a:t>standardized in January 1977</a:t>
            </a:r>
          </a:p>
          <a:p>
            <a:r>
              <a:rPr lang="en-US" sz="2400" dirty="0"/>
              <a:t>IBM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56520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08A-A75D-744E-BB89-58E5ACF0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– Data Encryption Standart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732374-68B1-2143-9A7E-1EF151E39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623965"/>
              </p:ext>
            </p:extLst>
          </p:nvPr>
        </p:nvGraphicFramePr>
        <p:xfrm>
          <a:off x="3070087" y="1690688"/>
          <a:ext cx="6051826" cy="470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7F1C1627-DB18-F74A-A76F-5C8149B750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4966" y="3111615"/>
            <a:ext cx="1885121" cy="1885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D33620-FE2E-6846-BB86-D57FC39AA7B5}"/>
              </a:ext>
            </a:extLst>
          </p:cNvPr>
          <p:cNvSpPr txBox="1"/>
          <p:nvPr/>
        </p:nvSpPr>
        <p:spPr>
          <a:xfrm>
            <a:off x="1235213" y="4626368"/>
            <a:ext cx="178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ey (56 bit)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78F5DF-0674-144C-8187-7395F98921EA}"/>
              </a:ext>
            </a:extLst>
          </p:cNvPr>
          <p:cNvCxnSpPr/>
          <p:nvPr/>
        </p:nvCxnSpPr>
        <p:spPr>
          <a:xfrm>
            <a:off x="3070087" y="4044237"/>
            <a:ext cx="2442817" cy="9938"/>
          </a:xfrm>
          <a:prstGeom prst="straightConnector1">
            <a:avLst/>
          </a:prstGeom>
          <a:ln w="1016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33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BDEF-C44C-244B-A178-05F9F46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 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0F221-DA1E-D948-9715-3EEB15F12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 each iteration we split the message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to 2: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&lt;32 bit, 32 bit&gt;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 [Li , Ri]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Each iteration has its own key Ki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We get the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ki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 key be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  <a:hlinkClick r:id="rId2"/>
                  </a:rPr>
                  <a:t>expansion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 of the 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init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 key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Enc: In each iteration we calculate: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Dec: same process only backwards.</a:t>
                </a:r>
              </a:p>
              <a:p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0F221-DA1E-D948-9715-3EEB15F12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84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D6F3B-67AD-044F-9AD4-AE79D43D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>
            <a:normAutofit/>
          </a:bodyPr>
          <a:lstStyle/>
          <a:p>
            <a:pPr algn="ctr"/>
            <a:r>
              <a:rPr lang="en-IL" sz="48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Algorithm</a:t>
            </a:r>
            <a:br>
              <a:rPr lang="en-IL" sz="48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sz="48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(Enc)</a:t>
            </a:r>
          </a:p>
        </p:txBody>
      </p:sp>
      <p:pic>
        <p:nvPicPr>
          <p:cNvPr id="7170" name="Picture 2" descr="Data Encryption Standard (DES) Algorithm. | Download Scientific Diagram">
            <a:extLst>
              <a:ext uri="{FF2B5EF4-FFF2-40B4-BE49-F238E27FC236}">
                <a16:creationId xmlns:a16="http://schemas.microsoft.com/office/drawing/2014/main" id="{115D61E4-FC7F-3E49-93C8-EBAEDEBE7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9137" y="492573"/>
            <a:ext cx="4542914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5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A461A-2A6B-AB4B-9DAC-9B0C3864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Algorithm</a:t>
            </a:r>
            <a:br>
              <a:rPr lang="en-US" sz="4800" kern="12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4800" kern="12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(Dec)</a:t>
            </a:r>
          </a:p>
        </p:txBody>
      </p:sp>
      <p:pic>
        <p:nvPicPr>
          <p:cNvPr id="1026" name="Picture 2" descr="DATA ENCRYPTION ALGORITHM">
            <a:extLst>
              <a:ext uri="{FF2B5EF4-FFF2-40B4-BE49-F238E27FC236}">
                <a16:creationId xmlns:a16="http://schemas.microsoft.com/office/drawing/2014/main" id="{92D19E44-BD69-E14A-8169-EA6C5F3F3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6828" y="311292"/>
            <a:ext cx="3812004" cy="61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30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BFE7EBCB-B8D7-F548-B0C2-802D6BA9CCF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ln w="0"/>
                    <a:solidFill>
                      <a:srgbClr val="00FF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solidFill>
                          <a:srgbClr val="00FF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</m:oMath>
                </a14:m>
                <a:r>
                  <a:rPr lang="en-US" dirty="0">
                    <a:ln w="0"/>
                    <a:solidFill>
                      <a:srgbClr val="00FF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onsolas" panose="020B0609020204030204" pitchFamily="49" charset="0"/>
                    <a:cs typeface="Consolas" panose="020B0609020204030204" pitchFamily="49" charset="0"/>
                  </a:rPr>
                  <a:t> function</a:t>
                </a:r>
                <a:endParaRPr lang="en-IL" dirty="0"/>
              </a:p>
            </p:txBody>
          </p:sp>
        </mc:Choice>
        <mc:Fallback xmlns="">
          <p:sp>
            <p:nvSpPr>
              <p:cNvPr id="12" name="Title 11">
                <a:extLst>
                  <a:ext uri="{FF2B5EF4-FFF2-40B4-BE49-F238E27FC236}">
                    <a16:creationId xmlns:a16="http://schemas.microsoft.com/office/drawing/2014/main" id="{BFE7EBCB-B8D7-F548-B0C2-802D6BA9C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33" b="-9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0E2B28-7696-9A4F-9020-EBFF4C4A1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349872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has 4 steps: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xtend Ri from 32 bits to 48 bits by the table E:</a:t>
                </a:r>
              </a:p>
              <a:p>
                <a:pPr lvl="2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&lt;32,1,2,3,…&gt;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&lt;-6-,-6-,-6-,-6-,-6-,-6-,-6-,-6-&gt;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pply 8 S-boxes (same for all the iterations)</a:t>
                </a:r>
              </a:p>
              <a:p>
                <a:pPr lvl="2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&lt;-6-&gt; 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  <a:sym typeface="Wingdings" pitchFamily="2" charset="2"/>
                  </a:rPr>
                  <a:t> s-box  &lt;-4-&gt;</a:t>
                </a:r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he ouput of the 8 s-boxes is the output of f function.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0E2B28-7696-9A4F-9020-EBFF4C4A1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3498729"/>
              </a:xfrm>
              <a:blipFill>
                <a:blip r:embed="rId3"/>
                <a:stretch>
                  <a:fillRect l="-1086" t="-28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5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B5DC-C6A6-104D-A2A5-75864BF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278891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 table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3DES encryption and how does DES work? | Comparitech">
            <a:extLst>
              <a:ext uri="{FF2B5EF4-FFF2-40B4-BE49-F238E27FC236}">
                <a16:creationId xmlns:a16="http://schemas.microsoft.com/office/drawing/2014/main" id="{7833204A-A2A2-014F-9E6F-12B23C6C7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289"/>
          <a:stretch/>
        </p:blipFill>
        <p:spPr bwMode="auto">
          <a:xfrm>
            <a:off x="5441735" y="804672"/>
            <a:ext cx="5934456" cy="52486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54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CDBC-D1F9-9341-9FE0-DA6E69CC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37FC-6460-FD45-8959-4F7A1591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1903615"/>
            <a:ext cx="3505494" cy="2702799"/>
          </a:xfrm>
        </p:spPr>
        <p:txBody>
          <a:bodyPr>
            <a:normAutofit/>
          </a:bodyPr>
          <a:lstStyle/>
          <a:p>
            <a:r>
              <a:rPr lang="en-IL" sz="2000" dirty="0">
                <a:latin typeface="Consolas" panose="020B0609020204030204" pitchFamily="49" charset="0"/>
                <a:cs typeface="Consolas" panose="020B0609020204030204" pitchFamily="49" charset="0"/>
              </a:rPr>
              <a:t>Described by the tables on the attachments.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IL" sz="2000" dirty="0">
                <a:latin typeface="Consolas" panose="020B0609020204030204" pitchFamily="49" charset="0"/>
                <a:cs typeface="Consolas" panose="020B0609020204030204" pitchFamily="49" charset="0"/>
              </a:rPr>
              <a:t>ach combination of 6 bits, returns the same combination of 4 bits.</a:t>
            </a:r>
          </a:p>
          <a:p>
            <a:r>
              <a:rPr lang="en-IL" sz="2000" dirty="0">
                <a:latin typeface="Consolas" panose="020B0609020204030204" pitchFamily="49" charset="0"/>
                <a:cs typeface="Consolas" panose="020B0609020204030204" pitchFamily="49" charset="0"/>
              </a:rPr>
              <a:t>011011</a:t>
            </a:r>
          </a:p>
          <a:p>
            <a:pPr marL="0" indent="0">
              <a:buNone/>
            </a:pPr>
            <a:endParaRPr lang="en-IL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050" name="Picture 2" descr="How to teach DES using Python? The easy way… Part-2: Round function F() |  by Ajit kumar | Medium">
            <a:extLst>
              <a:ext uri="{FF2B5EF4-FFF2-40B4-BE49-F238E27FC236}">
                <a16:creationId xmlns:a16="http://schemas.microsoft.com/office/drawing/2014/main" id="{D8A04B95-57CB-FB46-9D13-F28A8AC0E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2365" y="807593"/>
            <a:ext cx="4606325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92E31CB-D218-124E-8472-EEB8289F1B3A}"/>
              </a:ext>
            </a:extLst>
          </p:cNvPr>
          <p:cNvGrpSpPr/>
          <p:nvPr/>
        </p:nvGrpSpPr>
        <p:grpSpPr>
          <a:xfrm>
            <a:off x="549875" y="4606414"/>
            <a:ext cx="3378768" cy="1665615"/>
            <a:chOff x="533476" y="4381546"/>
            <a:chExt cx="3378768" cy="16656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68D31F2-849A-814F-B74B-2E2BB16AA95D}"/>
                </a:ext>
              </a:extLst>
            </p:cNvPr>
            <p:cNvGrpSpPr/>
            <p:nvPr/>
          </p:nvGrpSpPr>
          <p:grpSpPr>
            <a:xfrm>
              <a:off x="1030147" y="4381546"/>
              <a:ext cx="2882097" cy="1665615"/>
              <a:chOff x="1030147" y="4381546"/>
              <a:chExt cx="2882097" cy="1665615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630516D0-B11F-4047-8672-11F60AEAC29A}"/>
                  </a:ext>
                </a:extLst>
              </p:cNvPr>
              <p:cNvSpPr/>
              <p:nvPr/>
            </p:nvSpPr>
            <p:spPr>
              <a:xfrm>
                <a:off x="1030147" y="4815068"/>
                <a:ext cx="2199190" cy="123209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S-Box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01FFA9-3CBF-0542-AE61-791854D72BE1}"/>
                  </a:ext>
                </a:extLst>
              </p:cNvPr>
              <p:cNvSpPr txBox="1"/>
              <p:nvPr/>
            </p:nvSpPr>
            <p:spPr>
              <a:xfrm>
                <a:off x="1036916" y="4381546"/>
                <a:ext cx="207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b2, b3, b4, b5</a:t>
                </a:r>
                <a:endParaRPr lang="en-IL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B04A7F-BA8B-D748-9658-69B2015BE8F8}"/>
                  </a:ext>
                </a:extLst>
              </p:cNvPr>
              <p:cNvSpPr txBox="1"/>
              <p:nvPr/>
            </p:nvSpPr>
            <p:spPr>
              <a:xfrm>
                <a:off x="3302934" y="5107948"/>
                <a:ext cx="609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b1</a:t>
                </a:r>
              </a:p>
              <a:p>
                <a:r>
                  <a:rPr lang="en-US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b6</a:t>
                </a:r>
                <a:endParaRPr lang="en-IL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FCB224-D476-9A4E-85BB-64E63AD10C43}"/>
                </a:ext>
              </a:extLst>
            </p:cNvPr>
            <p:cNvSpPr txBox="1"/>
            <p:nvPr/>
          </p:nvSpPr>
          <p:spPr>
            <a:xfrm rot="20148251">
              <a:off x="533476" y="4407661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Col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D6C778-7818-0E44-A3E0-BB489EB9CDE9}"/>
                </a:ext>
              </a:extLst>
            </p:cNvPr>
            <p:cNvSpPr txBox="1"/>
            <p:nvPr/>
          </p:nvSpPr>
          <p:spPr>
            <a:xfrm rot="20148251">
              <a:off x="3231644" y="4642819"/>
              <a:ext cx="601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Row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3CDA219-A5FA-4C4E-A808-EEA1CCCA80CB}"/>
              </a:ext>
            </a:extLst>
          </p:cNvPr>
          <p:cNvSpPr txBox="1"/>
          <p:nvPr/>
        </p:nvSpPr>
        <p:spPr>
          <a:xfrm>
            <a:off x="1053314" y="6336219"/>
            <a:ext cx="2145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o2, o3, o4, o5</a:t>
            </a:r>
            <a:endParaRPr lang="en-IL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10074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61D6-4546-7349-A36F-71494AE4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1D33-4924-3449-AC8E-6B81B583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2DES</a:t>
            </a:r>
          </a:p>
          <a:p>
            <a:r>
              <a:rPr lang="en-IL" b="1" dirty="0">
                <a:latin typeface="Consolas" panose="020B0609020204030204" pitchFamily="49" charset="0"/>
                <a:cs typeface="Consolas" panose="020B0609020204030204" pitchFamily="49" charset="0"/>
              </a:rPr>
              <a:t>3DES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It’s hard to crack</a:t>
            </a:r>
            <a:b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but unless the user</a:t>
            </a:r>
            <a:b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rotate the keys every</a:t>
            </a:r>
            <a:b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few hours, it’s</a:t>
            </a:r>
            <a:b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risky to use.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In 2023 it will be forbidden to use</a:t>
            </a:r>
            <a:b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as part of TLS standart (https, ssl)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7731DB-971D-B446-82C3-1779A9782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488151"/>
              </p:ext>
            </p:extLst>
          </p:nvPr>
        </p:nvGraphicFramePr>
        <p:xfrm>
          <a:off x="6689587" y="1147763"/>
          <a:ext cx="6051826" cy="4707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Key">
            <a:extLst>
              <a:ext uri="{FF2B5EF4-FFF2-40B4-BE49-F238E27FC236}">
                <a16:creationId xmlns:a16="http://schemas.microsoft.com/office/drawing/2014/main" id="{F39C6DD1-807F-1045-9A73-C36268FD60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41" y="1481254"/>
            <a:ext cx="1885121" cy="18851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22CEA1-B186-A44E-A3EE-AAA632A52D02}"/>
              </a:ext>
            </a:extLst>
          </p:cNvPr>
          <p:cNvCxnSpPr>
            <a:cxnSpLocks/>
          </p:cNvCxnSpPr>
          <p:nvPr/>
        </p:nvCxnSpPr>
        <p:spPr>
          <a:xfrm>
            <a:off x="6822937" y="2423814"/>
            <a:ext cx="2063888" cy="0"/>
          </a:xfrm>
          <a:prstGeom prst="straightConnector1">
            <a:avLst/>
          </a:prstGeom>
          <a:ln w="1016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Key">
            <a:extLst>
              <a:ext uri="{FF2B5EF4-FFF2-40B4-BE49-F238E27FC236}">
                <a16:creationId xmlns:a16="http://schemas.microsoft.com/office/drawing/2014/main" id="{EA27A3C1-BD08-CA45-AD66-F17CBF7A7E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3541" y="3526368"/>
            <a:ext cx="1885121" cy="188512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95D85-A341-3A4C-B3F7-7673DA217F61}"/>
              </a:ext>
            </a:extLst>
          </p:cNvPr>
          <p:cNvCxnSpPr>
            <a:cxnSpLocks/>
          </p:cNvCxnSpPr>
          <p:nvPr/>
        </p:nvCxnSpPr>
        <p:spPr>
          <a:xfrm>
            <a:off x="6822937" y="4468928"/>
            <a:ext cx="2063888" cy="0"/>
          </a:xfrm>
          <a:prstGeom prst="straightConnector1">
            <a:avLst/>
          </a:prstGeom>
          <a:ln w="1016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74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42FCDE-7948-6242-A755-186856C98DB9}"/>
              </a:ext>
            </a:extLst>
          </p:cNvPr>
          <p:cNvSpPr/>
          <p:nvPr/>
        </p:nvSpPr>
        <p:spPr>
          <a:xfrm>
            <a:off x="5622152" y="2967335"/>
            <a:ext cx="947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663838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4902DD-9DAC-9943-A1CA-EF4163D2F6CC}"/>
              </a:ext>
            </a:extLst>
          </p:cNvPr>
          <p:cNvSpPr txBox="1">
            <a:spLocks/>
          </p:cNvSpPr>
          <p:nvPr/>
        </p:nvSpPr>
        <p:spPr>
          <a:xfrm>
            <a:off x="2115329" y="335338"/>
            <a:ext cx="745651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did we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AD0C9-9127-DB45-8E4E-32270DECB4EE}"/>
              </a:ext>
            </a:extLst>
          </p:cNvPr>
          <p:cNvGraphicFramePr>
            <a:graphicFrameLocks/>
          </p:cNvGraphicFramePr>
          <p:nvPr/>
        </p:nvGraphicFramePr>
        <p:xfrm>
          <a:off x="3963988" y="891490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97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DCAB1D-E474-B841-986F-89EA1F5FB08B}"/>
              </a:ext>
            </a:extLst>
          </p:cNvPr>
          <p:cNvSpPr/>
          <p:nvPr/>
        </p:nvSpPr>
        <p:spPr>
          <a:xfrm>
            <a:off x="5622152" y="2967335"/>
            <a:ext cx="947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1618333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4902DD-9DAC-9943-A1CA-EF4163D2F6CC}"/>
              </a:ext>
            </a:extLst>
          </p:cNvPr>
          <p:cNvSpPr txBox="1">
            <a:spLocks/>
          </p:cNvSpPr>
          <p:nvPr/>
        </p:nvSpPr>
        <p:spPr>
          <a:xfrm>
            <a:off x="4248150" y="327025"/>
            <a:ext cx="31908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AD0C9-9127-DB45-8E4E-32270DECB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474532"/>
              </p:ext>
            </p:extLst>
          </p:nvPr>
        </p:nvGraphicFramePr>
        <p:xfrm>
          <a:off x="3963988" y="891490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95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FB05E803-BB6D-A540-BAF7-8A0A3D8EF5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6" r="1" b="1"/>
          <a:stretch/>
        </p:blipFill>
        <p:spPr>
          <a:xfrm>
            <a:off x="5360841" y="1627249"/>
            <a:ext cx="1099930" cy="11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2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AAD714FB-AFEA-6044-9DCC-33FC4572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924" y="2828723"/>
            <a:ext cx="914400" cy="9144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583BCFB-9A60-AB40-9EEA-7EF3E132E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289" y="2828723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F4AE98-E641-8B45-8787-892EBDDF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54" y="3037842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7B712-2641-4F4D-8D48-7AD445C21CF2}"/>
              </a:ext>
            </a:extLst>
          </p:cNvPr>
          <p:cNvGrpSpPr/>
          <p:nvPr/>
        </p:nvGrpSpPr>
        <p:grpSpPr>
          <a:xfrm>
            <a:off x="5427085" y="1044222"/>
            <a:ext cx="1139686" cy="1085747"/>
            <a:chOff x="5427085" y="1044222"/>
            <a:chExt cx="1139686" cy="1085747"/>
          </a:xfrm>
        </p:grpSpPr>
        <p:pic>
          <p:nvPicPr>
            <p:cNvPr id="16" name="Graphic 15" descr="Envelope">
              <a:extLst>
                <a:ext uri="{FF2B5EF4-FFF2-40B4-BE49-F238E27FC236}">
                  <a16:creationId xmlns:a16="http://schemas.microsoft.com/office/drawing/2014/main" id="{6896319C-2176-2347-8E95-9DCF91A5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BAD92C07-C744-DA40-916A-D8C35263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7E60DEA6-F2DF-7C44-B87E-A249A123A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28192">
            <a:off x="9427898" y="1897495"/>
            <a:ext cx="481412" cy="4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L" sz="2400" dirty="0"/>
              <a:t>AES-128 // 10 iterations</a:t>
            </a:r>
          </a:p>
          <a:p>
            <a:r>
              <a:rPr lang="en-IL" sz="2400" dirty="0"/>
              <a:t>AES-192 // 12 iterations</a:t>
            </a:r>
          </a:p>
          <a:p>
            <a:r>
              <a:rPr lang="en-IL" sz="2400" dirty="0"/>
              <a:t>AES-256 // 14 iterations</a:t>
            </a:r>
          </a:p>
          <a:p>
            <a:r>
              <a:rPr lang="en-IL" sz="2400" dirty="0"/>
              <a:t>AES-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/>
              <a:t> refers to the length of the key.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20025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IL" dirty="0"/>
              <a:t>1998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41953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808A-A75D-744E-BB89-58E5ACF0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Advanced Encryption Standart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C89607-BAA6-FE4F-9498-9C0073F026A0}"/>
              </a:ext>
            </a:extLst>
          </p:cNvPr>
          <p:cNvGrpSpPr/>
          <p:nvPr/>
        </p:nvGrpSpPr>
        <p:grpSpPr>
          <a:xfrm>
            <a:off x="530086" y="1690688"/>
            <a:ext cx="8591827" cy="4707098"/>
            <a:chOff x="530086" y="1690688"/>
            <a:chExt cx="8591827" cy="47070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D33620-FE2E-6846-BB86-D57FC39AA7B5}"/>
                </a:ext>
              </a:extLst>
            </p:cNvPr>
            <p:cNvSpPr txBox="1"/>
            <p:nvPr/>
          </p:nvSpPr>
          <p:spPr>
            <a:xfrm>
              <a:off x="530086" y="4626368"/>
              <a:ext cx="2955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4EDBB1-F9B0-954B-A6BE-435A56DDAE66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B3732374-68B1-2143-9A7E-1EF151E39C1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22810597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6" name="Graphic 5" descr="Key">
                <a:extLst>
                  <a:ext uri="{FF2B5EF4-FFF2-40B4-BE49-F238E27FC236}">
                    <a16:creationId xmlns:a16="http://schemas.microsoft.com/office/drawing/2014/main" id="{7F1C1627-DB18-F74A-A76F-5C8149B750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878F5DF-0674-144C-8187-7395F98921EA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101600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0755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35D9-42E8-3E46-BF35-2539AE94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E1D-9EFF-3640-8407-CBCB7976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70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ach message is a size of 128 bits devided into 4X4 matrix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Each cell is 1 byte (8 bits) 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4X4X8 = 128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iteration has its own key Ki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We get the key be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  <a:hlinkClick r:id="rId2"/>
              </a:rPr>
              <a:t>expansion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of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key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Each iteration has 4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subBytes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shiftRows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mixCols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addRoundkey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In the last iteration we do 1,2,4 steps</a:t>
            </a:r>
          </a:p>
          <a:p>
            <a:pPr lvl="1"/>
            <a:endParaRPr lang="en-IL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C69A811-5F45-354E-93F1-0EC80B19A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82720"/>
              </p:ext>
            </p:extLst>
          </p:nvPr>
        </p:nvGraphicFramePr>
        <p:xfrm>
          <a:off x="9276522" y="3524215"/>
          <a:ext cx="2474844" cy="21974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519136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519136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086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E74C-9D3C-F14A-A5AE-D4C2DE9A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E9DE3-5BE0-824B-BCDE-6743D894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288"/>
          </a:xfrm>
        </p:spPr>
        <p:txBody>
          <a:bodyPr/>
          <a:lstStyle/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Apply the S-box for each byte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3CDDA9-9B96-844C-9363-B2ED8F8AF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098336"/>
              </p:ext>
            </p:extLst>
          </p:nvPr>
        </p:nvGraphicFramePr>
        <p:xfrm>
          <a:off x="8097079" y="1825625"/>
          <a:ext cx="2663687" cy="3744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Inverse S-box: substitution values for the byte xy (in hexadecimal format).  | Download Scientific Diagram">
            <a:extLst>
              <a:ext uri="{FF2B5EF4-FFF2-40B4-BE49-F238E27FC236}">
                <a16:creationId xmlns:a16="http://schemas.microsoft.com/office/drawing/2014/main" id="{1329FD8A-55F2-BF4B-B4D7-C9C0570C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1" y="2652850"/>
            <a:ext cx="7398578" cy="373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57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058B-9F8C-454A-B1D9-D20F74AE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did we see that before?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E02874AC-5587-DC4E-9917-71A64708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1" y="2790826"/>
            <a:ext cx="5202711" cy="1782410"/>
          </a:xfrm>
          <a:prstGeom prst="rect">
            <a:avLst/>
          </a:prstGeom>
        </p:spPr>
      </p:pic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5256198-B9D6-2747-A2BF-7F1C37560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377" y="1922841"/>
            <a:ext cx="5202711" cy="351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8895-40B5-F949-848D-57CE382E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Shift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CBC5-453B-C740-AF27-04DBCA8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or each row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we shift left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places.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A5DB16B-3895-0049-889E-85E9170C0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14021"/>
              </p:ext>
            </p:extLst>
          </p:nvPr>
        </p:nvGraphicFramePr>
        <p:xfrm>
          <a:off x="2239618" y="3074504"/>
          <a:ext cx="2474844" cy="2308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30A20F-7B6C-A047-A7B4-DBDB4DDB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325072"/>
              </p:ext>
            </p:extLst>
          </p:nvPr>
        </p:nvGraphicFramePr>
        <p:xfrm>
          <a:off x="7732645" y="3074503"/>
          <a:ext cx="2474844" cy="23084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711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618711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490331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606034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7AF58E-E49A-D749-8795-8E152EB2F0A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14462" y="4214191"/>
            <a:ext cx="3018183" cy="14528"/>
          </a:xfrm>
          <a:prstGeom prst="straightConnector1">
            <a:avLst/>
          </a:prstGeom>
          <a:ln w="1524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5572-A087-D04F-AA0A-232DEE3B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Mix Columns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DCF46-D9C9-CF4A-81BD-D60E3321C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16358"/>
              </a:xfrm>
            </p:spPr>
            <p:txBody>
              <a:bodyPr/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column, will be multiple by a C matrix.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4×4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DCF46-D9C9-CF4A-81BD-D60E3321C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16358"/>
              </a:xfrm>
              <a:blipFill>
                <a:blip r:embed="rId2"/>
                <a:stretch>
                  <a:fillRect l="-1086" t="-8989" b="-11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E808C0-7A4C-ED47-A7C3-7880F6644E0F}"/>
              </a:ext>
            </a:extLst>
          </p:cNvPr>
          <p:cNvCxnSpPr>
            <a:cxnSpLocks/>
          </p:cNvCxnSpPr>
          <p:nvPr/>
        </p:nvCxnSpPr>
        <p:spPr>
          <a:xfrm>
            <a:off x="4714462" y="4214191"/>
            <a:ext cx="3018183" cy="14528"/>
          </a:xfrm>
          <a:prstGeom prst="straightConnector1">
            <a:avLst/>
          </a:prstGeom>
          <a:ln w="152400">
            <a:solidFill>
              <a:srgbClr val="00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7C777E03-0F76-0E4F-BE30-5BFEF8EE4F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541763"/>
                  </p:ext>
                </p:extLst>
              </p:nvPr>
            </p:nvGraphicFramePr>
            <p:xfrm>
              <a:off x="2239618" y="3129975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4">
                <a:extLst>
                  <a:ext uri="{FF2B5EF4-FFF2-40B4-BE49-F238E27FC236}">
                    <a16:creationId xmlns:a16="http://schemas.microsoft.com/office/drawing/2014/main" id="{7C777E03-0F76-0E4F-BE30-5BFEF8EE4F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5541763"/>
                  </p:ext>
                </p:extLst>
              </p:nvPr>
            </p:nvGraphicFramePr>
            <p:xfrm>
              <a:off x="2239618" y="3129975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41" t="-610" r="-302041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CBB60197-A3B6-B947-AC4B-C978E8CFA9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942951"/>
                  </p:ext>
                </p:extLst>
              </p:nvPr>
            </p:nvGraphicFramePr>
            <p:xfrm>
              <a:off x="7732645" y="3190447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𝐶𝑉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CBB60197-A3B6-B947-AC4B-C978E8CFA9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3942951"/>
                  </p:ext>
                </p:extLst>
              </p:nvPr>
            </p:nvGraphicFramePr>
            <p:xfrm>
              <a:off x="7732645" y="3190447"/>
              <a:ext cx="2474844" cy="2076544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618711">
                      <a:extLst>
                        <a:ext uri="{9D8B030D-6E8A-4147-A177-3AD203B41FA5}">
                          <a16:colId xmlns:a16="http://schemas.microsoft.com/office/drawing/2014/main" val="1309393515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4117530362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5629823"/>
                        </a:ext>
                      </a:extLst>
                    </a:gridCol>
                    <a:gridCol w="618711">
                      <a:extLst>
                        <a:ext uri="{9D8B030D-6E8A-4147-A177-3AD203B41FA5}">
                          <a16:colId xmlns:a16="http://schemas.microsoft.com/office/drawing/2014/main" val="1844281266"/>
                        </a:ext>
                      </a:extLst>
                    </a:gridCol>
                  </a:tblGrid>
                  <a:tr h="519136">
                    <a:tc rowSpan="4"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610" r="-302041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2697338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374540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2612055"/>
                      </a:ext>
                    </a:extLst>
                  </a:tr>
                  <a:tr h="519136">
                    <a:tc vMerge="1"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3134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232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FD1-D936-024C-B636-6AF9E637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Round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0531B-9DC7-FC40-B19E-073FF508B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38062"/>
              </a:xfrm>
            </p:spPr>
            <p:txBody>
              <a:bodyPr/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0531B-9DC7-FC40-B19E-073FF508B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38062"/>
              </a:xfrm>
              <a:blipFill>
                <a:blip r:embed="rId2"/>
                <a:stretch>
                  <a:fillRect l="-1086" t="-119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79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B61F-63BF-4944-8F0D-7D6D5E65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single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 effects all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EFF7F9-CC8F-4447-AC61-FBEBA5298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92176"/>
              </p:ext>
            </p:extLst>
          </p:nvPr>
        </p:nvGraphicFramePr>
        <p:xfrm>
          <a:off x="838199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E8D65-22F5-2F4B-B5BC-07CE3B0F7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590085"/>
              </p:ext>
            </p:extLst>
          </p:nvPr>
        </p:nvGraphicFramePr>
        <p:xfrm>
          <a:off x="3684102" y="1711602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A49C242-C937-E846-9C6A-37A0C085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52397"/>
              </p:ext>
            </p:extLst>
          </p:nvPr>
        </p:nvGraphicFramePr>
        <p:xfrm>
          <a:off x="6500191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CAD5ED7-5417-D04D-A5DA-426645F01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19116"/>
              </p:ext>
            </p:extLst>
          </p:nvPr>
        </p:nvGraphicFramePr>
        <p:xfrm>
          <a:off x="3669195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8D8D20A-03C7-644E-891D-002D62D2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076100"/>
              </p:ext>
            </p:extLst>
          </p:nvPr>
        </p:nvGraphicFramePr>
        <p:xfrm>
          <a:off x="9346094" y="169068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ECC79B6-51A0-F14A-A2FE-A352F7B7C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00308"/>
              </p:ext>
            </p:extLst>
          </p:nvPr>
        </p:nvGraphicFramePr>
        <p:xfrm>
          <a:off x="9346094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13CE1562-9B8C-D54D-AB4D-49F031362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2444"/>
              </p:ext>
            </p:extLst>
          </p:nvPr>
        </p:nvGraphicFramePr>
        <p:xfrm>
          <a:off x="838199" y="4479291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B5A2D102-B979-0C43-8F50-2E30CA46A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867886"/>
              </p:ext>
            </p:extLst>
          </p:nvPr>
        </p:nvGraphicFramePr>
        <p:xfrm>
          <a:off x="6500191" y="4489748"/>
          <a:ext cx="149418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546">
                  <a:extLst>
                    <a:ext uri="{9D8B030D-6E8A-4147-A177-3AD203B41FA5}">
                      <a16:colId xmlns:a16="http://schemas.microsoft.com/office/drawing/2014/main" val="1309393515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4117530362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5629823"/>
                    </a:ext>
                  </a:extLst>
                </a:gridCol>
                <a:gridCol w="373546">
                  <a:extLst>
                    <a:ext uri="{9D8B030D-6E8A-4147-A177-3AD203B41FA5}">
                      <a16:colId xmlns:a16="http://schemas.microsoft.com/office/drawing/2014/main" val="1844281266"/>
                    </a:ext>
                  </a:extLst>
                </a:gridCol>
              </a:tblGrid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97338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533374540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12055"/>
                  </a:ext>
                </a:extLst>
              </a:tr>
              <a:tr h="259815"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>
                    <a:pattFill prst="ltUpDiag">
                      <a:fgClr>
                        <a:schemeClr val="accent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3405"/>
                  </a:ext>
                </a:extLst>
              </a:tr>
            </a:tbl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3C9DC0FB-5E77-1A4D-9A75-9784C5EEB3D2}"/>
              </a:ext>
            </a:extLst>
          </p:cNvPr>
          <p:cNvGrpSpPr/>
          <p:nvPr/>
        </p:nvGrpSpPr>
        <p:grpSpPr>
          <a:xfrm>
            <a:off x="2332383" y="2024534"/>
            <a:ext cx="1351719" cy="418588"/>
            <a:chOff x="2332383" y="2024534"/>
            <a:chExt cx="1351719" cy="41858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AC65D-5C40-434B-9A49-99E7CA990552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332383" y="2422208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54FE82-8F8E-BD4A-838A-F85DDEA6D785}"/>
                </a:ext>
              </a:extLst>
            </p:cNvPr>
            <p:cNvSpPr txBox="1"/>
            <p:nvPr/>
          </p:nvSpPr>
          <p:spPr>
            <a:xfrm>
              <a:off x="2711848" y="2024534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L" dirty="0"/>
                <a:t>ARK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A9ED75-E98E-1B4E-92B1-59EE18F5AA6A}"/>
              </a:ext>
            </a:extLst>
          </p:cNvPr>
          <p:cNvGrpSpPr/>
          <p:nvPr/>
        </p:nvGrpSpPr>
        <p:grpSpPr>
          <a:xfrm>
            <a:off x="5178286" y="1988345"/>
            <a:ext cx="1321905" cy="454777"/>
            <a:chOff x="5178286" y="1988345"/>
            <a:chExt cx="1321905" cy="45477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7BD2BB-832F-234E-9FD7-41C5FD0147B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5178286" y="2422208"/>
              <a:ext cx="1321905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4FE99F-E482-4A47-B2E7-8F6670F43543}"/>
                </a:ext>
              </a:extLst>
            </p:cNvPr>
            <p:cNvSpPr txBox="1"/>
            <p:nvPr/>
          </p:nvSpPr>
          <p:spPr>
            <a:xfrm>
              <a:off x="5458298" y="1988345"/>
              <a:ext cx="791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S-Box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89E50A-E921-6844-8D83-958E653AAA19}"/>
              </a:ext>
            </a:extLst>
          </p:cNvPr>
          <p:cNvGrpSpPr/>
          <p:nvPr/>
        </p:nvGrpSpPr>
        <p:grpSpPr>
          <a:xfrm>
            <a:off x="7994375" y="1988345"/>
            <a:ext cx="1351719" cy="433863"/>
            <a:chOff x="7994375" y="1988345"/>
            <a:chExt cx="1351719" cy="433863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417DE2-E45A-594E-91E7-F48AE769A06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7994375" y="2422208"/>
              <a:ext cx="1351719" cy="0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E2D690-1A16-E04A-8DD1-0602B03E54EE}"/>
                </a:ext>
              </a:extLst>
            </p:cNvPr>
            <p:cNvSpPr txBox="1"/>
            <p:nvPr/>
          </p:nvSpPr>
          <p:spPr>
            <a:xfrm>
              <a:off x="8101919" y="1988345"/>
              <a:ext cx="122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Shift Rows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BC1FC0-FBEB-734E-A612-69B20673BE42}"/>
              </a:ext>
            </a:extLst>
          </p:cNvPr>
          <p:cNvGrpSpPr/>
          <p:nvPr/>
        </p:nvGrpSpPr>
        <p:grpSpPr>
          <a:xfrm>
            <a:off x="1577009" y="3167270"/>
            <a:ext cx="8521148" cy="1311965"/>
            <a:chOff x="1577009" y="3167270"/>
            <a:chExt cx="8521148" cy="1311965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C9AC18D-17E7-2D4A-8423-8254D3018FE9}"/>
                </a:ext>
              </a:extLst>
            </p:cNvPr>
            <p:cNvSpPr/>
            <p:nvPr/>
          </p:nvSpPr>
          <p:spPr>
            <a:xfrm>
              <a:off x="1577009" y="3167270"/>
              <a:ext cx="8521148" cy="1311965"/>
            </a:xfrm>
            <a:custGeom>
              <a:avLst/>
              <a:gdLst>
                <a:gd name="connsiteX0" fmla="*/ 8521148 w 8521148"/>
                <a:gd name="connsiteY0" fmla="*/ 0 h 1311965"/>
                <a:gd name="connsiteX1" fmla="*/ 5817704 w 8521148"/>
                <a:gd name="connsiteY1" fmla="*/ 304800 h 1311965"/>
                <a:gd name="connsiteX2" fmla="*/ 3909391 w 8521148"/>
                <a:gd name="connsiteY2" fmla="*/ 821634 h 1311965"/>
                <a:gd name="connsiteX3" fmla="*/ 1669774 w 8521148"/>
                <a:gd name="connsiteY3" fmla="*/ 530087 h 1311965"/>
                <a:gd name="connsiteX4" fmla="*/ 0 w 8521148"/>
                <a:gd name="connsiteY4" fmla="*/ 1311965 h 1311965"/>
                <a:gd name="connsiteX5" fmla="*/ 0 w 8521148"/>
                <a:gd name="connsiteY5" fmla="*/ 1311965 h 1311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21148" h="1311965">
                  <a:moveTo>
                    <a:pt x="8521148" y="0"/>
                  </a:moveTo>
                  <a:cubicBezTo>
                    <a:pt x="7553739" y="83930"/>
                    <a:pt x="6586330" y="167861"/>
                    <a:pt x="5817704" y="304800"/>
                  </a:cubicBezTo>
                  <a:cubicBezTo>
                    <a:pt x="5049078" y="441739"/>
                    <a:pt x="4600713" y="784086"/>
                    <a:pt x="3909391" y="821634"/>
                  </a:cubicBezTo>
                  <a:cubicBezTo>
                    <a:pt x="3218069" y="859182"/>
                    <a:pt x="2321339" y="448365"/>
                    <a:pt x="1669774" y="530087"/>
                  </a:cubicBezTo>
                  <a:cubicBezTo>
                    <a:pt x="1018209" y="611809"/>
                    <a:pt x="0" y="1311965"/>
                    <a:pt x="0" y="1311965"/>
                  </a:cubicBezTo>
                  <a:lnTo>
                    <a:pt x="0" y="1311965"/>
                  </a:lnTo>
                </a:path>
              </a:pathLst>
            </a:custGeom>
            <a:noFill/>
            <a:ln w="63500">
              <a:solidFill>
                <a:srgbClr val="00FF00"/>
              </a:solidFill>
              <a:prstDash val="sysDot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9B1587-E03C-C544-9F1E-5D69B91D09F1}"/>
                </a:ext>
              </a:extLst>
            </p:cNvPr>
            <p:cNvSpPr txBox="1"/>
            <p:nvPr/>
          </p:nvSpPr>
          <p:spPr>
            <a:xfrm>
              <a:off x="4702862" y="3525078"/>
              <a:ext cx="98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Mix Cols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2A2C74-3609-7D48-B1F5-AE8B8C8335BF}"/>
              </a:ext>
            </a:extLst>
          </p:cNvPr>
          <p:cNvGrpSpPr/>
          <p:nvPr/>
        </p:nvGrpSpPr>
        <p:grpSpPr>
          <a:xfrm>
            <a:off x="2324930" y="4777066"/>
            <a:ext cx="1586120" cy="454659"/>
            <a:chOff x="2324930" y="4777066"/>
            <a:chExt cx="1586120" cy="454659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19756E-6061-694C-B06B-4E111D626D74}"/>
                </a:ext>
              </a:extLst>
            </p:cNvPr>
            <p:cNvCxnSpPr>
              <a:cxnSpLocks/>
            </p:cNvCxnSpPr>
            <p:nvPr/>
          </p:nvCxnSpPr>
          <p:spPr>
            <a:xfrm>
              <a:off x="2324930" y="5210811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CAA832-9A9F-4941-8805-1B7EF40C7FAB}"/>
                </a:ext>
              </a:extLst>
            </p:cNvPr>
            <p:cNvSpPr txBox="1"/>
            <p:nvPr/>
          </p:nvSpPr>
          <p:spPr>
            <a:xfrm>
              <a:off x="2401960" y="4777066"/>
              <a:ext cx="150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ARK+S-box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0EED611-D823-C04E-BD89-68BC9C249A84}"/>
              </a:ext>
            </a:extLst>
          </p:cNvPr>
          <p:cNvGrpSpPr/>
          <p:nvPr/>
        </p:nvGrpSpPr>
        <p:grpSpPr>
          <a:xfrm>
            <a:off x="5163378" y="4829671"/>
            <a:ext cx="1351719" cy="422968"/>
            <a:chOff x="5163378" y="4829671"/>
            <a:chExt cx="1351719" cy="422968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725427-ADD1-4943-AA3B-D8B022A8DE93}"/>
                </a:ext>
              </a:extLst>
            </p:cNvPr>
            <p:cNvCxnSpPr>
              <a:cxnSpLocks/>
            </p:cNvCxnSpPr>
            <p:nvPr/>
          </p:nvCxnSpPr>
          <p:spPr>
            <a:xfrm>
              <a:off x="5163378" y="5231725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B39E77-051D-B54F-918E-33FB0C04FE82}"/>
                </a:ext>
              </a:extLst>
            </p:cNvPr>
            <p:cNvSpPr txBox="1"/>
            <p:nvPr/>
          </p:nvSpPr>
          <p:spPr>
            <a:xfrm>
              <a:off x="5239511" y="4829671"/>
              <a:ext cx="1229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Shift Rows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631DF8-5EC1-7F4D-A387-7FFA0A042BA1}"/>
              </a:ext>
            </a:extLst>
          </p:cNvPr>
          <p:cNvGrpSpPr/>
          <p:nvPr/>
        </p:nvGrpSpPr>
        <p:grpSpPr>
          <a:xfrm>
            <a:off x="7979468" y="4829671"/>
            <a:ext cx="1351719" cy="443882"/>
            <a:chOff x="7979468" y="4829671"/>
            <a:chExt cx="1351719" cy="44388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6EBD2B1-48AE-B24D-8055-B3E7EE26DFD5}"/>
                </a:ext>
              </a:extLst>
            </p:cNvPr>
            <p:cNvCxnSpPr>
              <a:cxnSpLocks/>
            </p:cNvCxnSpPr>
            <p:nvPr/>
          </p:nvCxnSpPr>
          <p:spPr>
            <a:xfrm>
              <a:off x="7979468" y="5252639"/>
              <a:ext cx="1351719" cy="20914"/>
            </a:xfrm>
            <a:prstGeom prst="straightConnector1">
              <a:avLst/>
            </a:prstGeom>
            <a:ln w="53975">
              <a:solidFill>
                <a:srgbClr val="00FF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C145D87-4171-4F47-9D6B-50AA4ACD3292}"/>
                </a:ext>
              </a:extLst>
            </p:cNvPr>
            <p:cNvSpPr txBox="1"/>
            <p:nvPr/>
          </p:nvSpPr>
          <p:spPr>
            <a:xfrm>
              <a:off x="8160853" y="4829671"/>
              <a:ext cx="988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dirty="0"/>
                <a:t>Mix 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7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AE4A-FFBD-5C46-85CE-344F406A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9CC9-95D2-7649-B673-C530E41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Commanly used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S3 bucket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Soc2</a:t>
            </a:r>
          </a:p>
        </p:txBody>
      </p:sp>
    </p:spTree>
    <p:extLst>
      <p:ext uri="{BB962C8B-B14F-4D97-AF65-F5344CB8AC3E}">
        <p14:creationId xmlns:p14="http://schemas.microsoft.com/office/powerpoint/2010/main" val="31245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A8F7-07BF-C14C-B79A-3D655DB7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messages encryption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210D-AC63-F744-91DD-AB46F023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152"/>
            <a:ext cx="10515600" cy="1410059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 want to encrypt a long message by AES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et’s give it a try (a simple way)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EE3DF0-C5DC-F24D-9169-A8FD5422D154}"/>
              </a:ext>
            </a:extLst>
          </p:cNvPr>
          <p:cNvGrpSpPr/>
          <p:nvPr/>
        </p:nvGrpSpPr>
        <p:grpSpPr>
          <a:xfrm>
            <a:off x="547254" y="3886311"/>
            <a:ext cx="1814103" cy="986201"/>
            <a:chOff x="530086" y="1690688"/>
            <a:chExt cx="8591827" cy="4707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56B66-5F8E-984D-ACCC-CC7CEE2A8014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D1A8F5-6A5A-9242-AE98-99AB005095CD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A9853DAE-CF75-5547-8ADD-70C86C5DE59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0879283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pic>
            <p:nvPicPr>
              <p:cNvPr id="8" name="Graphic 7" descr="Key">
                <a:extLst>
                  <a:ext uri="{FF2B5EF4-FFF2-40B4-BE49-F238E27FC236}">
                    <a16:creationId xmlns:a16="http://schemas.microsoft.com/office/drawing/2014/main" id="{DFDB3EE4-4E5F-4A44-8BF1-266BD5472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4347055-2797-104F-939B-749FFBABF3E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5766A-8941-504B-8CF6-F77D59F6AA22}"/>
              </a:ext>
            </a:extLst>
          </p:cNvPr>
          <p:cNvGrpSpPr/>
          <p:nvPr/>
        </p:nvGrpSpPr>
        <p:grpSpPr>
          <a:xfrm>
            <a:off x="2212571" y="3886310"/>
            <a:ext cx="1814103" cy="986201"/>
            <a:chOff x="530086" y="1690688"/>
            <a:chExt cx="8591827" cy="47070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EA7E79-D586-9641-8E6C-82E7518B73BF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D1C02E-5FF4-6049-9E6D-2789477A2FF0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A92D941B-921D-7047-A5C2-B6A5688E10C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7411156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pic>
            <p:nvPicPr>
              <p:cNvPr id="14" name="Graphic 13" descr="Key">
                <a:extLst>
                  <a:ext uri="{FF2B5EF4-FFF2-40B4-BE49-F238E27FC236}">
                    <a16:creationId xmlns:a16="http://schemas.microsoft.com/office/drawing/2014/main" id="{9549343A-EDC5-C543-A029-C953A5174B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94B01CE-1685-5D44-8262-C9A1AA3EAC22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44AF91-2013-E548-802E-8AEECA0D0BEC}"/>
              </a:ext>
            </a:extLst>
          </p:cNvPr>
          <p:cNvGrpSpPr/>
          <p:nvPr/>
        </p:nvGrpSpPr>
        <p:grpSpPr>
          <a:xfrm>
            <a:off x="9336583" y="3861071"/>
            <a:ext cx="1814103" cy="986201"/>
            <a:chOff x="530086" y="1690688"/>
            <a:chExt cx="8591827" cy="47070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279E79-514C-9D49-A10A-571A5342CCAA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7A5796D-BCD0-774F-9869-55D634264C14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25" name="Diagram 24">
                <a:extLst>
                  <a:ext uri="{FF2B5EF4-FFF2-40B4-BE49-F238E27FC236}">
                    <a16:creationId xmlns:a16="http://schemas.microsoft.com/office/drawing/2014/main" id="{3F2BF9F2-7A6F-6A45-9167-5C86A788D24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7411156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5" r:qs="rId16" r:cs="rId17"/>
              </a:graphicData>
            </a:graphic>
          </p:graphicFrame>
          <p:pic>
            <p:nvPicPr>
              <p:cNvPr id="26" name="Graphic 25" descr="Key">
                <a:extLst>
                  <a:ext uri="{FF2B5EF4-FFF2-40B4-BE49-F238E27FC236}">
                    <a16:creationId xmlns:a16="http://schemas.microsoft.com/office/drawing/2014/main" id="{0029ED76-5E06-D147-8E3C-59C7BD14B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817E2B-A852-8445-9BF4-40B3F08B4B3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CDB1FC-CC24-DA43-8136-0805EA68E08D}"/>
              </a:ext>
            </a:extLst>
          </p:cNvPr>
          <p:cNvGrpSpPr/>
          <p:nvPr/>
        </p:nvGrpSpPr>
        <p:grpSpPr>
          <a:xfrm>
            <a:off x="7435238" y="3861072"/>
            <a:ext cx="1814103" cy="986201"/>
            <a:chOff x="530086" y="1690688"/>
            <a:chExt cx="8591827" cy="47070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68BA92-8914-3747-9DFE-9A553C0C2FB1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812015-A67F-AF44-9B84-204AE01007A1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31" name="Diagram 30">
                <a:extLst>
                  <a:ext uri="{FF2B5EF4-FFF2-40B4-BE49-F238E27FC236}">
                    <a16:creationId xmlns:a16="http://schemas.microsoft.com/office/drawing/2014/main" id="{AF556D91-CC93-624F-9E0E-1DDADE03B78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7411156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9" r:lo="rId20" r:qs="rId21" r:cs="rId22"/>
              </a:graphicData>
            </a:graphic>
          </p:graphicFrame>
          <p:pic>
            <p:nvPicPr>
              <p:cNvPr id="32" name="Graphic 31" descr="Key">
                <a:extLst>
                  <a:ext uri="{FF2B5EF4-FFF2-40B4-BE49-F238E27FC236}">
                    <a16:creationId xmlns:a16="http://schemas.microsoft.com/office/drawing/2014/main" id="{FF5A8191-5DD1-354B-B0AC-5C8B40B9AE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8000C70-F228-8540-BC67-24726A04600E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16D2151-2500-7640-A7BA-8B9FCD86DAD1}"/>
              </a:ext>
            </a:extLst>
          </p:cNvPr>
          <p:cNvGrpSpPr/>
          <p:nvPr/>
        </p:nvGrpSpPr>
        <p:grpSpPr>
          <a:xfrm>
            <a:off x="5480139" y="3897572"/>
            <a:ext cx="1814103" cy="986201"/>
            <a:chOff x="530086" y="1690688"/>
            <a:chExt cx="8591827" cy="47070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AC207A-B259-0C46-B102-44865BC76EB0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671791-B387-9445-920C-56C8AE1DE13E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37" name="Diagram 36">
                <a:extLst>
                  <a:ext uri="{FF2B5EF4-FFF2-40B4-BE49-F238E27FC236}">
                    <a16:creationId xmlns:a16="http://schemas.microsoft.com/office/drawing/2014/main" id="{817234DE-BD02-8740-8C44-27667FA4102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7411156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4" r:lo="rId25" r:qs="rId26" r:cs="rId27"/>
              </a:graphicData>
            </a:graphic>
          </p:graphicFrame>
          <p:pic>
            <p:nvPicPr>
              <p:cNvPr id="38" name="Graphic 37" descr="Key">
                <a:extLst>
                  <a:ext uri="{FF2B5EF4-FFF2-40B4-BE49-F238E27FC236}">
                    <a16:creationId xmlns:a16="http://schemas.microsoft.com/office/drawing/2014/main" id="{9593D0D3-D0C1-B646-9DAB-F8527279C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AACEDFC-F541-4B47-AEAD-59B86BB3A26F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AE074B-074C-6345-AFEC-BA5C6F0B7868}"/>
              </a:ext>
            </a:extLst>
          </p:cNvPr>
          <p:cNvGrpSpPr/>
          <p:nvPr/>
        </p:nvGrpSpPr>
        <p:grpSpPr>
          <a:xfrm>
            <a:off x="3812060" y="3886309"/>
            <a:ext cx="1814103" cy="986201"/>
            <a:chOff x="530086" y="1690688"/>
            <a:chExt cx="8591827" cy="47070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DC8DE50-68DF-C14C-9F36-47AB5D2A70A4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C47F879-ED75-E042-A0C8-F7C25F47AC5D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43" name="Diagram 42">
                <a:extLst>
                  <a:ext uri="{FF2B5EF4-FFF2-40B4-BE49-F238E27FC236}">
                    <a16:creationId xmlns:a16="http://schemas.microsoft.com/office/drawing/2014/main" id="{073A64A6-C526-C048-AEDE-244A05504A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77411156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9" r:lo="rId30" r:qs="rId31" r:cs="rId32"/>
              </a:graphicData>
            </a:graphic>
          </p:graphicFrame>
          <p:pic>
            <p:nvPicPr>
              <p:cNvPr id="44" name="Graphic 43" descr="Key">
                <a:extLst>
                  <a:ext uri="{FF2B5EF4-FFF2-40B4-BE49-F238E27FC236}">
                    <a16:creationId xmlns:a16="http://schemas.microsoft.com/office/drawing/2014/main" id="{3F7C99C4-1CEF-1A4F-926B-8F1D71AC06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FDC2238-0F3E-BC48-9FEB-A00048D0283B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5B6B18B-54F4-204E-95FB-C16E8876BB5B}"/>
              </a:ext>
            </a:extLst>
          </p:cNvPr>
          <p:cNvSpPr/>
          <p:nvPr/>
        </p:nvSpPr>
        <p:spPr>
          <a:xfrm>
            <a:off x="623455" y="2743200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0D06A3C-A94C-2F4F-8718-30F1FFC1A42B}"/>
              </a:ext>
            </a:extLst>
          </p:cNvPr>
          <p:cNvSpPr/>
          <p:nvPr/>
        </p:nvSpPr>
        <p:spPr>
          <a:xfrm>
            <a:off x="623455" y="5164633"/>
            <a:ext cx="10224654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849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E11E-CAEA-9E49-9F55-39A1CA3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hy it’s not safe?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A9FEA-3FB6-C14C-9F65-E757AA7FD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06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Let’s try to fix it - let’s try to fix every block</a:t>
                </a: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A9FEA-3FB6-C14C-9F65-E757AA7FD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0659"/>
              </a:xfrm>
              <a:blipFill>
                <a:blip r:embed="rId2"/>
                <a:stretch>
                  <a:fillRect l="-1086" t="-44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ABC96A8-B29D-1243-9779-3B8F4B5670CC}"/>
              </a:ext>
            </a:extLst>
          </p:cNvPr>
          <p:cNvGrpSpPr/>
          <p:nvPr/>
        </p:nvGrpSpPr>
        <p:grpSpPr>
          <a:xfrm>
            <a:off x="2483977" y="4258043"/>
            <a:ext cx="3057698" cy="1636926"/>
            <a:chOff x="530086" y="1690688"/>
            <a:chExt cx="8591827" cy="4707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F0DB8F-6F99-BA49-8D72-BA114376D08A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197079-F2D7-4B43-89B7-CB0A8ABFB5A4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BBD1583F-8788-7145-B06E-03884AE4E68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6866710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pic>
            <p:nvPicPr>
              <p:cNvPr id="8" name="Graphic 7" descr="Key">
                <a:extLst>
                  <a:ext uri="{FF2B5EF4-FFF2-40B4-BE49-F238E27FC236}">
                    <a16:creationId xmlns:a16="http://schemas.microsoft.com/office/drawing/2014/main" id="{0F23AFA8-B216-C04B-A1D2-C03DB25101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0D233A2-62D6-5544-B6B3-4DD1D46CC89C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2D01CB-C860-5B4C-98B5-F96C53B24750}"/>
              </a:ext>
            </a:extLst>
          </p:cNvPr>
          <p:cNvGrpSpPr/>
          <p:nvPr/>
        </p:nvGrpSpPr>
        <p:grpSpPr>
          <a:xfrm>
            <a:off x="5163589" y="4258043"/>
            <a:ext cx="3057698" cy="1636926"/>
            <a:chOff x="530086" y="1690688"/>
            <a:chExt cx="8591827" cy="47070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C03F1E-0DA4-BD48-8975-99A155EDFFFF}"/>
                </a:ext>
              </a:extLst>
            </p:cNvPr>
            <p:cNvSpPr txBox="1"/>
            <p:nvPr/>
          </p:nvSpPr>
          <p:spPr>
            <a:xfrm>
              <a:off x="530086" y="4626368"/>
              <a:ext cx="2955234" cy="19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K</a:t>
              </a:r>
              <a:r>
                <a:rPr lang="en-IL" sz="200" dirty="0">
                  <a:latin typeface="Consolas" panose="020B0609020204030204" pitchFamily="49" charset="0"/>
                  <a:cs typeface="Consolas" panose="020B0609020204030204" pitchFamily="49" charset="0"/>
                </a:rPr>
                <a:t>ey (128/192/256 bit)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9C9445-051B-194F-AF2B-24E2A0184401}"/>
                </a:ext>
              </a:extLst>
            </p:cNvPr>
            <p:cNvGrpSpPr/>
            <p:nvPr/>
          </p:nvGrpSpPr>
          <p:grpSpPr>
            <a:xfrm>
              <a:off x="1184966" y="1690688"/>
              <a:ext cx="7936947" cy="4707098"/>
              <a:chOff x="1184966" y="1690688"/>
              <a:chExt cx="7936947" cy="4707098"/>
            </a:xfrm>
          </p:grpSpPr>
          <p:graphicFrame>
            <p:nvGraphicFramePr>
              <p:cNvPr id="13" name="Diagram 12">
                <a:extLst>
                  <a:ext uri="{FF2B5EF4-FFF2-40B4-BE49-F238E27FC236}">
                    <a16:creationId xmlns:a16="http://schemas.microsoft.com/office/drawing/2014/main" id="{22A401AD-7BD7-CC4D-A8AF-FDACECA8341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5011772"/>
                  </p:ext>
                </p:extLst>
              </p:nvPr>
            </p:nvGraphicFramePr>
            <p:xfrm>
              <a:off x="3070087" y="1690688"/>
              <a:ext cx="6051826" cy="470709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0" r:lo="rId11" r:qs="rId12" r:cs="rId13"/>
              </a:graphicData>
            </a:graphic>
          </p:graphicFrame>
          <p:pic>
            <p:nvPicPr>
              <p:cNvPr id="14" name="Graphic 13" descr="Key">
                <a:extLst>
                  <a:ext uri="{FF2B5EF4-FFF2-40B4-BE49-F238E27FC236}">
                    <a16:creationId xmlns:a16="http://schemas.microsoft.com/office/drawing/2014/main" id="{320AB19A-A35F-8147-9A79-114594A90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84966" y="3111615"/>
                <a:ext cx="1885121" cy="1885121"/>
              </a:xfrm>
              <a:prstGeom prst="rect">
                <a:avLst/>
              </a:prstGeom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2821947-3500-4648-9FCA-CE6D70555CE0}"/>
                  </a:ext>
                </a:extLst>
              </p:cNvPr>
              <p:cNvCxnSpPr/>
              <p:nvPr/>
            </p:nvCxnSpPr>
            <p:spPr>
              <a:xfrm>
                <a:off x="3070087" y="4044237"/>
                <a:ext cx="2442817" cy="9938"/>
              </a:xfrm>
              <a:prstGeom prst="straightConnector1">
                <a:avLst/>
              </a:prstGeom>
              <a:ln w="3175">
                <a:solidFill>
                  <a:srgbClr val="00FF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2EC05-CFEC-B84E-98CD-FFE0C19895B4}"/>
                  </a:ext>
                </a:extLst>
              </p:cNvPr>
              <p:cNvSpPr txBox="1"/>
              <p:nvPr/>
            </p:nvSpPr>
            <p:spPr>
              <a:xfrm>
                <a:off x="3606198" y="4258043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D2EC05-CFEC-B84E-98CD-FFE0C198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98" y="4258043"/>
                <a:ext cx="432811" cy="276999"/>
              </a:xfrm>
              <a:prstGeom prst="rect">
                <a:avLst/>
              </a:prstGeom>
              <a:blipFill>
                <a:blip r:embed="rId15"/>
                <a:stretch>
                  <a:fillRect l="-14286" t="-8696" r="-14286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1D406-5F77-C445-98FB-1ADFB7E938B1}"/>
                  </a:ext>
                </a:extLst>
              </p:cNvPr>
              <p:cNvSpPr txBox="1"/>
              <p:nvPr/>
            </p:nvSpPr>
            <p:spPr>
              <a:xfrm>
                <a:off x="6285810" y="4258043"/>
                <a:ext cx="432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91D406-5F77-C445-98FB-1ADFB7E9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810" y="4258043"/>
                <a:ext cx="432811" cy="276999"/>
              </a:xfrm>
              <a:prstGeom prst="rect">
                <a:avLst/>
              </a:prstGeom>
              <a:blipFill>
                <a:blip r:embed="rId16"/>
                <a:stretch>
                  <a:fillRect l="-8571" t="-8696" r="-14286" b="-34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AA75A3E-C7D7-8E4D-88A2-1EF16630CAB8}"/>
              </a:ext>
            </a:extLst>
          </p:cNvPr>
          <p:cNvSpPr/>
          <p:nvPr/>
        </p:nvSpPr>
        <p:spPr>
          <a:xfrm>
            <a:off x="4308315" y="3674218"/>
            <a:ext cx="2992582" cy="428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9DFD360-F845-8144-96F9-AA04577FE1B5}"/>
              </a:ext>
            </a:extLst>
          </p:cNvPr>
          <p:cNvSpPr/>
          <p:nvPr/>
        </p:nvSpPr>
        <p:spPr>
          <a:xfrm>
            <a:off x="4308315" y="6095651"/>
            <a:ext cx="2992582" cy="4281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915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ABEE-8811-1641-B9C1-96FC8A4B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it’s not safe?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B58C-6CB5-3F41-98F6-F80F91C235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L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𝐴𝐸𝑆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F7B58C-6CB5-3F41-98F6-F80F91C23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2E5F5DC-FB17-DC4A-80A8-83146113D24D}"/>
              </a:ext>
            </a:extLst>
          </p:cNvPr>
          <p:cNvSpPr txBox="1">
            <a:spLocks/>
          </p:cNvSpPr>
          <p:nvPr/>
        </p:nvSpPr>
        <p:spPr>
          <a:xfrm>
            <a:off x="838200" y="30030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These methods are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deterministic!</a:t>
            </a:r>
            <a:endParaRPr lang="en-IL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98805CB3-DAE8-F444-A7C5-59238B4258D5}"/>
              </a:ext>
            </a:extLst>
          </p:cNvPr>
          <p:cNvSpPr/>
          <p:nvPr/>
        </p:nvSpPr>
        <p:spPr>
          <a:xfrm>
            <a:off x="1021080" y="1690688"/>
            <a:ext cx="4325112" cy="144475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98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6D5-746A-F14E-9E67-2F61F3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cipher block chaining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517A78-FFD4-A342-AEAD-8C3B96C8C7AE}"/>
              </a:ext>
            </a:extLst>
          </p:cNvPr>
          <p:cNvGrpSpPr/>
          <p:nvPr/>
        </p:nvGrpSpPr>
        <p:grpSpPr>
          <a:xfrm>
            <a:off x="239268" y="1554480"/>
            <a:ext cx="11585448" cy="5020056"/>
            <a:chOff x="228600" y="1280160"/>
            <a:chExt cx="11585448" cy="5020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A6F5E2-A338-6A48-AE6D-1974907099ED}"/>
                </a:ext>
              </a:extLst>
            </p:cNvPr>
            <p:cNvSpPr/>
            <p:nvPr/>
          </p:nvSpPr>
          <p:spPr>
            <a:xfrm>
              <a:off x="228600" y="1280160"/>
              <a:ext cx="11585448" cy="5020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1026" name="Picture 2" descr="Why does IV not need to be secret in AES CBC encryption? - Information  Security Stack Exchange">
              <a:extLst>
                <a:ext uri="{FF2B5EF4-FFF2-40B4-BE49-F238E27FC236}">
                  <a16:creationId xmlns:a16="http://schemas.microsoft.com/office/drawing/2014/main" id="{45AE94FD-5A5F-954A-8663-12AD154F0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648" y="1280160"/>
              <a:ext cx="11455400" cy="461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2902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cipher block chaining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9D3C8-EC6C-8944-8DC5-1FEE5FCE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Pros: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Harder to crack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ons: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ynced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f we get error in one step it effects the following</a:t>
            </a:r>
          </a:p>
        </p:txBody>
      </p:sp>
    </p:spTree>
    <p:extLst>
      <p:ext uri="{BB962C8B-B14F-4D97-AF65-F5344CB8AC3E}">
        <p14:creationId xmlns:p14="http://schemas.microsoft.com/office/powerpoint/2010/main" val="41854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A3F8-24A5-034D-8B2A-6DB33F1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 goals</a:t>
            </a:r>
          </a:p>
        </p:txBody>
      </p:sp>
      <p:pic>
        <p:nvPicPr>
          <p:cNvPr id="6" name="Picture 5" descr="A picture containing drawing, shirt&#10;&#10;Description automatically generated">
            <a:extLst>
              <a:ext uri="{FF2B5EF4-FFF2-40B4-BE49-F238E27FC236}">
                <a16:creationId xmlns:a16="http://schemas.microsoft.com/office/drawing/2014/main" id="{3F7955F9-0F5D-0749-A56B-EF3086C7D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6" r="1" b="1"/>
          <a:stretch/>
        </p:blipFill>
        <p:spPr>
          <a:xfrm>
            <a:off x="9029298" y="-2"/>
            <a:ext cx="3162702" cy="3286541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D5C77C-5AC3-425B-9AF9-AC201B5498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911672"/>
              </p:ext>
            </p:extLst>
          </p:nvPr>
        </p:nvGraphicFramePr>
        <p:xfrm>
          <a:off x="762000" y="2279018"/>
          <a:ext cx="5314543" cy="337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76869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56D5-746A-F14E-9E67-2F61F33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output feedback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8A546D-838B-3B4C-B81C-F2AAF8FFF31D}"/>
              </a:ext>
            </a:extLst>
          </p:cNvPr>
          <p:cNvGrpSpPr/>
          <p:nvPr/>
        </p:nvGrpSpPr>
        <p:grpSpPr>
          <a:xfrm>
            <a:off x="303276" y="1545336"/>
            <a:ext cx="11585448" cy="5020056"/>
            <a:chOff x="239268" y="1554480"/>
            <a:chExt cx="11585448" cy="50200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0A6F5E2-A338-6A48-AE6D-1974907099ED}"/>
                </a:ext>
              </a:extLst>
            </p:cNvPr>
            <p:cNvSpPr/>
            <p:nvPr/>
          </p:nvSpPr>
          <p:spPr>
            <a:xfrm>
              <a:off x="239268" y="1554480"/>
              <a:ext cx="11585448" cy="502005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2050" name="Picture 2" descr="Block cipher mode of operation - Wikipedia">
              <a:extLst>
                <a:ext uri="{FF2B5EF4-FFF2-40B4-BE49-F238E27FC236}">
                  <a16:creationId xmlns:a16="http://schemas.microsoft.com/office/drawing/2014/main" id="{8C910D61-52D8-4042-B9D1-6B0A20457B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284" y="1690687"/>
              <a:ext cx="11254740" cy="4531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029DFAB-49BF-314F-91DB-2D86F69C8DB2}"/>
              </a:ext>
            </a:extLst>
          </p:cNvPr>
          <p:cNvSpPr/>
          <p:nvPr/>
        </p:nvSpPr>
        <p:spPr>
          <a:xfrm>
            <a:off x="502024" y="4778188"/>
            <a:ext cx="1389529" cy="215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IV</a:t>
            </a:r>
          </a:p>
        </p:txBody>
      </p:sp>
    </p:spTree>
    <p:extLst>
      <p:ext uri="{BB962C8B-B14F-4D97-AF65-F5344CB8AC3E}">
        <p14:creationId xmlns:p14="http://schemas.microsoft.com/office/powerpoint/2010/main" val="21815254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output feedback mode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error in one step will not effect the rest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Pre-calculation of Z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ynced</a:t>
                </a:r>
              </a:p>
              <a:p>
                <a:pPr lvl="1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we use the same IV, it could be risky: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`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>
            <a:extLst>
              <a:ext uri="{FF2B5EF4-FFF2-40B4-BE49-F238E27FC236}">
                <a16:creationId xmlns:a16="http://schemas.microsoft.com/office/drawing/2014/main" id="{E446E876-86E9-A344-9A46-A65580EB5CE7}"/>
              </a:ext>
            </a:extLst>
          </p:cNvPr>
          <p:cNvSpPr/>
          <p:nvPr/>
        </p:nvSpPr>
        <p:spPr>
          <a:xfrm>
            <a:off x="1770888" y="4325112"/>
            <a:ext cx="4325112" cy="1444752"/>
          </a:xfrm>
          <a:prstGeom prst="smileyFac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46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81E2-5B29-524A-BD06-56DF9128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counter mode (a common usage)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4EB4-AC65-6C4B-A85C-616A4E842064}"/>
              </a:ext>
            </a:extLst>
          </p:cNvPr>
          <p:cNvSpPr/>
          <p:nvPr/>
        </p:nvSpPr>
        <p:spPr>
          <a:xfrm>
            <a:off x="303276" y="1545336"/>
            <a:ext cx="11585448" cy="5020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3080" name="Picture 8" descr="Block cipher mode of operation - Wikipedia">
            <a:extLst>
              <a:ext uri="{FF2B5EF4-FFF2-40B4-BE49-F238E27FC236}">
                <a16:creationId xmlns:a16="http://schemas.microsoft.com/office/drawing/2014/main" id="{EEAD9E25-6988-024B-9B99-8B513EE12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82" y="1892299"/>
            <a:ext cx="10403078" cy="418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057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2C9F-7D42-4B47-804B-E386A37B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AES – counter mode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Pros: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 error in one step will not effect the rest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Pre-calculation of Z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Asynced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ons:</a:t>
                </a:r>
              </a:p>
              <a:p>
                <a:pPr lvl="1"/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If we use the same IV, it could be risky: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`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=000…000,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`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9D3C8-EC6C-8944-8DC5-1FEE5FCE3D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6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4902DD-9DAC-9943-A1CA-EF4163D2F6CC}"/>
              </a:ext>
            </a:extLst>
          </p:cNvPr>
          <p:cNvSpPr txBox="1">
            <a:spLocks/>
          </p:cNvSpPr>
          <p:nvPr/>
        </p:nvSpPr>
        <p:spPr>
          <a:xfrm>
            <a:off x="2115329" y="335338"/>
            <a:ext cx="745651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did we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AD0C9-9127-DB45-8E4E-32270DECB4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2419496"/>
              </p:ext>
            </p:extLst>
          </p:nvPr>
        </p:nvGraphicFramePr>
        <p:xfrm>
          <a:off x="3963988" y="891490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0059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A37E9F-C1F3-E849-B8B7-ACF25D8AC22C}"/>
              </a:ext>
            </a:extLst>
          </p:cNvPr>
          <p:cNvSpPr/>
          <p:nvPr/>
        </p:nvSpPr>
        <p:spPr>
          <a:xfrm>
            <a:off x="5622152" y="2967335"/>
            <a:ext cx="9476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6686548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54902DD-9DAC-9943-A1CA-EF4163D2F6CC}"/>
              </a:ext>
            </a:extLst>
          </p:cNvPr>
          <p:cNvSpPr txBox="1">
            <a:spLocks/>
          </p:cNvSpPr>
          <p:nvPr/>
        </p:nvSpPr>
        <p:spPr>
          <a:xfrm>
            <a:off x="2115329" y="335338"/>
            <a:ext cx="745651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did we cover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AD0C9-9127-DB45-8E4E-32270DECB4EE}"/>
              </a:ext>
            </a:extLst>
          </p:cNvPr>
          <p:cNvGraphicFramePr>
            <a:graphicFrameLocks/>
          </p:cNvGraphicFramePr>
          <p:nvPr/>
        </p:nvGraphicFramePr>
        <p:xfrm>
          <a:off x="3963988" y="891490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1538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CCFC-E47F-324A-A3DD-029E43C1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Asymmetric Encryption</a:t>
            </a:r>
            <a:endParaRPr lang="en-IL" dirty="0">
              <a:solidFill>
                <a:srgbClr val="00FF00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D5E5F1F7-3B9D-4F2B-9D2E-9458F8E3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423" y="3279451"/>
            <a:ext cx="1645297" cy="164529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4F90C0-C1E8-46F4-B91E-1AC52BC14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493737"/>
              </p:ext>
            </p:extLst>
          </p:nvPr>
        </p:nvGraphicFramePr>
        <p:xfrm>
          <a:off x="7658103" y="795548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1160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CDD5-9F99-234E-8F31-08A26301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did we see before?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33E06-B106-DD47-9132-CAE7A418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760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erfect secrecy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ymetric key encryption</a:t>
            </a:r>
          </a:p>
          <a:p>
            <a:pPr lvl="1"/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DES</a:t>
            </a:r>
          </a:p>
          <a:p>
            <a:pPr lvl="1"/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2451964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AAD714FB-AFEA-6044-9DCC-33FC4572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924" y="2828723"/>
            <a:ext cx="914400" cy="9144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583BCFB-9A60-AB40-9EEA-7EF3E132E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289" y="2828723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F4AE98-E641-8B45-8787-892EBDDF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54" y="3037842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7B712-2641-4F4D-8D48-7AD445C21CF2}"/>
              </a:ext>
            </a:extLst>
          </p:cNvPr>
          <p:cNvGrpSpPr/>
          <p:nvPr/>
        </p:nvGrpSpPr>
        <p:grpSpPr>
          <a:xfrm>
            <a:off x="5427085" y="1044222"/>
            <a:ext cx="1139686" cy="1085747"/>
            <a:chOff x="5427085" y="1044222"/>
            <a:chExt cx="1139686" cy="1085747"/>
          </a:xfrm>
        </p:grpSpPr>
        <p:pic>
          <p:nvPicPr>
            <p:cNvPr id="16" name="Graphic 15" descr="Envelope">
              <a:extLst>
                <a:ext uri="{FF2B5EF4-FFF2-40B4-BE49-F238E27FC236}">
                  <a16:creationId xmlns:a16="http://schemas.microsoft.com/office/drawing/2014/main" id="{6896319C-2176-2347-8E95-9DCF91A5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BAD92C07-C744-DA40-916A-D8C35263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7E60DEA6-F2DF-7C44-B87E-A249A123A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28192">
            <a:off x="9427898" y="1897495"/>
            <a:ext cx="481412" cy="4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83652-2864-C04D-B78C-1DB00171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 of encryption // Type of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A93E2-0BAC-AE41-8878-EBCC65F22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8738" y="3003550"/>
            <a:ext cx="4827588" cy="2736850"/>
          </a:xfrm>
        </p:spPr>
        <p:txBody>
          <a:bodyPr wrap="square" anchor="t"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  <a:endParaRPr lang="he-IL" u="sng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Both sides are sharing the same key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CBEB1-3792-2845-A74B-35D4BA4F1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875" y="3003550"/>
            <a:ext cx="5073650" cy="2736850"/>
          </a:xfrm>
        </p:spPr>
        <p:txBody>
          <a:bodyPr wrap="square" anchor="t">
            <a:normAutofit/>
          </a:bodyPr>
          <a:lstStyle/>
          <a:p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Asymmetric Encryption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Each side has its own key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22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FDDE-16A2-1F47-A63C-5AB70B78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Problems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537B7-EB61-2545-9A0D-A211F00F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What if Bob has to access to Alice’s key?</a:t>
            </a:r>
            <a:endParaRPr lang="he-I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How can Alice and Bob share the key?</a:t>
            </a:r>
          </a:p>
        </p:txBody>
      </p:sp>
    </p:spTree>
    <p:extLst>
      <p:ext uri="{BB962C8B-B14F-4D97-AF65-F5344CB8AC3E}">
        <p14:creationId xmlns:p14="http://schemas.microsoft.com/office/powerpoint/2010/main" val="35004414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D15E68-4AF1-A244-84CF-BA3A01F8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Asymmetric Encryption</a:t>
            </a:r>
          </a:p>
        </p:txBody>
      </p:sp>
      <p:pic>
        <p:nvPicPr>
          <p:cNvPr id="8" name="Content Placeholder 7" descr="User">
            <a:extLst>
              <a:ext uri="{FF2B5EF4-FFF2-40B4-BE49-F238E27FC236}">
                <a16:creationId xmlns:a16="http://schemas.microsoft.com/office/drawing/2014/main" id="{4AB74430-7796-5142-A77E-52DD7F09F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996" y="1282622"/>
            <a:ext cx="1832256" cy="1832256"/>
          </a:xfrm>
          <a:prstGeom prst="rect">
            <a:avLst/>
          </a:prstGeom>
        </p:spPr>
      </p:pic>
      <p:pic>
        <p:nvPicPr>
          <p:cNvPr id="12" name="Content Placeholder 7" descr="User">
            <a:extLst>
              <a:ext uri="{FF2B5EF4-FFF2-40B4-BE49-F238E27FC236}">
                <a16:creationId xmlns:a16="http://schemas.microsoft.com/office/drawing/2014/main" id="{8E5CE9BE-2A82-7A41-AE55-A70FF21B5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46361" y="1282622"/>
            <a:ext cx="1832256" cy="1832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6ACB0-3D4B-3848-B196-17285AD0964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2475252" y="2198750"/>
            <a:ext cx="6871109" cy="0"/>
          </a:xfrm>
          <a:prstGeom prst="straightConnector1">
            <a:avLst/>
          </a:prstGeom>
          <a:ln w="149225"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Envelope">
            <a:extLst>
              <a:ext uri="{FF2B5EF4-FFF2-40B4-BE49-F238E27FC236}">
                <a16:creationId xmlns:a16="http://schemas.microsoft.com/office/drawing/2014/main" id="{AAD714FB-AFEA-6044-9DCC-33FC45720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924" y="2828723"/>
            <a:ext cx="914400" cy="914400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7583BCFB-9A60-AB40-9EEA-7EF3E132E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05289" y="2828723"/>
            <a:ext cx="914400" cy="914400"/>
          </a:xfrm>
          <a:prstGeom prst="rect">
            <a:avLst/>
          </a:prstGeom>
        </p:spPr>
      </p:pic>
      <p:pic>
        <p:nvPicPr>
          <p:cNvPr id="6" name="Graphic 5" descr="Key">
            <a:extLst>
              <a:ext uri="{FF2B5EF4-FFF2-40B4-BE49-F238E27FC236}">
                <a16:creationId xmlns:a16="http://schemas.microsoft.com/office/drawing/2014/main" id="{54F4AE98-E641-8B45-8787-892EBDDF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754" y="3037842"/>
            <a:ext cx="481412" cy="48141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DC7B712-2641-4F4D-8D48-7AD445C21CF2}"/>
              </a:ext>
            </a:extLst>
          </p:cNvPr>
          <p:cNvGrpSpPr/>
          <p:nvPr/>
        </p:nvGrpSpPr>
        <p:grpSpPr>
          <a:xfrm>
            <a:off x="5427085" y="1044222"/>
            <a:ext cx="1139686" cy="1085747"/>
            <a:chOff x="5427085" y="1044222"/>
            <a:chExt cx="1139686" cy="1085747"/>
          </a:xfrm>
        </p:grpSpPr>
        <p:pic>
          <p:nvPicPr>
            <p:cNvPr id="16" name="Graphic 15" descr="Envelope">
              <a:extLst>
                <a:ext uri="{FF2B5EF4-FFF2-40B4-BE49-F238E27FC236}">
                  <a16:creationId xmlns:a16="http://schemas.microsoft.com/office/drawing/2014/main" id="{6896319C-2176-2347-8E95-9DCF91A5E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27085" y="1215569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Lock">
              <a:extLst>
                <a:ext uri="{FF2B5EF4-FFF2-40B4-BE49-F238E27FC236}">
                  <a16:creationId xmlns:a16="http://schemas.microsoft.com/office/drawing/2014/main" id="{BAD92C07-C744-DA40-916A-D8C35263A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11817" y="1044222"/>
              <a:ext cx="554954" cy="554954"/>
            </a:xfrm>
            <a:prstGeom prst="rect">
              <a:avLst/>
            </a:prstGeom>
          </p:spPr>
        </p:pic>
      </p:grp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7E60DEA6-F2DF-7C44-B87E-A249A123AE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028192">
            <a:off x="9427898" y="1897495"/>
            <a:ext cx="481412" cy="4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1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6851-5EAF-3245-AFE4-20FC1CBD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1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Asymmetric Encryption</a:t>
            </a:r>
            <a:endParaRPr lang="en-IL" sz="4100" dirty="0">
              <a:solidFill>
                <a:srgbClr val="00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686DBB13-C88B-47DE-AF71-12F16B43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1B960-0841-1942-9505-EDE489C35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0" y="643467"/>
                <a:ext cx="7289799" cy="5533496"/>
              </a:xfrm>
            </p:spPr>
            <p:txBody>
              <a:bodyPr anchor="ctr">
                <a:normAutofit/>
              </a:bodyPr>
              <a:lstStyle/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 have Alice and Bob</a:t>
                </a: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Each one has its own public key (PK) and secret key (SK).</a:t>
                </a: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public key is known to everyone</a:t>
                </a:r>
              </a:p>
              <a:p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The private key is known only to its owner</a:t>
                </a:r>
              </a:p>
              <a:p>
                <a:r>
                  <a:rPr lang="en-IL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&lt;Gen, Enc, Dec&gt;</a:t>
                </a:r>
              </a:p>
              <a:p>
                <a:r>
                  <a:rPr lang="en-IL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Definition of truth: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𝐷𝑒𝑐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𝑃𝐾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1B960-0841-1942-9505-EDE489C35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0" y="643467"/>
                <a:ext cx="7289799" cy="5533496"/>
              </a:xfrm>
              <a:blipFill>
                <a:blip r:embed="rId4"/>
                <a:stretch>
                  <a:fillRect l="-1568" r="-12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7" descr="User">
            <a:extLst>
              <a:ext uri="{FF2B5EF4-FFF2-40B4-BE49-F238E27FC236}">
                <a16:creationId xmlns:a16="http://schemas.microsoft.com/office/drawing/2014/main" id="{E30A9510-4AB7-9645-A72E-72004E6D09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745" y="4833542"/>
            <a:ext cx="1832256" cy="1832256"/>
          </a:xfrm>
          <a:prstGeom prst="rect">
            <a:avLst/>
          </a:prstGeom>
        </p:spPr>
      </p:pic>
      <p:pic>
        <p:nvPicPr>
          <p:cNvPr id="11" name="Graphic 10" descr="Key">
            <a:extLst>
              <a:ext uri="{FF2B5EF4-FFF2-40B4-BE49-F238E27FC236}">
                <a16:creationId xmlns:a16="http://schemas.microsoft.com/office/drawing/2014/main" id="{4C266120-AA71-F54D-95BF-594E004062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3583" y="4902600"/>
            <a:ext cx="925238" cy="925238"/>
          </a:xfrm>
          <a:prstGeom prst="rect">
            <a:avLst/>
          </a:prstGeom>
        </p:spPr>
      </p:pic>
      <p:pic>
        <p:nvPicPr>
          <p:cNvPr id="12" name="Graphic 11" descr="Key">
            <a:extLst>
              <a:ext uri="{FF2B5EF4-FFF2-40B4-BE49-F238E27FC236}">
                <a16:creationId xmlns:a16="http://schemas.microsoft.com/office/drawing/2014/main" id="{A3774D73-6A82-E64B-B9DA-43CCD528A3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5099" y="6403951"/>
            <a:ext cx="454049" cy="454049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C07A5F-B938-F34F-8C12-056705D1DF72}"/>
              </a:ext>
            </a:extLst>
          </p:cNvPr>
          <p:cNvSpPr txBox="1"/>
          <p:nvPr/>
        </p:nvSpPr>
        <p:spPr>
          <a:xfrm>
            <a:off x="2480755" y="5576988"/>
            <a:ext cx="145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I’m public</a:t>
            </a:r>
          </a:p>
        </p:txBody>
      </p:sp>
      <p:pic>
        <p:nvPicPr>
          <p:cNvPr id="14" name="Graphic 13" descr="Megaphone">
            <a:extLst>
              <a:ext uri="{FF2B5EF4-FFF2-40B4-BE49-F238E27FC236}">
                <a16:creationId xmlns:a16="http://schemas.microsoft.com/office/drawing/2014/main" id="{EFBB61A7-4B1C-8545-952C-B07871F717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Megaphone">
            <a:extLst>
              <a:ext uri="{FF2B5EF4-FFF2-40B4-BE49-F238E27FC236}">
                <a16:creationId xmlns:a16="http://schemas.microsoft.com/office/drawing/2014/main" id="{50DD7E94-A069-3A4F-9910-165B18CEED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59654" y="50319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30B5-75E3-D545-942C-9D77D19C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81" y="963877"/>
            <a:ext cx="4130681" cy="4930246"/>
          </a:xfrm>
        </p:spPr>
        <p:txBody>
          <a:bodyPr>
            <a:normAutofit/>
          </a:bodyPr>
          <a:lstStyle/>
          <a:p>
            <a:pPr algn="r"/>
            <a: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 – </a:t>
            </a:r>
            <a:b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Ronald Rivesr, </a:t>
            </a:r>
            <a:b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sz="4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 Shamir, </a:t>
            </a:r>
            <a:b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L" sz="4000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Adeiman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3CBB-62C1-2E42-86AD-184711313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1977</a:t>
            </a:r>
          </a:p>
        </p:txBody>
      </p:sp>
    </p:spTree>
    <p:extLst>
      <p:ext uri="{BB962C8B-B14F-4D97-AF65-F5344CB8AC3E}">
        <p14:creationId xmlns:p14="http://schemas.microsoft.com/office/powerpoint/2010/main" val="3351617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B6DFDE-A70E-054B-A979-079BE917D6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42492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IL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Reminder #1: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</m:e>
                    </m:d>
                    <m:r>
                      <a:rPr lang="he-IL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− </m:t>
                    </m:r>
                  </m:oMath>
                </a14:m>
                <a:r>
                  <a:rPr lang="en-US" sz="3600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𝑇</a:t>
                </a:r>
                <a:r>
                  <a:rPr lang="en-US" sz="3600" dirty="0" err="1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ℎ</a:t>
                </a:r>
                <a:r>
                  <a:rPr lang="en-US" sz="3600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𝑒 𝐸𝑢𝑙𝑒𝑟 𝑃</a:t>
                </a:r>
                <a:r>
                  <a:rPr lang="en-US" sz="3600" dirty="0" err="1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ℎ</a:t>
                </a:r>
                <a:r>
                  <a:rPr lang="en-US" sz="3600" dirty="0">
                    <a:solidFill>
                      <a:srgbClr val="00FF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𝑖 𝐹𝑢𝑛𝑐𝑡𝑖𝑜𝑛</a:t>
                </a:r>
                <a:endParaRPr lang="en-IL" dirty="0">
                  <a:solidFill>
                    <a:srgbClr val="00FF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B6DFDE-A70E-054B-A979-079BE917D6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424920" cy="1325563"/>
              </a:xfr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7BAC2-56DF-DC43-B39E-B2FFA145C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7077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u="sng" dirty="0" err="1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Bdida</a:t>
                </a:r>
                <a:r>
                  <a:rPr lang="en-US" b="1" u="sng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/ numbers theory: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h𝑒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𝑛𝑢𝑚𝑏𝑒𝑟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𝑐𝑜𝑝𝑟𝑖𝑚𝑒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𝑖𝑛𝑡𝑒𝑔𝑒𝑟𝑠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𝑡h𝑎𝑡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𝑠𝑚𝑎𝑙𝑙𝑒𝑟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</m:oMath>
                </a14:m>
                <a:endParaRPr lang="en-IL" dirty="0"/>
              </a:p>
              <a:p>
                <a:pPr algn="r" rtl="1"/>
                <a:r>
                  <a:rPr lang="en-IL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= </a:t>
                </a:r>
                <a:r>
                  <a:rPr lang="he-IL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מספר המספרים הזרים ל-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</a:t>
                </a:r>
                <a:r>
                  <a:rPr lang="he-IL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והקטנים ממנו </a:t>
                </a: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 →{1} 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=2 →{1, 3}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=4  →{1, 5, 7, 11}</m:t>
                    </m:r>
                  </m:oMath>
                </a14:m>
                <a:endParaRPr lang="en-US" b="0" dirty="0">
                  <a:latin typeface="Tahoma" panose="020B0604030504040204" pitchFamily="34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8 →{1, 2, 4, 7, 8, 11, 13, 14}</m:t>
                    </m:r>
                  </m:oMath>
                </a14:m>
                <a:endParaRPr lang="en-IL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IL" dirty="0"/>
              </a:p>
              <a:p>
                <a:pPr marL="0" indent="0">
                  <a:buNone/>
                </a:pPr>
                <a:r>
                  <a:rPr lang="en-IL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7BAC2-56DF-DC43-B39E-B2FFA145C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70770"/>
              </a:xfrm>
              <a:blipFill>
                <a:blip r:embed="rId3"/>
                <a:stretch>
                  <a:fillRect l="-844" t="-3636" r="-7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3374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53A1-DBAE-8146-8FCC-FFC948E2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Reminder #2: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8FE2-F18B-7C49-9886-4E963F4C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b="1" u="sng" dirty="0">
                <a:latin typeface="Consolas" panose="020B0609020204030204" pitchFamily="49" charset="0"/>
                <a:cs typeface="Consolas" panose="020B0609020204030204" pitchFamily="49" charset="0"/>
              </a:rPr>
              <a:t>Intro to CS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GCD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Greatest common divisor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GCD (30,36,24) = 6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GCD (x, y) == 1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Then x, y are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coprimes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he-IL" dirty="0">
                <a:latin typeface="Consolas" panose="020B0609020204030204" pitchFamily="49" charset="0"/>
                <a:cs typeface="Consolas" panose="020B0609020204030204" pitchFamily="49" charset="0"/>
              </a:rPr>
              <a:t>זרים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35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5874-7284-BE42-BC6C-862215C3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Reminder #3: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Modulo operation</a:t>
            </a:r>
            <a:endParaRPr lang="en-IL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B7E3-A065-E44C-830A-D7ED4550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b="1" u="sng" dirty="0">
                <a:latin typeface="Consolas" panose="020B0609020204030204" pitchFamily="49" charset="0"/>
                <a:cs typeface="Consolas" panose="020B0609020204030204" pitchFamily="49" charset="0"/>
              </a:rPr>
              <a:t>Algebra</a:t>
            </a:r>
          </a:p>
          <a:p>
            <a:r>
              <a:rPr lang="en-IL" dirty="0">
                <a:latin typeface="Consolas" panose="020B0609020204030204" pitchFamily="49" charset="0"/>
                <a:cs typeface="Consolas" panose="020B0609020204030204" pitchFamily="49" charset="0"/>
              </a:rPr>
              <a:t>We’ll work within </a:t>
            </a:r>
            <a:r>
              <a:rPr lang="he-IL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specific field (Cyclic group).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All the arithmetic operation we’ll be done in the scope of a Cyclic group.</a:t>
            </a:r>
            <a:endParaRPr lang="en-IL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5708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99D3-038C-6B45-8E4B-1A7439DD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3A4BE-8C44-054A-846A-E8C43E7B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L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Gen – Key generation: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andomize q, p – 2 big</a:t>
                </a:r>
                <a:r>
                  <a:rPr lang="he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primes numbers.</a:t>
                </a:r>
                <a:endParaRPr lang="he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Calculate: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𝑝𝑞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−1)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Randomize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(find)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</m:d>
                      </m:sub>
                    </m:sSub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such as: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𝐺𝐶𝐷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1</m:t>
                    </m:r>
                  </m:oMath>
                </a14:m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b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  <a:sym typeface="Wingdings" pitchFamily="2" charset="2"/>
                  </a:rPr>
                  <a:t> </a:t>
                </a:r>
                <a:r>
                  <a:rPr lang="he-IL" b="0" dirty="0">
                    <a:latin typeface="Consolas" panose="020B0609020204030204" pitchFamily="49" charset="0"/>
                    <a:ea typeface="Cambria Math" panose="02040503050406030204" pitchFamily="18" charset="0"/>
                    <a:cs typeface="Consolas" panose="020B0609020204030204" pitchFamily="49" charset="0"/>
                    <a:sym typeface="Wingdings" pitchFamily="2" charset="2"/>
                  </a:rPr>
                  <a:t>תביא לי מספר זר לגודל השדה</a:t>
                </a:r>
                <a:endParaRPr lang="en-US" b="0" dirty="0">
                  <a:latin typeface="Consolas" panose="020B0609020204030204" pitchFamily="49" charset="0"/>
                  <a:ea typeface="Cambria Math" panose="02040503050406030204" pitchFamily="18" charset="0"/>
                  <a:cs typeface="Consolas" panose="020B0609020204030204" pitchFamily="49" charset="0"/>
                  <a:sym typeface="Wingdings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such as: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</m:e>
                    </m:d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key 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(N, e)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Secret key</a:t>
                </a:r>
                <a:r>
                  <a:rPr lang="he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(N, d)</a:t>
                </a:r>
              </a:p>
              <a:p>
                <a:r>
                  <a:rPr lang="en-IL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Enc: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	(m, (N, e))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c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IL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Dec:</a:t>
                </a:r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(m, (N, d))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r>
                  <a:rPr lang="en-IL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D3A4BE-8C44-054A-846A-E8C43E7B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5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51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1B22-1045-6347-80A3-DE5D1E30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Proof: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06552-98A1-BD40-B6B6-3CECBC6A9F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L" u="sng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We want to proove: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𝑃𝐾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endParaRPr lang="en-IL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𝐷𝑒𝑐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𝑆𝐾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𝑃𝐾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𝑅𝑆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𝑆𝐾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𝑅𝑆𝐴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𝑃𝐾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i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b="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𝑚</m:t>
                    </m:r>
                  </m:oMath>
                </a14:m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I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A06552-98A1-BD40-B6B6-3CECBC6A9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578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2AAC-3C2A-5C43-875F-E6076965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here did we see it before?</a:t>
            </a:r>
            <a:endParaRPr lang="en-IL" dirty="0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A21FFD4-7678-914F-BEB1-233992F5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22" y="1690688"/>
            <a:ext cx="6286607" cy="21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701F2C2-4DD7-504A-A502-FC9E8E2DFB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48157"/>
              </p:ext>
            </p:extLst>
          </p:nvPr>
        </p:nvGraphicFramePr>
        <p:xfrm>
          <a:off x="3963988" y="891490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154902DD-9DAC-9943-A1CA-EF4163D2F6CC}"/>
              </a:ext>
            </a:extLst>
          </p:cNvPr>
          <p:cNvSpPr txBox="1">
            <a:spLocks/>
          </p:cNvSpPr>
          <p:nvPr/>
        </p:nvSpPr>
        <p:spPr>
          <a:xfrm>
            <a:off x="4248150" y="327025"/>
            <a:ext cx="319087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L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8837945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077-EEF3-A748-BEA1-091CBAB1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49486" cy="1325563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 (TLS)</a:t>
            </a:r>
            <a:endParaRPr lang="en-IL" dirty="0"/>
          </a:p>
        </p:txBody>
      </p:sp>
      <p:pic>
        <p:nvPicPr>
          <p:cNvPr id="5" name="Content Placeholder 4" descr="User Crown Female">
            <a:extLst>
              <a:ext uri="{FF2B5EF4-FFF2-40B4-BE49-F238E27FC236}">
                <a16:creationId xmlns:a16="http://schemas.microsoft.com/office/drawing/2014/main" id="{19704E8D-8AAA-6843-B760-32553E74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371" y="760753"/>
            <a:ext cx="914400" cy="914400"/>
          </a:xfrm>
        </p:spPr>
      </p:pic>
      <p:pic>
        <p:nvPicPr>
          <p:cNvPr id="7" name="Graphic 6" descr="Browser window">
            <a:extLst>
              <a:ext uri="{FF2B5EF4-FFF2-40B4-BE49-F238E27FC236}">
                <a16:creationId xmlns:a16="http://schemas.microsoft.com/office/drawing/2014/main" id="{36E733A0-FB82-6F42-BCC9-001A6E7AA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45486" y="664028"/>
            <a:ext cx="914400" cy="914400"/>
          </a:xfrm>
          <a:prstGeom prst="rect">
            <a:avLst/>
          </a:prstGeom>
        </p:spPr>
      </p:pic>
      <p:pic>
        <p:nvPicPr>
          <p:cNvPr id="9" name="Graphic 8" descr="Diploma roll">
            <a:extLst>
              <a:ext uri="{FF2B5EF4-FFF2-40B4-BE49-F238E27FC236}">
                <a16:creationId xmlns:a16="http://schemas.microsoft.com/office/drawing/2014/main" id="{3B569CCB-7D82-6B4D-BADE-60F2A7BAA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829" y="18396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3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42FCDE-7948-6242-A755-186856C98DB9}"/>
              </a:ext>
            </a:extLst>
          </p:cNvPr>
          <p:cNvSpPr/>
          <p:nvPr/>
        </p:nvSpPr>
        <p:spPr>
          <a:xfrm>
            <a:off x="2188520" y="2967335"/>
            <a:ext cx="781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0919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CCFC-E47F-324A-A3DD-029E43C1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759200" cy="33401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Symmetric Encryption</a:t>
            </a:r>
            <a:endParaRPr lang="en-IL" dirty="0">
              <a:solidFill>
                <a:srgbClr val="00FF00"/>
              </a:solidFill>
            </a:endParaRPr>
          </a:p>
        </p:txBody>
      </p:sp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D5E5F1F7-3B9D-4F2B-9D2E-9458F8E3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9423" y="3279451"/>
            <a:ext cx="1645297" cy="1645297"/>
          </a:xfrm>
          <a:prstGeom prst="rect">
            <a:avLst/>
          </a:pr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84F90C0-C1E8-46F4-B91E-1AC52BC14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361159"/>
              </p:ext>
            </p:extLst>
          </p:nvPr>
        </p:nvGraphicFramePr>
        <p:xfrm>
          <a:off x="7658103" y="795548"/>
          <a:ext cx="3759198" cy="5275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5242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2167</Words>
  <Application>Microsoft Macintosh PowerPoint</Application>
  <PresentationFormat>Widescreen</PresentationFormat>
  <Paragraphs>416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Consolas</vt:lpstr>
      <vt:lpstr>Tahoma</vt:lpstr>
      <vt:lpstr>Office Theme</vt:lpstr>
      <vt:lpstr>PowerPoint Presentation</vt:lpstr>
      <vt:lpstr>On daily basis…</vt:lpstr>
      <vt:lpstr>PowerPoint Presentation</vt:lpstr>
      <vt:lpstr>Where did we see that before?</vt:lpstr>
      <vt:lpstr>Main goals</vt:lpstr>
      <vt:lpstr>Types of encryption // Type of key</vt:lpstr>
      <vt:lpstr>PowerPoint Presentation</vt:lpstr>
      <vt:lpstr>PowerPoint Presentation</vt:lpstr>
      <vt:lpstr>Symmetric Encryption</vt:lpstr>
      <vt:lpstr>Symmetric Encryption</vt:lpstr>
      <vt:lpstr>Symmetric Encryption</vt:lpstr>
      <vt:lpstr>Symmetric Encryption</vt:lpstr>
      <vt:lpstr>Symmetric Encryption</vt:lpstr>
      <vt:lpstr>Simple Examples</vt:lpstr>
      <vt:lpstr>Type of Attacks</vt:lpstr>
      <vt:lpstr>Security</vt:lpstr>
      <vt:lpstr>If Enryption system is Perfectly secured then |K|≥|M|</vt:lpstr>
      <vt:lpstr>Security</vt:lpstr>
      <vt:lpstr>Attacks</vt:lpstr>
      <vt:lpstr>Important Terms</vt:lpstr>
      <vt:lpstr>DES – Data Encryption Standart</vt:lpstr>
      <vt:lpstr>DES – Data Encryption Standart</vt:lpstr>
      <vt:lpstr>16 iterations</vt:lpstr>
      <vt:lpstr>The Algorithm (Enc)</vt:lpstr>
      <vt:lpstr>The Algorithm (Dec)</vt:lpstr>
      <vt:lpstr>The f function</vt:lpstr>
      <vt:lpstr>E table</vt:lpstr>
      <vt:lpstr>S-Box</vt:lpstr>
      <vt:lpstr>DES today</vt:lpstr>
      <vt:lpstr>PowerPoint Presentation</vt:lpstr>
      <vt:lpstr>PowerPoint Presentation</vt:lpstr>
      <vt:lpstr>PowerPoint Presentation</vt:lpstr>
      <vt:lpstr>Symmetric Encryption</vt:lpstr>
      <vt:lpstr>Symmetric Encryption</vt:lpstr>
      <vt:lpstr>AES – Advanced Encryption Standart</vt:lpstr>
      <vt:lpstr>AES – Advanced Encryption Standart</vt:lpstr>
      <vt:lpstr>AES – Advanced Encryption Standart</vt:lpstr>
      <vt:lpstr>AES</vt:lpstr>
      <vt:lpstr>Sub bytes</vt:lpstr>
      <vt:lpstr>Shift Rows</vt:lpstr>
      <vt:lpstr>Mix Columns</vt:lpstr>
      <vt:lpstr>Add Round Key</vt:lpstr>
      <vt:lpstr>A single bit effects all</vt:lpstr>
      <vt:lpstr>AES today</vt:lpstr>
      <vt:lpstr>Long messages encryption (AES)</vt:lpstr>
      <vt:lpstr>Why it’s not safe?</vt:lpstr>
      <vt:lpstr>Why it’s not safe?</vt:lpstr>
      <vt:lpstr>AES – cipher block chaining</vt:lpstr>
      <vt:lpstr>AES – cipher block chaining</vt:lpstr>
      <vt:lpstr>AES – output feedback mode</vt:lpstr>
      <vt:lpstr>AES – output feedback mode</vt:lpstr>
      <vt:lpstr>AES – counter mode (a common usage)</vt:lpstr>
      <vt:lpstr>AES – counter mode</vt:lpstr>
      <vt:lpstr>PowerPoint Presentation</vt:lpstr>
      <vt:lpstr>PowerPoint Presentation</vt:lpstr>
      <vt:lpstr>PowerPoint Presentation</vt:lpstr>
      <vt:lpstr>Asymmetric Encryption</vt:lpstr>
      <vt:lpstr>What did we see before?</vt:lpstr>
      <vt:lpstr>Symmetric Encryption</vt:lpstr>
      <vt:lpstr>Problems in real life</vt:lpstr>
      <vt:lpstr>Asymmetric Encryption</vt:lpstr>
      <vt:lpstr>Asymmetric Encryption</vt:lpstr>
      <vt:lpstr>RSA –  Ronald Rivesr,  Adi Shamir,  Adeiman</vt:lpstr>
      <vt:lpstr>Reminder #1: ϕ(N)  - 𝑇ℎ𝑒 𝐸𝑢𝑙𝑒𝑟 𝑃ℎ𝑖 𝐹𝑢𝑛𝑐𝑡𝑖𝑜𝑛</vt:lpstr>
      <vt:lpstr>Reminder #2: GCD</vt:lpstr>
      <vt:lpstr>Reminder #3: Modulo operation</vt:lpstr>
      <vt:lpstr>RSA</vt:lpstr>
      <vt:lpstr>Proof:</vt:lpstr>
      <vt:lpstr>Where did we see it before?</vt:lpstr>
      <vt:lpstr>HTTPS (TLS)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Avishag Sahar (avsahar)</dc:creator>
  <cp:lastModifiedBy>Avishag Sahar (avsahar)</cp:lastModifiedBy>
  <cp:revision>49</cp:revision>
  <dcterms:created xsi:type="dcterms:W3CDTF">2020-11-22T08:30:17Z</dcterms:created>
  <dcterms:modified xsi:type="dcterms:W3CDTF">2020-11-25T10:40:31Z</dcterms:modified>
</cp:coreProperties>
</file>