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12CD1-42E5-B844-BDBA-68D00359372A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87ABB-ABB1-6E4E-82E2-75C64E19764F}">
      <dgm:prSet phldrT="[Text]"/>
      <dgm:spPr/>
      <dgm:t>
        <a:bodyPr/>
        <a:lstStyle/>
        <a:p>
          <a:r>
            <a:rPr lang="en-US" dirty="0"/>
            <a:t>Scanner/</a:t>
          </a:r>
          <a:br>
            <a:rPr lang="en-US" dirty="0"/>
          </a:br>
          <a:r>
            <a:rPr lang="en-US" dirty="0"/>
            <a:t>reader</a:t>
          </a:r>
        </a:p>
      </dgm:t>
    </dgm:pt>
    <dgm:pt modelId="{6A864344-4907-114F-851B-DEE0F7A5E29B}" type="parTrans" cxnId="{24F40798-8521-FF48-9D27-20E165F3A464}">
      <dgm:prSet/>
      <dgm:spPr/>
      <dgm:t>
        <a:bodyPr/>
        <a:lstStyle/>
        <a:p>
          <a:endParaRPr lang="en-US"/>
        </a:p>
      </dgm:t>
    </dgm:pt>
    <dgm:pt modelId="{46140219-C1C5-7F43-9EEA-6CB983AC84FA}" type="sibTrans" cxnId="{24F40798-8521-FF48-9D27-20E165F3A464}">
      <dgm:prSet/>
      <dgm:spPr/>
      <dgm:t>
        <a:bodyPr/>
        <a:lstStyle/>
        <a:p>
          <a:endParaRPr lang="en-US"/>
        </a:p>
      </dgm:t>
    </dgm:pt>
    <dgm:pt modelId="{7F2E8E68-E6B7-664F-8231-C476B0979BD8}">
      <dgm:prSet phldrT="[Text]"/>
      <dgm:spPr/>
      <dgm:t>
        <a:bodyPr/>
        <a:lstStyle/>
        <a:p>
          <a:r>
            <a:rPr lang="en-US" dirty="0"/>
            <a:t>TOKENS</a:t>
          </a:r>
        </a:p>
      </dgm:t>
    </dgm:pt>
    <dgm:pt modelId="{66130D03-E299-F248-8FE3-ED08B391A59B}" type="parTrans" cxnId="{F481ABE0-E224-DC46-B417-B6C0C1B99CBA}">
      <dgm:prSet/>
      <dgm:spPr/>
      <dgm:t>
        <a:bodyPr/>
        <a:lstStyle/>
        <a:p>
          <a:endParaRPr lang="en-US"/>
        </a:p>
      </dgm:t>
    </dgm:pt>
    <dgm:pt modelId="{361E7FA0-EDE2-084A-A8B8-00781690DF8C}" type="sibTrans" cxnId="{F481ABE0-E224-DC46-B417-B6C0C1B99CBA}">
      <dgm:prSet/>
      <dgm:spPr/>
      <dgm:t>
        <a:bodyPr/>
        <a:lstStyle/>
        <a:p>
          <a:endParaRPr lang="en-US"/>
        </a:p>
      </dgm:t>
    </dgm:pt>
    <dgm:pt modelId="{16568455-63ED-9544-A442-FC6DECF70C1D}">
      <dgm:prSet phldrT="[Text]"/>
      <dgm:spPr/>
      <dgm:t>
        <a:bodyPr/>
        <a:lstStyle/>
        <a:p>
          <a:r>
            <a:rPr lang="en-US" dirty="0"/>
            <a:t>Parser</a:t>
          </a:r>
        </a:p>
      </dgm:t>
    </dgm:pt>
    <dgm:pt modelId="{233BC2A8-EF38-104D-ABF9-BB3F0361C52F}" type="parTrans" cxnId="{C45F8837-7B47-3542-AFD9-10E58CCE0372}">
      <dgm:prSet/>
      <dgm:spPr/>
      <dgm:t>
        <a:bodyPr/>
        <a:lstStyle/>
        <a:p>
          <a:endParaRPr lang="en-US"/>
        </a:p>
      </dgm:t>
    </dgm:pt>
    <dgm:pt modelId="{6C2CD3BD-1112-714A-BCFE-319E47300903}" type="sibTrans" cxnId="{C45F8837-7B47-3542-AFD9-10E58CCE0372}">
      <dgm:prSet/>
      <dgm:spPr/>
      <dgm:t>
        <a:bodyPr/>
        <a:lstStyle/>
        <a:p>
          <a:endParaRPr lang="en-US"/>
        </a:p>
      </dgm:t>
    </dgm:pt>
    <dgm:pt modelId="{7A07C518-4A05-9D4B-BFD2-420E84188B6D}">
      <dgm:prSet phldrT="[Text]"/>
      <dgm:spPr/>
      <dgm:t>
        <a:bodyPr/>
        <a:lstStyle/>
        <a:p>
          <a:r>
            <a:rPr lang="en-US" dirty="0"/>
            <a:t>legal sentences and conversion</a:t>
          </a:r>
        </a:p>
      </dgm:t>
    </dgm:pt>
    <dgm:pt modelId="{33BC0DA6-F81B-9A44-9CC4-CEBEC77F0436}" type="parTrans" cxnId="{9A30D826-4ADF-8249-9B6E-883FE0B93C32}">
      <dgm:prSet/>
      <dgm:spPr/>
      <dgm:t>
        <a:bodyPr/>
        <a:lstStyle/>
        <a:p>
          <a:endParaRPr lang="en-US"/>
        </a:p>
      </dgm:t>
    </dgm:pt>
    <dgm:pt modelId="{A24282F0-0C4E-534D-B82F-34B4BC8EAAA4}" type="sibTrans" cxnId="{9A30D826-4ADF-8249-9B6E-883FE0B93C32}">
      <dgm:prSet/>
      <dgm:spPr/>
      <dgm:t>
        <a:bodyPr/>
        <a:lstStyle/>
        <a:p>
          <a:endParaRPr lang="en-US"/>
        </a:p>
      </dgm:t>
    </dgm:pt>
    <dgm:pt modelId="{AAFA59D2-3DAA-024A-AE49-F78E67309A1A}">
      <dgm:prSet phldrT="[Text]"/>
      <dgm:spPr/>
      <dgm:t>
        <a:bodyPr/>
        <a:lstStyle/>
        <a:p>
          <a:r>
            <a:rPr lang="en-US" dirty="0"/>
            <a:t>Code generator</a:t>
          </a:r>
        </a:p>
      </dgm:t>
    </dgm:pt>
    <dgm:pt modelId="{1164865C-AB5C-4C49-A272-A74473B93417}" type="parTrans" cxnId="{6573D7AE-7A58-9E49-9F57-BDA699B445D8}">
      <dgm:prSet/>
      <dgm:spPr/>
      <dgm:t>
        <a:bodyPr/>
        <a:lstStyle/>
        <a:p>
          <a:endParaRPr lang="en-US"/>
        </a:p>
      </dgm:t>
    </dgm:pt>
    <dgm:pt modelId="{973F9AB0-BF3B-BA4C-BF46-52DE3EBF2585}" type="sibTrans" cxnId="{6573D7AE-7A58-9E49-9F57-BDA699B445D8}">
      <dgm:prSet/>
      <dgm:spPr/>
      <dgm:t>
        <a:bodyPr/>
        <a:lstStyle/>
        <a:p>
          <a:endParaRPr lang="en-US"/>
        </a:p>
      </dgm:t>
    </dgm:pt>
    <dgm:pt modelId="{B7C345A8-8F4A-3640-9A26-7FEAA1BA97D1}">
      <dgm:prSet phldrT="[Text]"/>
      <dgm:spPr/>
      <dgm:t>
        <a:bodyPr/>
        <a:lstStyle/>
        <a:p>
          <a:r>
            <a:rPr lang="en-US" dirty="0"/>
            <a:t>Convert to the actual code</a:t>
          </a:r>
        </a:p>
      </dgm:t>
    </dgm:pt>
    <dgm:pt modelId="{7FA03150-B19F-8349-AB8C-718434578A22}" type="parTrans" cxnId="{5A323A61-1243-6B4A-920C-AB79C48F5410}">
      <dgm:prSet/>
      <dgm:spPr/>
      <dgm:t>
        <a:bodyPr/>
        <a:lstStyle/>
        <a:p>
          <a:endParaRPr lang="en-US"/>
        </a:p>
      </dgm:t>
    </dgm:pt>
    <dgm:pt modelId="{071E417E-0BDC-4744-BBFF-D25F08C0F39B}" type="sibTrans" cxnId="{5A323A61-1243-6B4A-920C-AB79C48F5410}">
      <dgm:prSet/>
      <dgm:spPr/>
      <dgm:t>
        <a:bodyPr/>
        <a:lstStyle/>
        <a:p>
          <a:endParaRPr lang="en-US"/>
        </a:p>
      </dgm:t>
    </dgm:pt>
    <dgm:pt modelId="{BF65DC02-B623-B34E-8C8F-248FB772A690}">
      <dgm:prSet phldrT="[Text]"/>
      <dgm:spPr/>
      <dgm:t>
        <a:bodyPr/>
        <a:lstStyle/>
        <a:p>
          <a:r>
            <a:rPr lang="en-US" dirty="0"/>
            <a:t>Lexical address</a:t>
          </a:r>
        </a:p>
      </dgm:t>
    </dgm:pt>
    <dgm:pt modelId="{563C416C-0193-CA4F-98CA-9C59FE77A4D2}" type="parTrans" cxnId="{E95D457D-14B3-3C4D-A815-A105EB9BC549}">
      <dgm:prSet/>
      <dgm:spPr/>
      <dgm:t>
        <a:bodyPr/>
        <a:lstStyle/>
        <a:p>
          <a:endParaRPr lang="en-US"/>
        </a:p>
      </dgm:t>
    </dgm:pt>
    <dgm:pt modelId="{6FF824CB-FB13-0C42-8F04-B14B27520B90}" type="sibTrans" cxnId="{E95D457D-14B3-3C4D-A815-A105EB9BC549}">
      <dgm:prSet/>
      <dgm:spPr/>
      <dgm:t>
        <a:bodyPr/>
        <a:lstStyle/>
        <a:p>
          <a:endParaRPr lang="en-US"/>
        </a:p>
      </dgm:t>
    </dgm:pt>
    <dgm:pt modelId="{7C09025C-99D2-BA41-912E-5B90C5E37238}">
      <dgm:prSet phldrT="[Text]"/>
      <dgm:spPr/>
      <dgm:t>
        <a:bodyPr/>
        <a:lstStyle/>
        <a:p>
          <a:r>
            <a:rPr lang="en-US" dirty="0"/>
            <a:t>calculate places in memory and vars in their scopes</a:t>
          </a:r>
        </a:p>
      </dgm:t>
    </dgm:pt>
    <dgm:pt modelId="{6729CC4D-BB68-574D-B65E-23D68B516E50}" type="parTrans" cxnId="{74F8E441-E069-8241-AA87-A435928BCA2F}">
      <dgm:prSet/>
      <dgm:spPr/>
      <dgm:t>
        <a:bodyPr/>
        <a:lstStyle/>
        <a:p>
          <a:endParaRPr lang="en-US"/>
        </a:p>
      </dgm:t>
    </dgm:pt>
    <dgm:pt modelId="{980D202F-454A-274D-BD97-BDA90DB8260F}" type="sibTrans" cxnId="{74F8E441-E069-8241-AA87-A435928BCA2F}">
      <dgm:prSet/>
      <dgm:spPr/>
      <dgm:t>
        <a:bodyPr/>
        <a:lstStyle/>
        <a:p>
          <a:endParaRPr lang="en-US"/>
        </a:p>
      </dgm:t>
    </dgm:pt>
    <dgm:pt modelId="{50D7683F-E3C8-C94C-9693-A768FD9964B5}">
      <dgm:prSet phldrT="[Text]"/>
      <dgm:spPr/>
      <dgm:t>
        <a:bodyPr/>
        <a:lstStyle/>
        <a:p>
          <a:r>
            <a:rPr lang="en-US" dirty="0"/>
            <a:t>L1</a:t>
          </a:r>
        </a:p>
      </dgm:t>
    </dgm:pt>
    <dgm:pt modelId="{22C8C586-65B7-FB4C-AB1A-14D787521752}" type="parTrans" cxnId="{3DC85E84-5870-9142-8445-A6B4FDDE05CE}">
      <dgm:prSet/>
      <dgm:spPr/>
      <dgm:t>
        <a:bodyPr/>
        <a:lstStyle/>
        <a:p>
          <a:endParaRPr lang="en-US"/>
        </a:p>
      </dgm:t>
    </dgm:pt>
    <dgm:pt modelId="{24CB8332-54FD-4F4E-8D11-CA2C40546067}" type="sibTrans" cxnId="{3DC85E84-5870-9142-8445-A6B4FDDE05CE}">
      <dgm:prSet/>
      <dgm:spPr/>
      <dgm:t>
        <a:bodyPr/>
        <a:lstStyle/>
        <a:p>
          <a:endParaRPr lang="en-US"/>
        </a:p>
      </dgm:t>
    </dgm:pt>
    <dgm:pt modelId="{3B65DBD6-DB75-C54B-A02D-02EAC7FBE0C1}">
      <dgm:prSet phldrT="[Text]"/>
      <dgm:spPr/>
      <dgm:t>
        <a:bodyPr/>
        <a:lstStyle/>
        <a:p>
          <a:r>
            <a:rPr lang="en-US" dirty="0"/>
            <a:t>L2</a:t>
          </a:r>
        </a:p>
      </dgm:t>
    </dgm:pt>
    <dgm:pt modelId="{7B9D9055-1AC4-F64D-BD61-A791BB0132BA}" type="parTrans" cxnId="{B0960F17-8C27-D54D-8D4E-544B842F8718}">
      <dgm:prSet/>
      <dgm:spPr/>
      <dgm:t>
        <a:bodyPr/>
        <a:lstStyle/>
        <a:p>
          <a:endParaRPr lang="en-US"/>
        </a:p>
      </dgm:t>
    </dgm:pt>
    <dgm:pt modelId="{71FF79D0-BFB1-E442-A56A-403702A5EDA8}" type="sibTrans" cxnId="{B0960F17-8C27-D54D-8D4E-544B842F8718}">
      <dgm:prSet/>
      <dgm:spPr/>
      <dgm:t>
        <a:bodyPr/>
        <a:lstStyle/>
        <a:p>
          <a:endParaRPr lang="en-US"/>
        </a:p>
      </dgm:t>
    </dgm:pt>
    <dgm:pt modelId="{DC4A7C2C-633F-CF45-9412-57371AD4632D}">
      <dgm:prSet phldrT="[Text]"/>
      <dgm:spPr/>
      <dgm:t>
        <a:bodyPr/>
        <a:lstStyle/>
        <a:p>
          <a:r>
            <a:rPr lang="en-US" dirty="0"/>
            <a:t>source lang</a:t>
          </a:r>
        </a:p>
      </dgm:t>
    </dgm:pt>
    <dgm:pt modelId="{CE03DB69-6A53-EB44-A690-1CEA7D00BA50}" type="parTrans" cxnId="{EFDE9D9C-EB27-F74B-8781-AECB278993B1}">
      <dgm:prSet/>
      <dgm:spPr/>
      <dgm:t>
        <a:bodyPr/>
        <a:lstStyle/>
        <a:p>
          <a:endParaRPr lang="en-US"/>
        </a:p>
      </dgm:t>
    </dgm:pt>
    <dgm:pt modelId="{70AD49F6-E784-1E43-B5BF-C4A832D99218}" type="sibTrans" cxnId="{EFDE9D9C-EB27-F74B-8781-AECB278993B1}">
      <dgm:prSet/>
      <dgm:spPr/>
      <dgm:t>
        <a:bodyPr/>
        <a:lstStyle/>
        <a:p>
          <a:endParaRPr lang="en-US"/>
        </a:p>
      </dgm:t>
    </dgm:pt>
    <dgm:pt modelId="{3A5A4666-EC25-F446-8A72-AC04108035E8}">
      <dgm:prSet phldrT="[Text]"/>
      <dgm:spPr/>
      <dgm:t>
        <a:bodyPr/>
        <a:lstStyle/>
        <a:p>
          <a:r>
            <a:rPr lang="en-US" dirty="0"/>
            <a:t>target lang</a:t>
          </a:r>
        </a:p>
      </dgm:t>
    </dgm:pt>
    <dgm:pt modelId="{769ADF81-91BD-014C-85E1-DDE474E3492D}" type="parTrans" cxnId="{25403C78-1381-B046-A18B-9522E534D22B}">
      <dgm:prSet/>
      <dgm:spPr/>
      <dgm:t>
        <a:bodyPr/>
        <a:lstStyle/>
        <a:p>
          <a:endParaRPr lang="en-US"/>
        </a:p>
      </dgm:t>
    </dgm:pt>
    <dgm:pt modelId="{7BD4327E-410D-3343-AC1C-F5F462BF29DD}" type="sibTrans" cxnId="{25403C78-1381-B046-A18B-9522E534D22B}">
      <dgm:prSet/>
      <dgm:spPr/>
      <dgm:t>
        <a:bodyPr/>
        <a:lstStyle/>
        <a:p>
          <a:endParaRPr lang="en-US"/>
        </a:p>
      </dgm:t>
    </dgm:pt>
    <dgm:pt modelId="{5B348DFB-4CF1-244A-B9CF-FE9CF761F6A0}" type="pres">
      <dgm:prSet presAssocID="{9C712CD1-42E5-B844-BDBA-68D00359372A}" presName="theList" presStyleCnt="0">
        <dgm:presLayoutVars>
          <dgm:dir/>
          <dgm:animLvl val="lvl"/>
          <dgm:resizeHandles val="exact"/>
        </dgm:presLayoutVars>
      </dgm:prSet>
      <dgm:spPr/>
    </dgm:pt>
    <dgm:pt modelId="{FD92EF14-1BBD-CC4F-A87B-2BB449D0B8D7}" type="pres">
      <dgm:prSet presAssocID="{50D7683F-E3C8-C94C-9693-A768FD9964B5}" presName="compNode" presStyleCnt="0"/>
      <dgm:spPr/>
    </dgm:pt>
    <dgm:pt modelId="{8D6E19E6-420A-A442-B3C9-84A82EC3CCD3}" type="pres">
      <dgm:prSet presAssocID="{50D7683F-E3C8-C94C-9693-A768FD9964B5}" presName="noGeometry" presStyleCnt="0"/>
      <dgm:spPr/>
    </dgm:pt>
    <dgm:pt modelId="{904A332C-5372-3144-8210-D3AB66DC3393}" type="pres">
      <dgm:prSet presAssocID="{50D7683F-E3C8-C94C-9693-A768FD9964B5}" presName="childTextVisible" presStyleLbl="bgAccFollowNode1" presStyleIdx="0" presStyleCnt="6">
        <dgm:presLayoutVars>
          <dgm:bulletEnabled val="1"/>
        </dgm:presLayoutVars>
      </dgm:prSet>
      <dgm:spPr/>
    </dgm:pt>
    <dgm:pt modelId="{84296F09-3F3D-B044-9259-276F29A50F7A}" type="pres">
      <dgm:prSet presAssocID="{50D7683F-E3C8-C94C-9693-A768FD9964B5}" presName="childTextHidden" presStyleLbl="bgAccFollowNode1" presStyleIdx="0" presStyleCnt="6"/>
      <dgm:spPr/>
    </dgm:pt>
    <dgm:pt modelId="{46B15804-6096-7842-BC13-3D03C45A58F3}" type="pres">
      <dgm:prSet presAssocID="{50D7683F-E3C8-C94C-9693-A768FD9964B5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7B6120DB-28AD-6446-98CA-A8A5EA85A0B8}" type="pres">
      <dgm:prSet presAssocID="{50D7683F-E3C8-C94C-9693-A768FD9964B5}" presName="aSpace" presStyleCnt="0"/>
      <dgm:spPr/>
    </dgm:pt>
    <dgm:pt modelId="{154AC5BF-EB40-934D-8690-948075E624BE}" type="pres">
      <dgm:prSet presAssocID="{99C87ABB-ABB1-6E4E-82E2-75C64E19764F}" presName="compNode" presStyleCnt="0"/>
      <dgm:spPr/>
    </dgm:pt>
    <dgm:pt modelId="{A3485836-69A8-514C-B43C-78D98F3B0428}" type="pres">
      <dgm:prSet presAssocID="{99C87ABB-ABB1-6E4E-82E2-75C64E19764F}" presName="noGeometry" presStyleCnt="0"/>
      <dgm:spPr/>
    </dgm:pt>
    <dgm:pt modelId="{622F2C3E-7BFB-954B-B752-384F7737DE8E}" type="pres">
      <dgm:prSet presAssocID="{99C87ABB-ABB1-6E4E-82E2-75C64E19764F}" presName="childTextVisible" presStyleLbl="bgAccFollowNode1" presStyleIdx="1" presStyleCnt="6">
        <dgm:presLayoutVars>
          <dgm:bulletEnabled val="1"/>
        </dgm:presLayoutVars>
      </dgm:prSet>
      <dgm:spPr/>
    </dgm:pt>
    <dgm:pt modelId="{FEE61BAB-C56D-914F-8C3D-62496FB46AD5}" type="pres">
      <dgm:prSet presAssocID="{99C87ABB-ABB1-6E4E-82E2-75C64E19764F}" presName="childTextHidden" presStyleLbl="bgAccFollowNode1" presStyleIdx="1" presStyleCnt="6"/>
      <dgm:spPr/>
    </dgm:pt>
    <dgm:pt modelId="{0EBE2AD4-C1BF-C149-B418-6B5283AF18C1}" type="pres">
      <dgm:prSet presAssocID="{99C87ABB-ABB1-6E4E-82E2-75C64E19764F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1A1B49D-62DC-4C4E-A108-A5FE9C96EA9A}" type="pres">
      <dgm:prSet presAssocID="{99C87ABB-ABB1-6E4E-82E2-75C64E19764F}" presName="aSpace" presStyleCnt="0"/>
      <dgm:spPr/>
    </dgm:pt>
    <dgm:pt modelId="{D3B3B23B-D5E6-D749-BCB7-875537728B4C}" type="pres">
      <dgm:prSet presAssocID="{16568455-63ED-9544-A442-FC6DECF70C1D}" presName="compNode" presStyleCnt="0"/>
      <dgm:spPr/>
    </dgm:pt>
    <dgm:pt modelId="{6E953E46-BBCD-3B47-BAFF-2AFB7D90B10F}" type="pres">
      <dgm:prSet presAssocID="{16568455-63ED-9544-A442-FC6DECF70C1D}" presName="noGeometry" presStyleCnt="0"/>
      <dgm:spPr/>
    </dgm:pt>
    <dgm:pt modelId="{97BD1886-1775-4547-A18C-A1EBA9095AE8}" type="pres">
      <dgm:prSet presAssocID="{16568455-63ED-9544-A442-FC6DECF70C1D}" presName="childTextVisible" presStyleLbl="bgAccFollowNode1" presStyleIdx="2" presStyleCnt="6">
        <dgm:presLayoutVars>
          <dgm:bulletEnabled val="1"/>
        </dgm:presLayoutVars>
      </dgm:prSet>
      <dgm:spPr/>
    </dgm:pt>
    <dgm:pt modelId="{B769D35E-2AE6-FB43-B8FE-26AA529C5ECF}" type="pres">
      <dgm:prSet presAssocID="{16568455-63ED-9544-A442-FC6DECF70C1D}" presName="childTextHidden" presStyleLbl="bgAccFollowNode1" presStyleIdx="2" presStyleCnt="6"/>
      <dgm:spPr/>
    </dgm:pt>
    <dgm:pt modelId="{B9AFA7D8-4B25-2F40-A37E-7E6351CC12AA}" type="pres">
      <dgm:prSet presAssocID="{16568455-63ED-9544-A442-FC6DECF70C1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AF9D7CD-18DA-4C48-B756-07A1DB07CE39}" type="pres">
      <dgm:prSet presAssocID="{16568455-63ED-9544-A442-FC6DECF70C1D}" presName="aSpace" presStyleCnt="0"/>
      <dgm:spPr/>
    </dgm:pt>
    <dgm:pt modelId="{1F45CE21-1B9C-C44E-B1E5-75CD2A60E027}" type="pres">
      <dgm:prSet presAssocID="{BF65DC02-B623-B34E-8C8F-248FB772A690}" presName="compNode" presStyleCnt="0"/>
      <dgm:spPr/>
    </dgm:pt>
    <dgm:pt modelId="{CFBDC5AE-2240-1249-AD2C-B9AC59BA2AF1}" type="pres">
      <dgm:prSet presAssocID="{BF65DC02-B623-B34E-8C8F-248FB772A690}" presName="noGeometry" presStyleCnt="0"/>
      <dgm:spPr/>
    </dgm:pt>
    <dgm:pt modelId="{2E02B1EB-E1E1-B341-915B-AFB99A200315}" type="pres">
      <dgm:prSet presAssocID="{BF65DC02-B623-B34E-8C8F-248FB772A690}" presName="childTextVisible" presStyleLbl="bgAccFollowNode1" presStyleIdx="3" presStyleCnt="6">
        <dgm:presLayoutVars>
          <dgm:bulletEnabled val="1"/>
        </dgm:presLayoutVars>
      </dgm:prSet>
      <dgm:spPr/>
    </dgm:pt>
    <dgm:pt modelId="{C7166949-338F-0748-9E52-5F855A7CA80C}" type="pres">
      <dgm:prSet presAssocID="{BF65DC02-B623-B34E-8C8F-248FB772A690}" presName="childTextHidden" presStyleLbl="bgAccFollowNode1" presStyleIdx="3" presStyleCnt="6"/>
      <dgm:spPr/>
    </dgm:pt>
    <dgm:pt modelId="{F2FD5F0B-9A30-CB4F-B0FE-C9F28BDC01C7}" type="pres">
      <dgm:prSet presAssocID="{BF65DC02-B623-B34E-8C8F-248FB772A69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38E7E35-2B31-BA4F-84A9-8B563899988A}" type="pres">
      <dgm:prSet presAssocID="{BF65DC02-B623-B34E-8C8F-248FB772A690}" presName="aSpace" presStyleCnt="0"/>
      <dgm:spPr/>
    </dgm:pt>
    <dgm:pt modelId="{90960796-9924-304C-9A84-365E43D54A70}" type="pres">
      <dgm:prSet presAssocID="{AAFA59D2-3DAA-024A-AE49-F78E67309A1A}" presName="compNode" presStyleCnt="0"/>
      <dgm:spPr/>
    </dgm:pt>
    <dgm:pt modelId="{F5FBE8B7-62CC-7E43-AAE7-BBF8C3372487}" type="pres">
      <dgm:prSet presAssocID="{AAFA59D2-3DAA-024A-AE49-F78E67309A1A}" presName="noGeometry" presStyleCnt="0"/>
      <dgm:spPr/>
    </dgm:pt>
    <dgm:pt modelId="{C6A9DD37-E326-294E-A6DE-D71398E6AE1C}" type="pres">
      <dgm:prSet presAssocID="{AAFA59D2-3DAA-024A-AE49-F78E67309A1A}" presName="childTextVisible" presStyleLbl="bgAccFollowNode1" presStyleIdx="4" presStyleCnt="6">
        <dgm:presLayoutVars>
          <dgm:bulletEnabled val="1"/>
        </dgm:presLayoutVars>
      </dgm:prSet>
      <dgm:spPr/>
    </dgm:pt>
    <dgm:pt modelId="{5CE192CE-2C42-364D-BEEE-9A8917071F55}" type="pres">
      <dgm:prSet presAssocID="{AAFA59D2-3DAA-024A-AE49-F78E67309A1A}" presName="childTextHidden" presStyleLbl="bgAccFollowNode1" presStyleIdx="4" presStyleCnt="6"/>
      <dgm:spPr/>
    </dgm:pt>
    <dgm:pt modelId="{095902F3-52FD-9E42-9909-E2B0F53BADB8}" type="pres">
      <dgm:prSet presAssocID="{AAFA59D2-3DAA-024A-AE49-F78E67309A1A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65BC06DD-A565-894A-9980-1FF3CB4AD190}" type="pres">
      <dgm:prSet presAssocID="{AAFA59D2-3DAA-024A-AE49-F78E67309A1A}" presName="aSpace" presStyleCnt="0"/>
      <dgm:spPr/>
    </dgm:pt>
    <dgm:pt modelId="{28AE8FCD-33CA-A84A-BB67-3116E4243045}" type="pres">
      <dgm:prSet presAssocID="{3B65DBD6-DB75-C54B-A02D-02EAC7FBE0C1}" presName="compNode" presStyleCnt="0"/>
      <dgm:spPr/>
    </dgm:pt>
    <dgm:pt modelId="{D1C4165B-66D6-394E-B1FB-C700F4E214D7}" type="pres">
      <dgm:prSet presAssocID="{3B65DBD6-DB75-C54B-A02D-02EAC7FBE0C1}" presName="noGeometry" presStyleCnt="0"/>
      <dgm:spPr/>
    </dgm:pt>
    <dgm:pt modelId="{1373788A-38FE-F14E-9337-52D74108DBCD}" type="pres">
      <dgm:prSet presAssocID="{3B65DBD6-DB75-C54B-A02D-02EAC7FBE0C1}" presName="childTextVisible" presStyleLbl="bgAccFollowNode1" presStyleIdx="5" presStyleCnt="6">
        <dgm:presLayoutVars>
          <dgm:bulletEnabled val="1"/>
        </dgm:presLayoutVars>
      </dgm:prSet>
      <dgm:spPr/>
    </dgm:pt>
    <dgm:pt modelId="{B6A93351-5206-2D4F-9BD9-8D52648EBC44}" type="pres">
      <dgm:prSet presAssocID="{3B65DBD6-DB75-C54B-A02D-02EAC7FBE0C1}" presName="childTextHidden" presStyleLbl="bgAccFollowNode1" presStyleIdx="5" presStyleCnt="6"/>
      <dgm:spPr/>
    </dgm:pt>
    <dgm:pt modelId="{0D13E34B-5942-594E-B446-65BA79FAF1CA}" type="pres">
      <dgm:prSet presAssocID="{3B65DBD6-DB75-C54B-A02D-02EAC7FBE0C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6D847B03-BCDD-F94A-9616-D9E220C77711}" type="presOf" srcId="{AAFA59D2-3DAA-024A-AE49-F78E67309A1A}" destId="{095902F3-52FD-9E42-9909-E2B0F53BADB8}" srcOrd="0" destOrd="0" presId="urn:microsoft.com/office/officeart/2005/8/layout/hProcess6"/>
    <dgm:cxn modelId="{3CBE3C05-D066-BD46-A8DA-56929D8D2706}" type="presOf" srcId="{DC4A7C2C-633F-CF45-9412-57371AD4632D}" destId="{84296F09-3F3D-B044-9259-276F29A50F7A}" srcOrd="1" destOrd="0" presId="urn:microsoft.com/office/officeart/2005/8/layout/hProcess6"/>
    <dgm:cxn modelId="{37B6B810-D640-3544-B516-5FB7DA1BD410}" type="presOf" srcId="{3A5A4666-EC25-F446-8A72-AC04108035E8}" destId="{B6A93351-5206-2D4F-9BD9-8D52648EBC44}" srcOrd="1" destOrd="0" presId="urn:microsoft.com/office/officeart/2005/8/layout/hProcess6"/>
    <dgm:cxn modelId="{B0960F17-8C27-D54D-8D4E-544B842F8718}" srcId="{9C712CD1-42E5-B844-BDBA-68D00359372A}" destId="{3B65DBD6-DB75-C54B-A02D-02EAC7FBE0C1}" srcOrd="5" destOrd="0" parTransId="{7B9D9055-1AC4-F64D-BD61-A791BB0132BA}" sibTransId="{71FF79D0-BFB1-E442-A56A-403702A5EDA8}"/>
    <dgm:cxn modelId="{9A30D826-4ADF-8249-9B6E-883FE0B93C32}" srcId="{16568455-63ED-9544-A442-FC6DECF70C1D}" destId="{7A07C518-4A05-9D4B-BFD2-420E84188B6D}" srcOrd="0" destOrd="0" parTransId="{33BC0DA6-F81B-9A44-9CC4-CEBEC77F0436}" sibTransId="{A24282F0-0C4E-534D-B82F-34B4BC8EAAA4}"/>
    <dgm:cxn modelId="{46B6B130-2F37-BF43-85B9-B1BAB1E4B8BC}" type="presOf" srcId="{B7C345A8-8F4A-3640-9A26-7FEAA1BA97D1}" destId="{5CE192CE-2C42-364D-BEEE-9A8917071F55}" srcOrd="1" destOrd="0" presId="urn:microsoft.com/office/officeart/2005/8/layout/hProcess6"/>
    <dgm:cxn modelId="{652EE430-F7F6-804E-837C-2EE6075370F8}" type="presOf" srcId="{DC4A7C2C-633F-CF45-9412-57371AD4632D}" destId="{904A332C-5372-3144-8210-D3AB66DC3393}" srcOrd="0" destOrd="0" presId="urn:microsoft.com/office/officeart/2005/8/layout/hProcess6"/>
    <dgm:cxn modelId="{C45F8837-7B47-3542-AFD9-10E58CCE0372}" srcId="{9C712CD1-42E5-B844-BDBA-68D00359372A}" destId="{16568455-63ED-9544-A442-FC6DECF70C1D}" srcOrd="2" destOrd="0" parTransId="{233BC2A8-EF38-104D-ABF9-BB3F0361C52F}" sibTransId="{6C2CD3BD-1112-714A-BCFE-319E47300903}"/>
    <dgm:cxn modelId="{0DBB0C3E-E8D4-894D-A238-1B29E2CADBF7}" type="presOf" srcId="{7A07C518-4A05-9D4B-BFD2-420E84188B6D}" destId="{97BD1886-1775-4547-A18C-A1EBA9095AE8}" srcOrd="0" destOrd="0" presId="urn:microsoft.com/office/officeart/2005/8/layout/hProcess6"/>
    <dgm:cxn modelId="{74F8E441-E069-8241-AA87-A435928BCA2F}" srcId="{BF65DC02-B623-B34E-8C8F-248FB772A690}" destId="{7C09025C-99D2-BA41-912E-5B90C5E37238}" srcOrd="0" destOrd="0" parTransId="{6729CC4D-BB68-574D-B65E-23D68B516E50}" sibTransId="{980D202F-454A-274D-BD97-BDA90DB8260F}"/>
    <dgm:cxn modelId="{60506F47-5B78-9E46-BC89-9DFB6E08DEAC}" type="presOf" srcId="{7F2E8E68-E6B7-664F-8231-C476B0979BD8}" destId="{FEE61BAB-C56D-914F-8C3D-62496FB46AD5}" srcOrd="1" destOrd="0" presId="urn:microsoft.com/office/officeart/2005/8/layout/hProcess6"/>
    <dgm:cxn modelId="{5A323A61-1243-6B4A-920C-AB79C48F5410}" srcId="{AAFA59D2-3DAA-024A-AE49-F78E67309A1A}" destId="{B7C345A8-8F4A-3640-9A26-7FEAA1BA97D1}" srcOrd="0" destOrd="0" parTransId="{7FA03150-B19F-8349-AB8C-718434578A22}" sibTransId="{071E417E-0BDC-4744-BBFF-D25F08C0F39B}"/>
    <dgm:cxn modelId="{290B6C66-966E-AE47-98B3-3C2A33AB3EFD}" type="presOf" srcId="{3B65DBD6-DB75-C54B-A02D-02EAC7FBE0C1}" destId="{0D13E34B-5942-594E-B446-65BA79FAF1CA}" srcOrd="0" destOrd="0" presId="urn:microsoft.com/office/officeart/2005/8/layout/hProcess6"/>
    <dgm:cxn modelId="{D281DC6D-8C5F-DD49-BF46-3EBFD4534205}" type="presOf" srcId="{7A07C518-4A05-9D4B-BFD2-420E84188B6D}" destId="{B769D35E-2AE6-FB43-B8FE-26AA529C5ECF}" srcOrd="1" destOrd="0" presId="urn:microsoft.com/office/officeart/2005/8/layout/hProcess6"/>
    <dgm:cxn modelId="{00683570-2565-E740-BA65-A2A32F9A9CA8}" type="presOf" srcId="{7C09025C-99D2-BA41-912E-5B90C5E37238}" destId="{C7166949-338F-0748-9E52-5F855A7CA80C}" srcOrd="1" destOrd="0" presId="urn:microsoft.com/office/officeart/2005/8/layout/hProcess6"/>
    <dgm:cxn modelId="{DD093873-0E4E-204B-81BD-6DE82B0430D7}" type="presOf" srcId="{7C09025C-99D2-BA41-912E-5B90C5E37238}" destId="{2E02B1EB-E1E1-B341-915B-AFB99A200315}" srcOrd="0" destOrd="0" presId="urn:microsoft.com/office/officeart/2005/8/layout/hProcess6"/>
    <dgm:cxn modelId="{25403C78-1381-B046-A18B-9522E534D22B}" srcId="{3B65DBD6-DB75-C54B-A02D-02EAC7FBE0C1}" destId="{3A5A4666-EC25-F446-8A72-AC04108035E8}" srcOrd="0" destOrd="0" parTransId="{769ADF81-91BD-014C-85E1-DDE474E3492D}" sibTransId="{7BD4327E-410D-3343-AC1C-F5F462BF29DD}"/>
    <dgm:cxn modelId="{E95D457D-14B3-3C4D-A815-A105EB9BC549}" srcId="{9C712CD1-42E5-B844-BDBA-68D00359372A}" destId="{BF65DC02-B623-B34E-8C8F-248FB772A690}" srcOrd="3" destOrd="0" parTransId="{563C416C-0193-CA4F-98CA-9C59FE77A4D2}" sibTransId="{6FF824CB-FB13-0C42-8F04-B14B27520B90}"/>
    <dgm:cxn modelId="{DF55497F-2CF6-EE46-BEB7-7D5827A023CA}" type="presOf" srcId="{7F2E8E68-E6B7-664F-8231-C476B0979BD8}" destId="{622F2C3E-7BFB-954B-B752-384F7737DE8E}" srcOrd="0" destOrd="0" presId="urn:microsoft.com/office/officeart/2005/8/layout/hProcess6"/>
    <dgm:cxn modelId="{3DC85E84-5870-9142-8445-A6B4FDDE05CE}" srcId="{9C712CD1-42E5-B844-BDBA-68D00359372A}" destId="{50D7683F-E3C8-C94C-9693-A768FD9964B5}" srcOrd="0" destOrd="0" parTransId="{22C8C586-65B7-FB4C-AB1A-14D787521752}" sibTransId="{24CB8332-54FD-4F4E-8D11-CA2C40546067}"/>
    <dgm:cxn modelId="{1D4C8390-9809-1A40-91FA-A83DF533CC80}" type="presOf" srcId="{BF65DC02-B623-B34E-8C8F-248FB772A690}" destId="{F2FD5F0B-9A30-CB4F-B0FE-C9F28BDC01C7}" srcOrd="0" destOrd="0" presId="urn:microsoft.com/office/officeart/2005/8/layout/hProcess6"/>
    <dgm:cxn modelId="{D1AC2094-BB05-FA4C-AFDA-86D433FB22BA}" type="presOf" srcId="{99C87ABB-ABB1-6E4E-82E2-75C64E19764F}" destId="{0EBE2AD4-C1BF-C149-B418-6B5283AF18C1}" srcOrd="0" destOrd="0" presId="urn:microsoft.com/office/officeart/2005/8/layout/hProcess6"/>
    <dgm:cxn modelId="{24F40798-8521-FF48-9D27-20E165F3A464}" srcId="{9C712CD1-42E5-B844-BDBA-68D00359372A}" destId="{99C87ABB-ABB1-6E4E-82E2-75C64E19764F}" srcOrd="1" destOrd="0" parTransId="{6A864344-4907-114F-851B-DEE0F7A5E29B}" sibTransId="{46140219-C1C5-7F43-9EEA-6CB983AC84FA}"/>
    <dgm:cxn modelId="{EFDE9D9C-EB27-F74B-8781-AECB278993B1}" srcId="{50D7683F-E3C8-C94C-9693-A768FD9964B5}" destId="{DC4A7C2C-633F-CF45-9412-57371AD4632D}" srcOrd="0" destOrd="0" parTransId="{CE03DB69-6A53-EB44-A690-1CEA7D00BA50}" sibTransId="{70AD49F6-E784-1E43-B5BF-C4A832D99218}"/>
    <dgm:cxn modelId="{19EAAA9D-833A-6345-ABBF-71226F49EA55}" type="presOf" srcId="{B7C345A8-8F4A-3640-9A26-7FEAA1BA97D1}" destId="{C6A9DD37-E326-294E-A6DE-D71398E6AE1C}" srcOrd="0" destOrd="0" presId="urn:microsoft.com/office/officeart/2005/8/layout/hProcess6"/>
    <dgm:cxn modelId="{6573D7AE-7A58-9E49-9F57-BDA699B445D8}" srcId="{9C712CD1-42E5-B844-BDBA-68D00359372A}" destId="{AAFA59D2-3DAA-024A-AE49-F78E67309A1A}" srcOrd="4" destOrd="0" parTransId="{1164865C-AB5C-4C49-A272-A74473B93417}" sibTransId="{973F9AB0-BF3B-BA4C-BF46-52DE3EBF2585}"/>
    <dgm:cxn modelId="{0736E3B0-14D3-0E41-B4EC-BC29BEF66D8D}" type="presOf" srcId="{9C712CD1-42E5-B844-BDBA-68D00359372A}" destId="{5B348DFB-4CF1-244A-B9CF-FE9CF761F6A0}" srcOrd="0" destOrd="0" presId="urn:microsoft.com/office/officeart/2005/8/layout/hProcess6"/>
    <dgm:cxn modelId="{91C4F2B9-F95E-D44E-BBD3-8C07354F57A0}" type="presOf" srcId="{3A5A4666-EC25-F446-8A72-AC04108035E8}" destId="{1373788A-38FE-F14E-9337-52D74108DBCD}" srcOrd="0" destOrd="0" presId="urn:microsoft.com/office/officeart/2005/8/layout/hProcess6"/>
    <dgm:cxn modelId="{DFCC75D7-C7E4-AB40-AA14-E6C8CE9F8373}" type="presOf" srcId="{16568455-63ED-9544-A442-FC6DECF70C1D}" destId="{B9AFA7D8-4B25-2F40-A37E-7E6351CC12AA}" srcOrd="0" destOrd="0" presId="urn:microsoft.com/office/officeart/2005/8/layout/hProcess6"/>
    <dgm:cxn modelId="{14468AD7-B2A0-DB4C-B70E-FC38F8F23658}" type="presOf" srcId="{50D7683F-E3C8-C94C-9693-A768FD9964B5}" destId="{46B15804-6096-7842-BC13-3D03C45A58F3}" srcOrd="0" destOrd="0" presId="urn:microsoft.com/office/officeart/2005/8/layout/hProcess6"/>
    <dgm:cxn modelId="{F481ABE0-E224-DC46-B417-B6C0C1B99CBA}" srcId="{99C87ABB-ABB1-6E4E-82E2-75C64E19764F}" destId="{7F2E8E68-E6B7-664F-8231-C476B0979BD8}" srcOrd="0" destOrd="0" parTransId="{66130D03-E299-F248-8FE3-ED08B391A59B}" sibTransId="{361E7FA0-EDE2-084A-A8B8-00781690DF8C}"/>
    <dgm:cxn modelId="{E1D422C0-1C45-6B43-84E7-510D0582B336}" type="presParOf" srcId="{5B348DFB-4CF1-244A-B9CF-FE9CF761F6A0}" destId="{FD92EF14-1BBD-CC4F-A87B-2BB449D0B8D7}" srcOrd="0" destOrd="0" presId="urn:microsoft.com/office/officeart/2005/8/layout/hProcess6"/>
    <dgm:cxn modelId="{680FFBB6-D974-5749-9E87-74D2939AB536}" type="presParOf" srcId="{FD92EF14-1BBD-CC4F-A87B-2BB449D0B8D7}" destId="{8D6E19E6-420A-A442-B3C9-84A82EC3CCD3}" srcOrd="0" destOrd="0" presId="urn:microsoft.com/office/officeart/2005/8/layout/hProcess6"/>
    <dgm:cxn modelId="{785324BA-40D8-1142-8D69-3DEF3775A911}" type="presParOf" srcId="{FD92EF14-1BBD-CC4F-A87B-2BB449D0B8D7}" destId="{904A332C-5372-3144-8210-D3AB66DC3393}" srcOrd="1" destOrd="0" presId="urn:microsoft.com/office/officeart/2005/8/layout/hProcess6"/>
    <dgm:cxn modelId="{63812A94-1134-AD4C-BF5B-3030AC1ED33A}" type="presParOf" srcId="{FD92EF14-1BBD-CC4F-A87B-2BB449D0B8D7}" destId="{84296F09-3F3D-B044-9259-276F29A50F7A}" srcOrd="2" destOrd="0" presId="urn:microsoft.com/office/officeart/2005/8/layout/hProcess6"/>
    <dgm:cxn modelId="{D8C219E7-F598-3540-B1DC-3D434BF49759}" type="presParOf" srcId="{FD92EF14-1BBD-CC4F-A87B-2BB449D0B8D7}" destId="{46B15804-6096-7842-BC13-3D03C45A58F3}" srcOrd="3" destOrd="0" presId="urn:microsoft.com/office/officeart/2005/8/layout/hProcess6"/>
    <dgm:cxn modelId="{CAE45828-1A53-E74E-8845-0F16D29CE8AE}" type="presParOf" srcId="{5B348DFB-4CF1-244A-B9CF-FE9CF761F6A0}" destId="{7B6120DB-28AD-6446-98CA-A8A5EA85A0B8}" srcOrd="1" destOrd="0" presId="urn:microsoft.com/office/officeart/2005/8/layout/hProcess6"/>
    <dgm:cxn modelId="{1FDE2148-ABBE-B043-87B4-BDE370675B82}" type="presParOf" srcId="{5B348DFB-4CF1-244A-B9CF-FE9CF761F6A0}" destId="{154AC5BF-EB40-934D-8690-948075E624BE}" srcOrd="2" destOrd="0" presId="urn:microsoft.com/office/officeart/2005/8/layout/hProcess6"/>
    <dgm:cxn modelId="{CD2C4C71-4EDD-B44B-AEF3-8FFA636D2975}" type="presParOf" srcId="{154AC5BF-EB40-934D-8690-948075E624BE}" destId="{A3485836-69A8-514C-B43C-78D98F3B0428}" srcOrd="0" destOrd="0" presId="urn:microsoft.com/office/officeart/2005/8/layout/hProcess6"/>
    <dgm:cxn modelId="{01376558-9307-BE44-8151-26768963B6FD}" type="presParOf" srcId="{154AC5BF-EB40-934D-8690-948075E624BE}" destId="{622F2C3E-7BFB-954B-B752-384F7737DE8E}" srcOrd="1" destOrd="0" presId="urn:microsoft.com/office/officeart/2005/8/layout/hProcess6"/>
    <dgm:cxn modelId="{40FD47B7-1E24-3A42-9BC9-770F44E351CC}" type="presParOf" srcId="{154AC5BF-EB40-934D-8690-948075E624BE}" destId="{FEE61BAB-C56D-914F-8C3D-62496FB46AD5}" srcOrd="2" destOrd="0" presId="urn:microsoft.com/office/officeart/2005/8/layout/hProcess6"/>
    <dgm:cxn modelId="{D94B1438-9260-6B41-9448-9F6A16E42B95}" type="presParOf" srcId="{154AC5BF-EB40-934D-8690-948075E624BE}" destId="{0EBE2AD4-C1BF-C149-B418-6B5283AF18C1}" srcOrd="3" destOrd="0" presId="urn:microsoft.com/office/officeart/2005/8/layout/hProcess6"/>
    <dgm:cxn modelId="{F1CF01D5-EAA3-5B48-90C6-12472D4FE437}" type="presParOf" srcId="{5B348DFB-4CF1-244A-B9CF-FE9CF761F6A0}" destId="{51A1B49D-62DC-4C4E-A108-A5FE9C96EA9A}" srcOrd="3" destOrd="0" presId="urn:microsoft.com/office/officeart/2005/8/layout/hProcess6"/>
    <dgm:cxn modelId="{93D83065-6E3C-9B47-B4FE-24DDD1BD84C2}" type="presParOf" srcId="{5B348DFB-4CF1-244A-B9CF-FE9CF761F6A0}" destId="{D3B3B23B-D5E6-D749-BCB7-875537728B4C}" srcOrd="4" destOrd="0" presId="urn:microsoft.com/office/officeart/2005/8/layout/hProcess6"/>
    <dgm:cxn modelId="{B43139E0-858F-794D-B3A5-BDB178EABAA8}" type="presParOf" srcId="{D3B3B23B-D5E6-D749-BCB7-875537728B4C}" destId="{6E953E46-BBCD-3B47-BAFF-2AFB7D90B10F}" srcOrd="0" destOrd="0" presId="urn:microsoft.com/office/officeart/2005/8/layout/hProcess6"/>
    <dgm:cxn modelId="{2A8505C2-9F4A-EA4B-93A2-45BD9032A908}" type="presParOf" srcId="{D3B3B23B-D5E6-D749-BCB7-875537728B4C}" destId="{97BD1886-1775-4547-A18C-A1EBA9095AE8}" srcOrd="1" destOrd="0" presId="urn:microsoft.com/office/officeart/2005/8/layout/hProcess6"/>
    <dgm:cxn modelId="{CD5A883C-6516-3C4D-84FB-31D30641BF56}" type="presParOf" srcId="{D3B3B23B-D5E6-D749-BCB7-875537728B4C}" destId="{B769D35E-2AE6-FB43-B8FE-26AA529C5ECF}" srcOrd="2" destOrd="0" presId="urn:microsoft.com/office/officeart/2005/8/layout/hProcess6"/>
    <dgm:cxn modelId="{D4603ACA-7D8B-7A4B-AC6B-21C890971578}" type="presParOf" srcId="{D3B3B23B-D5E6-D749-BCB7-875537728B4C}" destId="{B9AFA7D8-4B25-2F40-A37E-7E6351CC12AA}" srcOrd="3" destOrd="0" presId="urn:microsoft.com/office/officeart/2005/8/layout/hProcess6"/>
    <dgm:cxn modelId="{75C9158E-35C8-E64C-B17F-CEAFA432EC2B}" type="presParOf" srcId="{5B348DFB-4CF1-244A-B9CF-FE9CF761F6A0}" destId="{BAF9D7CD-18DA-4C48-B756-07A1DB07CE39}" srcOrd="5" destOrd="0" presId="urn:microsoft.com/office/officeart/2005/8/layout/hProcess6"/>
    <dgm:cxn modelId="{B1F3C5A5-1233-A84B-BEA4-44139B6B3279}" type="presParOf" srcId="{5B348DFB-4CF1-244A-B9CF-FE9CF761F6A0}" destId="{1F45CE21-1B9C-C44E-B1E5-75CD2A60E027}" srcOrd="6" destOrd="0" presId="urn:microsoft.com/office/officeart/2005/8/layout/hProcess6"/>
    <dgm:cxn modelId="{DB36A4CD-9324-1643-8748-3832FF24D84B}" type="presParOf" srcId="{1F45CE21-1B9C-C44E-B1E5-75CD2A60E027}" destId="{CFBDC5AE-2240-1249-AD2C-B9AC59BA2AF1}" srcOrd="0" destOrd="0" presId="urn:microsoft.com/office/officeart/2005/8/layout/hProcess6"/>
    <dgm:cxn modelId="{3BEB2207-A910-1846-AA7F-FD4137D93B03}" type="presParOf" srcId="{1F45CE21-1B9C-C44E-B1E5-75CD2A60E027}" destId="{2E02B1EB-E1E1-B341-915B-AFB99A200315}" srcOrd="1" destOrd="0" presId="urn:microsoft.com/office/officeart/2005/8/layout/hProcess6"/>
    <dgm:cxn modelId="{8788F6D9-C7AD-6648-97F0-3E30AFC7E19D}" type="presParOf" srcId="{1F45CE21-1B9C-C44E-B1E5-75CD2A60E027}" destId="{C7166949-338F-0748-9E52-5F855A7CA80C}" srcOrd="2" destOrd="0" presId="urn:microsoft.com/office/officeart/2005/8/layout/hProcess6"/>
    <dgm:cxn modelId="{AC3A01E1-FF2E-414E-BE0A-524536688834}" type="presParOf" srcId="{1F45CE21-1B9C-C44E-B1E5-75CD2A60E027}" destId="{F2FD5F0B-9A30-CB4F-B0FE-C9F28BDC01C7}" srcOrd="3" destOrd="0" presId="urn:microsoft.com/office/officeart/2005/8/layout/hProcess6"/>
    <dgm:cxn modelId="{ACDC9EF0-1416-1846-ADBD-0C1A85B138F5}" type="presParOf" srcId="{5B348DFB-4CF1-244A-B9CF-FE9CF761F6A0}" destId="{638E7E35-2B31-BA4F-84A9-8B563899988A}" srcOrd="7" destOrd="0" presId="urn:microsoft.com/office/officeart/2005/8/layout/hProcess6"/>
    <dgm:cxn modelId="{BFBB474A-C74C-784A-9A52-7401947116E5}" type="presParOf" srcId="{5B348DFB-4CF1-244A-B9CF-FE9CF761F6A0}" destId="{90960796-9924-304C-9A84-365E43D54A70}" srcOrd="8" destOrd="0" presId="urn:microsoft.com/office/officeart/2005/8/layout/hProcess6"/>
    <dgm:cxn modelId="{9ABD1F7A-F4F0-9642-A179-B54140AC1244}" type="presParOf" srcId="{90960796-9924-304C-9A84-365E43D54A70}" destId="{F5FBE8B7-62CC-7E43-AAE7-BBF8C3372487}" srcOrd="0" destOrd="0" presId="urn:microsoft.com/office/officeart/2005/8/layout/hProcess6"/>
    <dgm:cxn modelId="{72552B2A-7566-9941-AE63-6703D3CBA78B}" type="presParOf" srcId="{90960796-9924-304C-9A84-365E43D54A70}" destId="{C6A9DD37-E326-294E-A6DE-D71398E6AE1C}" srcOrd="1" destOrd="0" presId="urn:microsoft.com/office/officeart/2005/8/layout/hProcess6"/>
    <dgm:cxn modelId="{07CEED87-5A81-1741-B5A0-FF038C280830}" type="presParOf" srcId="{90960796-9924-304C-9A84-365E43D54A70}" destId="{5CE192CE-2C42-364D-BEEE-9A8917071F55}" srcOrd="2" destOrd="0" presId="urn:microsoft.com/office/officeart/2005/8/layout/hProcess6"/>
    <dgm:cxn modelId="{6E4C9F69-02AB-DD4C-849A-D54DE496A5D5}" type="presParOf" srcId="{90960796-9924-304C-9A84-365E43D54A70}" destId="{095902F3-52FD-9E42-9909-E2B0F53BADB8}" srcOrd="3" destOrd="0" presId="urn:microsoft.com/office/officeart/2005/8/layout/hProcess6"/>
    <dgm:cxn modelId="{F9D9F888-AC5A-6C4F-8940-46F3D6A97931}" type="presParOf" srcId="{5B348DFB-4CF1-244A-B9CF-FE9CF761F6A0}" destId="{65BC06DD-A565-894A-9980-1FF3CB4AD190}" srcOrd="9" destOrd="0" presId="urn:microsoft.com/office/officeart/2005/8/layout/hProcess6"/>
    <dgm:cxn modelId="{75E1A523-5E08-2B42-93C9-0253DB4FCC9E}" type="presParOf" srcId="{5B348DFB-4CF1-244A-B9CF-FE9CF761F6A0}" destId="{28AE8FCD-33CA-A84A-BB67-3116E4243045}" srcOrd="10" destOrd="0" presId="urn:microsoft.com/office/officeart/2005/8/layout/hProcess6"/>
    <dgm:cxn modelId="{10AD4137-77C8-324D-ABC3-8C271A2B2C93}" type="presParOf" srcId="{28AE8FCD-33CA-A84A-BB67-3116E4243045}" destId="{D1C4165B-66D6-394E-B1FB-C700F4E214D7}" srcOrd="0" destOrd="0" presId="urn:microsoft.com/office/officeart/2005/8/layout/hProcess6"/>
    <dgm:cxn modelId="{BD3FC97D-620D-0B40-82A9-0183E1065877}" type="presParOf" srcId="{28AE8FCD-33CA-A84A-BB67-3116E4243045}" destId="{1373788A-38FE-F14E-9337-52D74108DBCD}" srcOrd="1" destOrd="0" presId="urn:microsoft.com/office/officeart/2005/8/layout/hProcess6"/>
    <dgm:cxn modelId="{0A691426-DC8D-F348-90BF-6689D9EEFDB5}" type="presParOf" srcId="{28AE8FCD-33CA-A84A-BB67-3116E4243045}" destId="{B6A93351-5206-2D4F-9BD9-8D52648EBC44}" srcOrd="2" destOrd="0" presId="urn:microsoft.com/office/officeart/2005/8/layout/hProcess6"/>
    <dgm:cxn modelId="{5F7168DA-6B16-914C-A068-09B820D0610C}" type="presParOf" srcId="{28AE8FCD-33CA-A84A-BB67-3116E4243045}" destId="{0D13E34B-5942-594E-B446-65BA79FAF1C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12CD1-42E5-B844-BDBA-68D00359372A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87ABB-ABB1-6E4E-82E2-75C64E19764F}">
      <dgm:prSet phldrT="[Text]"/>
      <dgm:spPr/>
      <dgm:t>
        <a:bodyPr/>
        <a:lstStyle/>
        <a:p>
          <a:r>
            <a:rPr lang="en-US" dirty="0"/>
            <a:t>Scanner/</a:t>
          </a:r>
          <a:br>
            <a:rPr lang="en-US" dirty="0"/>
          </a:br>
          <a:r>
            <a:rPr lang="en-US" dirty="0"/>
            <a:t>reader</a:t>
          </a:r>
        </a:p>
      </dgm:t>
    </dgm:pt>
    <dgm:pt modelId="{6A864344-4907-114F-851B-DEE0F7A5E29B}" type="parTrans" cxnId="{24F40798-8521-FF48-9D27-20E165F3A464}">
      <dgm:prSet/>
      <dgm:spPr/>
      <dgm:t>
        <a:bodyPr/>
        <a:lstStyle/>
        <a:p>
          <a:endParaRPr lang="en-US"/>
        </a:p>
      </dgm:t>
    </dgm:pt>
    <dgm:pt modelId="{46140219-C1C5-7F43-9EEA-6CB983AC84FA}" type="sibTrans" cxnId="{24F40798-8521-FF48-9D27-20E165F3A464}">
      <dgm:prSet/>
      <dgm:spPr/>
      <dgm:t>
        <a:bodyPr/>
        <a:lstStyle/>
        <a:p>
          <a:endParaRPr lang="en-US"/>
        </a:p>
      </dgm:t>
    </dgm:pt>
    <dgm:pt modelId="{7F2E8E68-E6B7-664F-8231-C476B0979BD8}">
      <dgm:prSet phldrT="[Text]"/>
      <dgm:spPr/>
      <dgm:t>
        <a:bodyPr/>
        <a:lstStyle/>
        <a:p>
          <a:r>
            <a:rPr lang="en-US" dirty="0" err="1"/>
            <a:t>Lex.go</a:t>
          </a:r>
          <a:endParaRPr lang="en-US" dirty="0"/>
        </a:p>
      </dgm:t>
    </dgm:pt>
    <dgm:pt modelId="{66130D03-E299-F248-8FE3-ED08B391A59B}" type="parTrans" cxnId="{F481ABE0-E224-DC46-B417-B6C0C1B99CBA}">
      <dgm:prSet/>
      <dgm:spPr/>
      <dgm:t>
        <a:bodyPr/>
        <a:lstStyle/>
        <a:p>
          <a:endParaRPr lang="en-US"/>
        </a:p>
      </dgm:t>
    </dgm:pt>
    <dgm:pt modelId="{361E7FA0-EDE2-084A-A8B8-00781690DF8C}" type="sibTrans" cxnId="{F481ABE0-E224-DC46-B417-B6C0C1B99CBA}">
      <dgm:prSet/>
      <dgm:spPr/>
      <dgm:t>
        <a:bodyPr/>
        <a:lstStyle/>
        <a:p>
          <a:endParaRPr lang="en-US"/>
        </a:p>
      </dgm:t>
    </dgm:pt>
    <dgm:pt modelId="{16568455-63ED-9544-A442-FC6DECF70C1D}">
      <dgm:prSet phldrT="[Text]"/>
      <dgm:spPr/>
      <dgm:t>
        <a:bodyPr/>
        <a:lstStyle/>
        <a:p>
          <a:r>
            <a:rPr lang="en-US" dirty="0"/>
            <a:t>Parser</a:t>
          </a:r>
        </a:p>
      </dgm:t>
    </dgm:pt>
    <dgm:pt modelId="{233BC2A8-EF38-104D-ABF9-BB3F0361C52F}" type="parTrans" cxnId="{C45F8837-7B47-3542-AFD9-10E58CCE0372}">
      <dgm:prSet/>
      <dgm:spPr/>
      <dgm:t>
        <a:bodyPr/>
        <a:lstStyle/>
        <a:p>
          <a:endParaRPr lang="en-US"/>
        </a:p>
      </dgm:t>
    </dgm:pt>
    <dgm:pt modelId="{6C2CD3BD-1112-714A-BCFE-319E47300903}" type="sibTrans" cxnId="{C45F8837-7B47-3542-AFD9-10E58CCE0372}">
      <dgm:prSet/>
      <dgm:spPr/>
      <dgm:t>
        <a:bodyPr/>
        <a:lstStyle/>
        <a:p>
          <a:endParaRPr lang="en-US"/>
        </a:p>
      </dgm:t>
    </dgm:pt>
    <dgm:pt modelId="{7A07C518-4A05-9D4B-BFD2-420E84188B6D}">
      <dgm:prSet phldrT="[Text]"/>
      <dgm:spPr/>
      <dgm:t>
        <a:bodyPr/>
        <a:lstStyle/>
        <a:p>
          <a:r>
            <a:rPr lang="en-US" dirty="0" err="1"/>
            <a:t>Parser.go</a:t>
          </a:r>
          <a:endParaRPr lang="en-US" dirty="0"/>
        </a:p>
      </dgm:t>
    </dgm:pt>
    <dgm:pt modelId="{33BC0DA6-F81B-9A44-9CC4-CEBEC77F0436}" type="parTrans" cxnId="{9A30D826-4ADF-8249-9B6E-883FE0B93C32}">
      <dgm:prSet/>
      <dgm:spPr/>
      <dgm:t>
        <a:bodyPr/>
        <a:lstStyle/>
        <a:p>
          <a:endParaRPr lang="en-US"/>
        </a:p>
      </dgm:t>
    </dgm:pt>
    <dgm:pt modelId="{A24282F0-0C4E-534D-B82F-34B4BC8EAAA4}" type="sibTrans" cxnId="{9A30D826-4ADF-8249-9B6E-883FE0B93C32}">
      <dgm:prSet/>
      <dgm:spPr/>
      <dgm:t>
        <a:bodyPr/>
        <a:lstStyle/>
        <a:p>
          <a:endParaRPr lang="en-US"/>
        </a:p>
      </dgm:t>
    </dgm:pt>
    <dgm:pt modelId="{AAFA59D2-3DAA-024A-AE49-F78E67309A1A}">
      <dgm:prSet phldrT="[Text]"/>
      <dgm:spPr/>
      <dgm:t>
        <a:bodyPr/>
        <a:lstStyle/>
        <a:p>
          <a:r>
            <a:rPr lang="en-US" dirty="0"/>
            <a:t>Code generator</a:t>
          </a:r>
        </a:p>
      </dgm:t>
    </dgm:pt>
    <dgm:pt modelId="{1164865C-AB5C-4C49-A272-A74473B93417}" type="parTrans" cxnId="{6573D7AE-7A58-9E49-9F57-BDA699B445D8}">
      <dgm:prSet/>
      <dgm:spPr/>
      <dgm:t>
        <a:bodyPr/>
        <a:lstStyle/>
        <a:p>
          <a:endParaRPr lang="en-US"/>
        </a:p>
      </dgm:t>
    </dgm:pt>
    <dgm:pt modelId="{973F9AB0-BF3B-BA4C-BF46-52DE3EBF2585}" type="sibTrans" cxnId="{6573D7AE-7A58-9E49-9F57-BDA699B445D8}">
      <dgm:prSet/>
      <dgm:spPr/>
      <dgm:t>
        <a:bodyPr/>
        <a:lstStyle/>
        <a:p>
          <a:endParaRPr lang="en-US"/>
        </a:p>
      </dgm:t>
    </dgm:pt>
    <dgm:pt modelId="{B7C345A8-8F4A-3640-9A26-7FEAA1BA97D1}">
      <dgm:prSet phldrT="[Text]"/>
      <dgm:spPr/>
      <dgm:t>
        <a:bodyPr/>
        <a:lstStyle/>
        <a:p>
          <a:r>
            <a:rPr lang="en-US" dirty="0"/>
            <a:t>Rule-generator</a:t>
          </a:r>
          <a:br>
            <a:rPr lang="en-US" dirty="0"/>
          </a:br>
          <a:r>
            <a:rPr lang="en-US" dirty="0"/>
            <a:t>and Rule-parser</a:t>
          </a:r>
        </a:p>
      </dgm:t>
    </dgm:pt>
    <dgm:pt modelId="{7FA03150-B19F-8349-AB8C-718434578A22}" type="parTrans" cxnId="{5A323A61-1243-6B4A-920C-AB79C48F5410}">
      <dgm:prSet/>
      <dgm:spPr/>
      <dgm:t>
        <a:bodyPr/>
        <a:lstStyle/>
        <a:p>
          <a:endParaRPr lang="en-US"/>
        </a:p>
      </dgm:t>
    </dgm:pt>
    <dgm:pt modelId="{071E417E-0BDC-4744-BBFF-D25F08C0F39B}" type="sibTrans" cxnId="{5A323A61-1243-6B4A-920C-AB79C48F5410}">
      <dgm:prSet/>
      <dgm:spPr/>
      <dgm:t>
        <a:bodyPr/>
        <a:lstStyle/>
        <a:p>
          <a:endParaRPr lang="en-US"/>
        </a:p>
      </dgm:t>
    </dgm:pt>
    <dgm:pt modelId="{BF65DC02-B623-B34E-8C8F-248FB772A690}">
      <dgm:prSet phldrT="[Text]"/>
      <dgm:spPr/>
      <dgm:t>
        <a:bodyPr/>
        <a:lstStyle/>
        <a:p>
          <a:r>
            <a:rPr lang="en-US" dirty="0"/>
            <a:t>Lexical address</a:t>
          </a:r>
        </a:p>
      </dgm:t>
    </dgm:pt>
    <dgm:pt modelId="{563C416C-0193-CA4F-98CA-9C59FE77A4D2}" type="parTrans" cxnId="{E95D457D-14B3-3C4D-A815-A105EB9BC549}">
      <dgm:prSet/>
      <dgm:spPr/>
      <dgm:t>
        <a:bodyPr/>
        <a:lstStyle/>
        <a:p>
          <a:endParaRPr lang="en-US"/>
        </a:p>
      </dgm:t>
    </dgm:pt>
    <dgm:pt modelId="{6FF824CB-FB13-0C42-8F04-B14B27520B90}" type="sibTrans" cxnId="{E95D457D-14B3-3C4D-A815-A105EB9BC549}">
      <dgm:prSet/>
      <dgm:spPr/>
      <dgm:t>
        <a:bodyPr/>
        <a:lstStyle/>
        <a:p>
          <a:endParaRPr lang="en-US"/>
        </a:p>
      </dgm:t>
    </dgm:pt>
    <dgm:pt modelId="{7C09025C-99D2-BA41-912E-5B90C5E37238}">
      <dgm:prSet phldrT="[Text]"/>
      <dgm:spPr/>
      <dgm:t>
        <a:bodyPr/>
        <a:lstStyle/>
        <a:p>
          <a:r>
            <a:rPr lang="en-US" dirty="0" err="1"/>
            <a:t>Parser.go</a:t>
          </a:r>
          <a:endParaRPr lang="en-US" dirty="0"/>
        </a:p>
      </dgm:t>
    </dgm:pt>
    <dgm:pt modelId="{6729CC4D-BB68-574D-B65E-23D68B516E50}" type="parTrans" cxnId="{74F8E441-E069-8241-AA87-A435928BCA2F}">
      <dgm:prSet/>
      <dgm:spPr/>
      <dgm:t>
        <a:bodyPr/>
        <a:lstStyle/>
        <a:p>
          <a:endParaRPr lang="en-US"/>
        </a:p>
      </dgm:t>
    </dgm:pt>
    <dgm:pt modelId="{980D202F-454A-274D-BD97-BDA90DB8260F}" type="sibTrans" cxnId="{74F8E441-E069-8241-AA87-A435928BCA2F}">
      <dgm:prSet/>
      <dgm:spPr/>
      <dgm:t>
        <a:bodyPr/>
        <a:lstStyle/>
        <a:p>
          <a:endParaRPr lang="en-US"/>
        </a:p>
      </dgm:t>
    </dgm:pt>
    <dgm:pt modelId="{409DF883-9B67-BD42-A8C7-5460084DC960}">
      <dgm:prSet phldrT="[Text]"/>
      <dgm:spPr/>
      <dgm:t>
        <a:bodyPr/>
        <a:lstStyle/>
        <a:p>
          <a:r>
            <a:rPr lang="en-US" dirty="0"/>
            <a:t>CRL</a:t>
          </a:r>
        </a:p>
      </dgm:t>
    </dgm:pt>
    <dgm:pt modelId="{2836430C-1083-FE4E-B13A-5903C8314DED}" type="parTrans" cxnId="{CA38F828-0F7E-F643-8237-1C8280C6257E}">
      <dgm:prSet/>
      <dgm:spPr/>
      <dgm:t>
        <a:bodyPr/>
        <a:lstStyle/>
        <a:p>
          <a:endParaRPr lang="en-US"/>
        </a:p>
      </dgm:t>
    </dgm:pt>
    <dgm:pt modelId="{CD9B0303-249B-BE49-A0E0-AA01DCA486FE}" type="sibTrans" cxnId="{CA38F828-0F7E-F643-8237-1C8280C6257E}">
      <dgm:prSet/>
      <dgm:spPr/>
      <dgm:t>
        <a:bodyPr/>
        <a:lstStyle/>
        <a:p>
          <a:endParaRPr lang="en-US"/>
        </a:p>
      </dgm:t>
    </dgm:pt>
    <dgm:pt modelId="{54B1E828-ED67-F14A-BB79-1973DE1153F2}">
      <dgm:prSet phldrT="[Text]"/>
      <dgm:spPr/>
      <dgm:t>
        <a:bodyPr/>
        <a:lstStyle/>
        <a:p>
          <a:r>
            <a:rPr lang="en-US" dirty="0"/>
            <a:t>JSON</a:t>
          </a:r>
        </a:p>
      </dgm:t>
    </dgm:pt>
    <dgm:pt modelId="{DF7C0D02-375C-584B-8B25-986993F5AE64}" type="parTrans" cxnId="{B4913D64-3D93-7048-97B0-6E53902A2F31}">
      <dgm:prSet/>
      <dgm:spPr/>
      <dgm:t>
        <a:bodyPr/>
        <a:lstStyle/>
        <a:p>
          <a:endParaRPr lang="en-US"/>
        </a:p>
      </dgm:t>
    </dgm:pt>
    <dgm:pt modelId="{07AB457A-2398-C84E-9940-D487E2B292EA}" type="sibTrans" cxnId="{B4913D64-3D93-7048-97B0-6E53902A2F31}">
      <dgm:prSet/>
      <dgm:spPr/>
      <dgm:t>
        <a:bodyPr/>
        <a:lstStyle/>
        <a:p>
          <a:endParaRPr lang="en-US"/>
        </a:p>
      </dgm:t>
    </dgm:pt>
    <dgm:pt modelId="{5B348DFB-4CF1-244A-B9CF-FE9CF761F6A0}" type="pres">
      <dgm:prSet presAssocID="{9C712CD1-42E5-B844-BDBA-68D00359372A}" presName="theList" presStyleCnt="0">
        <dgm:presLayoutVars>
          <dgm:dir/>
          <dgm:animLvl val="lvl"/>
          <dgm:resizeHandles val="exact"/>
        </dgm:presLayoutVars>
      </dgm:prSet>
      <dgm:spPr/>
    </dgm:pt>
    <dgm:pt modelId="{4C074581-B7A1-324A-AD9E-F460CD6EA69A}" type="pres">
      <dgm:prSet presAssocID="{409DF883-9B67-BD42-A8C7-5460084DC960}" presName="compNode" presStyleCnt="0"/>
      <dgm:spPr/>
    </dgm:pt>
    <dgm:pt modelId="{299A938E-EA76-2440-9F60-4F5AE2BADC18}" type="pres">
      <dgm:prSet presAssocID="{409DF883-9B67-BD42-A8C7-5460084DC960}" presName="noGeometry" presStyleCnt="0"/>
      <dgm:spPr/>
    </dgm:pt>
    <dgm:pt modelId="{81D19443-0BC8-9449-94C5-471690DFDE5D}" type="pres">
      <dgm:prSet presAssocID="{409DF883-9B67-BD42-A8C7-5460084DC960}" presName="childTextVisible" presStyleLbl="bgAccFollowNode1" presStyleIdx="0" presStyleCnt="6">
        <dgm:presLayoutVars>
          <dgm:bulletEnabled val="1"/>
        </dgm:presLayoutVars>
      </dgm:prSet>
      <dgm:spPr/>
    </dgm:pt>
    <dgm:pt modelId="{C7C08414-5F4F-BF4F-9F87-2843A40989A9}" type="pres">
      <dgm:prSet presAssocID="{409DF883-9B67-BD42-A8C7-5460084DC960}" presName="childTextHidden" presStyleLbl="bgAccFollowNode1" presStyleIdx="0" presStyleCnt="6"/>
      <dgm:spPr/>
    </dgm:pt>
    <dgm:pt modelId="{07B61FF3-5556-B340-A1A2-526CA7AEA341}" type="pres">
      <dgm:prSet presAssocID="{409DF883-9B67-BD42-A8C7-5460084DC960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0B7B3EA9-1047-144B-A37E-1B7C8333F6B3}" type="pres">
      <dgm:prSet presAssocID="{409DF883-9B67-BD42-A8C7-5460084DC960}" presName="aSpace" presStyleCnt="0"/>
      <dgm:spPr/>
    </dgm:pt>
    <dgm:pt modelId="{154AC5BF-EB40-934D-8690-948075E624BE}" type="pres">
      <dgm:prSet presAssocID="{99C87ABB-ABB1-6E4E-82E2-75C64E19764F}" presName="compNode" presStyleCnt="0"/>
      <dgm:spPr/>
    </dgm:pt>
    <dgm:pt modelId="{A3485836-69A8-514C-B43C-78D98F3B0428}" type="pres">
      <dgm:prSet presAssocID="{99C87ABB-ABB1-6E4E-82E2-75C64E19764F}" presName="noGeometry" presStyleCnt="0"/>
      <dgm:spPr/>
    </dgm:pt>
    <dgm:pt modelId="{622F2C3E-7BFB-954B-B752-384F7737DE8E}" type="pres">
      <dgm:prSet presAssocID="{99C87ABB-ABB1-6E4E-82E2-75C64E19764F}" presName="childTextVisible" presStyleLbl="bgAccFollowNode1" presStyleIdx="1" presStyleCnt="6">
        <dgm:presLayoutVars>
          <dgm:bulletEnabled val="1"/>
        </dgm:presLayoutVars>
      </dgm:prSet>
      <dgm:spPr/>
    </dgm:pt>
    <dgm:pt modelId="{FEE61BAB-C56D-914F-8C3D-62496FB46AD5}" type="pres">
      <dgm:prSet presAssocID="{99C87ABB-ABB1-6E4E-82E2-75C64E19764F}" presName="childTextHidden" presStyleLbl="bgAccFollowNode1" presStyleIdx="1" presStyleCnt="6"/>
      <dgm:spPr/>
    </dgm:pt>
    <dgm:pt modelId="{0EBE2AD4-C1BF-C149-B418-6B5283AF18C1}" type="pres">
      <dgm:prSet presAssocID="{99C87ABB-ABB1-6E4E-82E2-75C64E19764F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1A1B49D-62DC-4C4E-A108-A5FE9C96EA9A}" type="pres">
      <dgm:prSet presAssocID="{99C87ABB-ABB1-6E4E-82E2-75C64E19764F}" presName="aSpace" presStyleCnt="0"/>
      <dgm:spPr/>
    </dgm:pt>
    <dgm:pt modelId="{D3B3B23B-D5E6-D749-BCB7-875537728B4C}" type="pres">
      <dgm:prSet presAssocID="{16568455-63ED-9544-A442-FC6DECF70C1D}" presName="compNode" presStyleCnt="0"/>
      <dgm:spPr/>
    </dgm:pt>
    <dgm:pt modelId="{6E953E46-BBCD-3B47-BAFF-2AFB7D90B10F}" type="pres">
      <dgm:prSet presAssocID="{16568455-63ED-9544-A442-FC6DECF70C1D}" presName="noGeometry" presStyleCnt="0"/>
      <dgm:spPr/>
    </dgm:pt>
    <dgm:pt modelId="{97BD1886-1775-4547-A18C-A1EBA9095AE8}" type="pres">
      <dgm:prSet presAssocID="{16568455-63ED-9544-A442-FC6DECF70C1D}" presName="childTextVisible" presStyleLbl="bgAccFollowNode1" presStyleIdx="2" presStyleCnt="6">
        <dgm:presLayoutVars>
          <dgm:bulletEnabled val="1"/>
        </dgm:presLayoutVars>
      </dgm:prSet>
      <dgm:spPr/>
    </dgm:pt>
    <dgm:pt modelId="{B769D35E-2AE6-FB43-B8FE-26AA529C5ECF}" type="pres">
      <dgm:prSet presAssocID="{16568455-63ED-9544-A442-FC6DECF70C1D}" presName="childTextHidden" presStyleLbl="bgAccFollowNode1" presStyleIdx="2" presStyleCnt="6"/>
      <dgm:spPr/>
    </dgm:pt>
    <dgm:pt modelId="{B9AFA7D8-4B25-2F40-A37E-7E6351CC12AA}" type="pres">
      <dgm:prSet presAssocID="{16568455-63ED-9544-A442-FC6DECF70C1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AF9D7CD-18DA-4C48-B756-07A1DB07CE39}" type="pres">
      <dgm:prSet presAssocID="{16568455-63ED-9544-A442-FC6DECF70C1D}" presName="aSpace" presStyleCnt="0"/>
      <dgm:spPr/>
    </dgm:pt>
    <dgm:pt modelId="{1F45CE21-1B9C-C44E-B1E5-75CD2A60E027}" type="pres">
      <dgm:prSet presAssocID="{BF65DC02-B623-B34E-8C8F-248FB772A690}" presName="compNode" presStyleCnt="0"/>
      <dgm:spPr/>
    </dgm:pt>
    <dgm:pt modelId="{CFBDC5AE-2240-1249-AD2C-B9AC59BA2AF1}" type="pres">
      <dgm:prSet presAssocID="{BF65DC02-B623-B34E-8C8F-248FB772A690}" presName="noGeometry" presStyleCnt="0"/>
      <dgm:spPr/>
    </dgm:pt>
    <dgm:pt modelId="{2E02B1EB-E1E1-B341-915B-AFB99A200315}" type="pres">
      <dgm:prSet presAssocID="{BF65DC02-B623-B34E-8C8F-248FB772A690}" presName="childTextVisible" presStyleLbl="bgAccFollowNode1" presStyleIdx="3" presStyleCnt="6">
        <dgm:presLayoutVars>
          <dgm:bulletEnabled val="1"/>
        </dgm:presLayoutVars>
      </dgm:prSet>
      <dgm:spPr/>
    </dgm:pt>
    <dgm:pt modelId="{C7166949-338F-0748-9E52-5F855A7CA80C}" type="pres">
      <dgm:prSet presAssocID="{BF65DC02-B623-B34E-8C8F-248FB772A690}" presName="childTextHidden" presStyleLbl="bgAccFollowNode1" presStyleIdx="3" presStyleCnt="6"/>
      <dgm:spPr/>
    </dgm:pt>
    <dgm:pt modelId="{F2FD5F0B-9A30-CB4F-B0FE-C9F28BDC01C7}" type="pres">
      <dgm:prSet presAssocID="{BF65DC02-B623-B34E-8C8F-248FB772A69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38E7E35-2B31-BA4F-84A9-8B563899988A}" type="pres">
      <dgm:prSet presAssocID="{BF65DC02-B623-B34E-8C8F-248FB772A690}" presName="aSpace" presStyleCnt="0"/>
      <dgm:spPr/>
    </dgm:pt>
    <dgm:pt modelId="{90960796-9924-304C-9A84-365E43D54A70}" type="pres">
      <dgm:prSet presAssocID="{AAFA59D2-3DAA-024A-AE49-F78E67309A1A}" presName="compNode" presStyleCnt="0"/>
      <dgm:spPr/>
    </dgm:pt>
    <dgm:pt modelId="{F5FBE8B7-62CC-7E43-AAE7-BBF8C3372487}" type="pres">
      <dgm:prSet presAssocID="{AAFA59D2-3DAA-024A-AE49-F78E67309A1A}" presName="noGeometry" presStyleCnt="0"/>
      <dgm:spPr/>
    </dgm:pt>
    <dgm:pt modelId="{C6A9DD37-E326-294E-A6DE-D71398E6AE1C}" type="pres">
      <dgm:prSet presAssocID="{AAFA59D2-3DAA-024A-AE49-F78E67309A1A}" presName="childTextVisible" presStyleLbl="bgAccFollowNode1" presStyleIdx="4" presStyleCnt="6">
        <dgm:presLayoutVars>
          <dgm:bulletEnabled val="1"/>
        </dgm:presLayoutVars>
      </dgm:prSet>
      <dgm:spPr/>
    </dgm:pt>
    <dgm:pt modelId="{5CE192CE-2C42-364D-BEEE-9A8917071F55}" type="pres">
      <dgm:prSet presAssocID="{AAFA59D2-3DAA-024A-AE49-F78E67309A1A}" presName="childTextHidden" presStyleLbl="bgAccFollowNode1" presStyleIdx="4" presStyleCnt="6"/>
      <dgm:spPr/>
    </dgm:pt>
    <dgm:pt modelId="{095902F3-52FD-9E42-9909-E2B0F53BADB8}" type="pres">
      <dgm:prSet presAssocID="{AAFA59D2-3DAA-024A-AE49-F78E67309A1A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62067EF-89FB-8D49-BE42-14EFE53750C0}" type="pres">
      <dgm:prSet presAssocID="{AAFA59D2-3DAA-024A-AE49-F78E67309A1A}" presName="aSpace" presStyleCnt="0"/>
      <dgm:spPr/>
    </dgm:pt>
    <dgm:pt modelId="{CA0FFF4A-6275-1D4B-B7A5-6DC40E996590}" type="pres">
      <dgm:prSet presAssocID="{54B1E828-ED67-F14A-BB79-1973DE1153F2}" presName="compNode" presStyleCnt="0"/>
      <dgm:spPr/>
    </dgm:pt>
    <dgm:pt modelId="{A0E9FE78-1351-9942-BF27-266C6E15C2CA}" type="pres">
      <dgm:prSet presAssocID="{54B1E828-ED67-F14A-BB79-1973DE1153F2}" presName="noGeometry" presStyleCnt="0"/>
      <dgm:spPr/>
    </dgm:pt>
    <dgm:pt modelId="{AEBF69BE-1E20-B347-B066-A92AB4481BE6}" type="pres">
      <dgm:prSet presAssocID="{54B1E828-ED67-F14A-BB79-1973DE1153F2}" presName="childTextVisible" presStyleLbl="bgAccFollowNode1" presStyleIdx="5" presStyleCnt="6">
        <dgm:presLayoutVars>
          <dgm:bulletEnabled val="1"/>
        </dgm:presLayoutVars>
      </dgm:prSet>
      <dgm:spPr/>
    </dgm:pt>
    <dgm:pt modelId="{5D58D685-B8D9-1A4A-940E-4B12948FFB1E}" type="pres">
      <dgm:prSet presAssocID="{54B1E828-ED67-F14A-BB79-1973DE1153F2}" presName="childTextHidden" presStyleLbl="bgAccFollowNode1" presStyleIdx="5" presStyleCnt="6"/>
      <dgm:spPr/>
    </dgm:pt>
    <dgm:pt modelId="{2F526C92-3119-3546-8B1C-59C6C88C9EC0}" type="pres">
      <dgm:prSet presAssocID="{54B1E828-ED67-F14A-BB79-1973DE1153F2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6D847B03-BCDD-F94A-9616-D9E220C77711}" type="presOf" srcId="{AAFA59D2-3DAA-024A-AE49-F78E67309A1A}" destId="{095902F3-52FD-9E42-9909-E2B0F53BADB8}" srcOrd="0" destOrd="0" presId="urn:microsoft.com/office/officeart/2005/8/layout/hProcess6"/>
    <dgm:cxn modelId="{932BAB25-F8E8-7D46-A11F-706C09F65B75}" type="presOf" srcId="{54B1E828-ED67-F14A-BB79-1973DE1153F2}" destId="{2F526C92-3119-3546-8B1C-59C6C88C9EC0}" srcOrd="0" destOrd="0" presId="urn:microsoft.com/office/officeart/2005/8/layout/hProcess6"/>
    <dgm:cxn modelId="{9A30D826-4ADF-8249-9B6E-883FE0B93C32}" srcId="{16568455-63ED-9544-A442-FC6DECF70C1D}" destId="{7A07C518-4A05-9D4B-BFD2-420E84188B6D}" srcOrd="0" destOrd="0" parTransId="{33BC0DA6-F81B-9A44-9CC4-CEBEC77F0436}" sibTransId="{A24282F0-0C4E-534D-B82F-34B4BC8EAAA4}"/>
    <dgm:cxn modelId="{CA38F828-0F7E-F643-8237-1C8280C6257E}" srcId="{9C712CD1-42E5-B844-BDBA-68D00359372A}" destId="{409DF883-9B67-BD42-A8C7-5460084DC960}" srcOrd="0" destOrd="0" parTransId="{2836430C-1083-FE4E-B13A-5903C8314DED}" sibTransId="{CD9B0303-249B-BE49-A0E0-AA01DCA486FE}"/>
    <dgm:cxn modelId="{46B6B130-2F37-BF43-85B9-B1BAB1E4B8BC}" type="presOf" srcId="{B7C345A8-8F4A-3640-9A26-7FEAA1BA97D1}" destId="{5CE192CE-2C42-364D-BEEE-9A8917071F55}" srcOrd="1" destOrd="0" presId="urn:microsoft.com/office/officeart/2005/8/layout/hProcess6"/>
    <dgm:cxn modelId="{C45F8837-7B47-3542-AFD9-10E58CCE0372}" srcId="{9C712CD1-42E5-B844-BDBA-68D00359372A}" destId="{16568455-63ED-9544-A442-FC6DECF70C1D}" srcOrd="2" destOrd="0" parTransId="{233BC2A8-EF38-104D-ABF9-BB3F0361C52F}" sibTransId="{6C2CD3BD-1112-714A-BCFE-319E47300903}"/>
    <dgm:cxn modelId="{0DBB0C3E-E8D4-894D-A238-1B29E2CADBF7}" type="presOf" srcId="{7A07C518-4A05-9D4B-BFD2-420E84188B6D}" destId="{97BD1886-1775-4547-A18C-A1EBA9095AE8}" srcOrd="0" destOrd="0" presId="urn:microsoft.com/office/officeart/2005/8/layout/hProcess6"/>
    <dgm:cxn modelId="{74F8E441-E069-8241-AA87-A435928BCA2F}" srcId="{BF65DC02-B623-B34E-8C8F-248FB772A690}" destId="{7C09025C-99D2-BA41-912E-5B90C5E37238}" srcOrd="0" destOrd="0" parTransId="{6729CC4D-BB68-574D-B65E-23D68B516E50}" sibTransId="{980D202F-454A-274D-BD97-BDA90DB8260F}"/>
    <dgm:cxn modelId="{60506F47-5B78-9E46-BC89-9DFB6E08DEAC}" type="presOf" srcId="{7F2E8E68-E6B7-664F-8231-C476B0979BD8}" destId="{FEE61BAB-C56D-914F-8C3D-62496FB46AD5}" srcOrd="1" destOrd="0" presId="urn:microsoft.com/office/officeart/2005/8/layout/hProcess6"/>
    <dgm:cxn modelId="{5A323A61-1243-6B4A-920C-AB79C48F5410}" srcId="{AAFA59D2-3DAA-024A-AE49-F78E67309A1A}" destId="{B7C345A8-8F4A-3640-9A26-7FEAA1BA97D1}" srcOrd="0" destOrd="0" parTransId="{7FA03150-B19F-8349-AB8C-718434578A22}" sibTransId="{071E417E-0BDC-4744-BBFF-D25F08C0F39B}"/>
    <dgm:cxn modelId="{B4913D64-3D93-7048-97B0-6E53902A2F31}" srcId="{9C712CD1-42E5-B844-BDBA-68D00359372A}" destId="{54B1E828-ED67-F14A-BB79-1973DE1153F2}" srcOrd="5" destOrd="0" parTransId="{DF7C0D02-375C-584B-8B25-986993F5AE64}" sibTransId="{07AB457A-2398-C84E-9940-D487E2B292EA}"/>
    <dgm:cxn modelId="{D281DC6D-8C5F-DD49-BF46-3EBFD4534205}" type="presOf" srcId="{7A07C518-4A05-9D4B-BFD2-420E84188B6D}" destId="{B769D35E-2AE6-FB43-B8FE-26AA529C5ECF}" srcOrd="1" destOrd="0" presId="urn:microsoft.com/office/officeart/2005/8/layout/hProcess6"/>
    <dgm:cxn modelId="{00683570-2565-E740-BA65-A2A32F9A9CA8}" type="presOf" srcId="{7C09025C-99D2-BA41-912E-5B90C5E37238}" destId="{C7166949-338F-0748-9E52-5F855A7CA80C}" srcOrd="1" destOrd="0" presId="urn:microsoft.com/office/officeart/2005/8/layout/hProcess6"/>
    <dgm:cxn modelId="{DD093873-0E4E-204B-81BD-6DE82B0430D7}" type="presOf" srcId="{7C09025C-99D2-BA41-912E-5B90C5E37238}" destId="{2E02B1EB-E1E1-B341-915B-AFB99A200315}" srcOrd="0" destOrd="0" presId="urn:microsoft.com/office/officeart/2005/8/layout/hProcess6"/>
    <dgm:cxn modelId="{E95D457D-14B3-3C4D-A815-A105EB9BC549}" srcId="{9C712CD1-42E5-B844-BDBA-68D00359372A}" destId="{BF65DC02-B623-B34E-8C8F-248FB772A690}" srcOrd="3" destOrd="0" parTransId="{563C416C-0193-CA4F-98CA-9C59FE77A4D2}" sibTransId="{6FF824CB-FB13-0C42-8F04-B14B27520B90}"/>
    <dgm:cxn modelId="{DF55497F-2CF6-EE46-BEB7-7D5827A023CA}" type="presOf" srcId="{7F2E8E68-E6B7-664F-8231-C476B0979BD8}" destId="{622F2C3E-7BFB-954B-B752-384F7737DE8E}" srcOrd="0" destOrd="0" presId="urn:microsoft.com/office/officeart/2005/8/layout/hProcess6"/>
    <dgm:cxn modelId="{1D4C8390-9809-1A40-91FA-A83DF533CC80}" type="presOf" srcId="{BF65DC02-B623-B34E-8C8F-248FB772A690}" destId="{F2FD5F0B-9A30-CB4F-B0FE-C9F28BDC01C7}" srcOrd="0" destOrd="0" presId="urn:microsoft.com/office/officeart/2005/8/layout/hProcess6"/>
    <dgm:cxn modelId="{D1AC2094-BB05-FA4C-AFDA-86D433FB22BA}" type="presOf" srcId="{99C87ABB-ABB1-6E4E-82E2-75C64E19764F}" destId="{0EBE2AD4-C1BF-C149-B418-6B5283AF18C1}" srcOrd="0" destOrd="0" presId="urn:microsoft.com/office/officeart/2005/8/layout/hProcess6"/>
    <dgm:cxn modelId="{24F40798-8521-FF48-9D27-20E165F3A464}" srcId="{9C712CD1-42E5-B844-BDBA-68D00359372A}" destId="{99C87ABB-ABB1-6E4E-82E2-75C64E19764F}" srcOrd="1" destOrd="0" parTransId="{6A864344-4907-114F-851B-DEE0F7A5E29B}" sibTransId="{46140219-C1C5-7F43-9EEA-6CB983AC84FA}"/>
    <dgm:cxn modelId="{19EAAA9D-833A-6345-ABBF-71226F49EA55}" type="presOf" srcId="{B7C345A8-8F4A-3640-9A26-7FEAA1BA97D1}" destId="{C6A9DD37-E326-294E-A6DE-D71398E6AE1C}" srcOrd="0" destOrd="0" presId="urn:microsoft.com/office/officeart/2005/8/layout/hProcess6"/>
    <dgm:cxn modelId="{6573D7AE-7A58-9E49-9F57-BDA699B445D8}" srcId="{9C712CD1-42E5-B844-BDBA-68D00359372A}" destId="{AAFA59D2-3DAA-024A-AE49-F78E67309A1A}" srcOrd="4" destOrd="0" parTransId="{1164865C-AB5C-4C49-A272-A74473B93417}" sibTransId="{973F9AB0-BF3B-BA4C-BF46-52DE3EBF2585}"/>
    <dgm:cxn modelId="{0736E3B0-14D3-0E41-B4EC-BC29BEF66D8D}" type="presOf" srcId="{9C712CD1-42E5-B844-BDBA-68D00359372A}" destId="{5B348DFB-4CF1-244A-B9CF-FE9CF761F6A0}" srcOrd="0" destOrd="0" presId="urn:microsoft.com/office/officeart/2005/8/layout/hProcess6"/>
    <dgm:cxn modelId="{DA6B9DC4-F42B-7941-B3A6-9AF9BBDD8286}" type="presOf" srcId="{409DF883-9B67-BD42-A8C7-5460084DC960}" destId="{07B61FF3-5556-B340-A1A2-526CA7AEA341}" srcOrd="0" destOrd="0" presId="urn:microsoft.com/office/officeart/2005/8/layout/hProcess6"/>
    <dgm:cxn modelId="{DFCC75D7-C7E4-AB40-AA14-E6C8CE9F8373}" type="presOf" srcId="{16568455-63ED-9544-A442-FC6DECF70C1D}" destId="{B9AFA7D8-4B25-2F40-A37E-7E6351CC12AA}" srcOrd="0" destOrd="0" presId="urn:microsoft.com/office/officeart/2005/8/layout/hProcess6"/>
    <dgm:cxn modelId="{F481ABE0-E224-DC46-B417-B6C0C1B99CBA}" srcId="{99C87ABB-ABB1-6E4E-82E2-75C64E19764F}" destId="{7F2E8E68-E6B7-664F-8231-C476B0979BD8}" srcOrd="0" destOrd="0" parTransId="{66130D03-E299-F248-8FE3-ED08B391A59B}" sibTransId="{361E7FA0-EDE2-084A-A8B8-00781690DF8C}"/>
    <dgm:cxn modelId="{0F474036-04F7-444D-939D-2E8FDC30D3EA}" type="presParOf" srcId="{5B348DFB-4CF1-244A-B9CF-FE9CF761F6A0}" destId="{4C074581-B7A1-324A-AD9E-F460CD6EA69A}" srcOrd="0" destOrd="0" presId="urn:microsoft.com/office/officeart/2005/8/layout/hProcess6"/>
    <dgm:cxn modelId="{CD94D1C0-E7B8-B64E-9C4C-E2B8F4B688EC}" type="presParOf" srcId="{4C074581-B7A1-324A-AD9E-F460CD6EA69A}" destId="{299A938E-EA76-2440-9F60-4F5AE2BADC18}" srcOrd="0" destOrd="0" presId="urn:microsoft.com/office/officeart/2005/8/layout/hProcess6"/>
    <dgm:cxn modelId="{327E7EB9-22F6-2347-8A51-2EDFF421E2FC}" type="presParOf" srcId="{4C074581-B7A1-324A-AD9E-F460CD6EA69A}" destId="{81D19443-0BC8-9449-94C5-471690DFDE5D}" srcOrd="1" destOrd="0" presId="urn:microsoft.com/office/officeart/2005/8/layout/hProcess6"/>
    <dgm:cxn modelId="{078A96EF-B65C-4249-BCA3-A36C2F43ECC9}" type="presParOf" srcId="{4C074581-B7A1-324A-AD9E-F460CD6EA69A}" destId="{C7C08414-5F4F-BF4F-9F87-2843A40989A9}" srcOrd="2" destOrd="0" presId="urn:microsoft.com/office/officeart/2005/8/layout/hProcess6"/>
    <dgm:cxn modelId="{F207C8C2-F3BB-5B41-BF20-CF6F356691D6}" type="presParOf" srcId="{4C074581-B7A1-324A-AD9E-F460CD6EA69A}" destId="{07B61FF3-5556-B340-A1A2-526CA7AEA341}" srcOrd="3" destOrd="0" presId="urn:microsoft.com/office/officeart/2005/8/layout/hProcess6"/>
    <dgm:cxn modelId="{11770192-2AA9-A34D-A2DB-71CD75D68FE6}" type="presParOf" srcId="{5B348DFB-4CF1-244A-B9CF-FE9CF761F6A0}" destId="{0B7B3EA9-1047-144B-A37E-1B7C8333F6B3}" srcOrd="1" destOrd="0" presId="urn:microsoft.com/office/officeart/2005/8/layout/hProcess6"/>
    <dgm:cxn modelId="{1FDE2148-ABBE-B043-87B4-BDE370675B82}" type="presParOf" srcId="{5B348DFB-4CF1-244A-B9CF-FE9CF761F6A0}" destId="{154AC5BF-EB40-934D-8690-948075E624BE}" srcOrd="2" destOrd="0" presId="urn:microsoft.com/office/officeart/2005/8/layout/hProcess6"/>
    <dgm:cxn modelId="{CD2C4C71-4EDD-B44B-AEF3-8FFA636D2975}" type="presParOf" srcId="{154AC5BF-EB40-934D-8690-948075E624BE}" destId="{A3485836-69A8-514C-B43C-78D98F3B0428}" srcOrd="0" destOrd="0" presId="urn:microsoft.com/office/officeart/2005/8/layout/hProcess6"/>
    <dgm:cxn modelId="{01376558-9307-BE44-8151-26768963B6FD}" type="presParOf" srcId="{154AC5BF-EB40-934D-8690-948075E624BE}" destId="{622F2C3E-7BFB-954B-B752-384F7737DE8E}" srcOrd="1" destOrd="0" presId="urn:microsoft.com/office/officeart/2005/8/layout/hProcess6"/>
    <dgm:cxn modelId="{40FD47B7-1E24-3A42-9BC9-770F44E351CC}" type="presParOf" srcId="{154AC5BF-EB40-934D-8690-948075E624BE}" destId="{FEE61BAB-C56D-914F-8C3D-62496FB46AD5}" srcOrd="2" destOrd="0" presId="urn:microsoft.com/office/officeart/2005/8/layout/hProcess6"/>
    <dgm:cxn modelId="{D94B1438-9260-6B41-9448-9F6A16E42B95}" type="presParOf" srcId="{154AC5BF-EB40-934D-8690-948075E624BE}" destId="{0EBE2AD4-C1BF-C149-B418-6B5283AF18C1}" srcOrd="3" destOrd="0" presId="urn:microsoft.com/office/officeart/2005/8/layout/hProcess6"/>
    <dgm:cxn modelId="{F1CF01D5-EAA3-5B48-90C6-12472D4FE437}" type="presParOf" srcId="{5B348DFB-4CF1-244A-B9CF-FE9CF761F6A0}" destId="{51A1B49D-62DC-4C4E-A108-A5FE9C96EA9A}" srcOrd="3" destOrd="0" presId="urn:microsoft.com/office/officeart/2005/8/layout/hProcess6"/>
    <dgm:cxn modelId="{93D83065-6E3C-9B47-B4FE-24DDD1BD84C2}" type="presParOf" srcId="{5B348DFB-4CF1-244A-B9CF-FE9CF761F6A0}" destId="{D3B3B23B-D5E6-D749-BCB7-875537728B4C}" srcOrd="4" destOrd="0" presId="urn:microsoft.com/office/officeart/2005/8/layout/hProcess6"/>
    <dgm:cxn modelId="{B43139E0-858F-794D-B3A5-BDB178EABAA8}" type="presParOf" srcId="{D3B3B23B-D5E6-D749-BCB7-875537728B4C}" destId="{6E953E46-BBCD-3B47-BAFF-2AFB7D90B10F}" srcOrd="0" destOrd="0" presId="urn:microsoft.com/office/officeart/2005/8/layout/hProcess6"/>
    <dgm:cxn modelId="{2A8505C2-9F4A-EA4B-93A2-45BD9032A908}" type="presParOf" srcId="{D3B3B23B-D5E6-D749-BCB7-875537728B4C}" destId="{97BD1886-1775-4547-A18C-A1EBA9095AE8}" srcOrd="1" destOrd="0" presId="urn:microsoft.com/office/officeart/2005/8/layout/hProcess6"/>
    <dgm:cxn modelId="{CD5A883C-6516-3C4D-84FB-31D30641BF56}" type="presParOf" srcId="{D3B3B23B-D5E6-D749-BCB7-875537728B4C}" destId="{B769D35E-2AE6-FB43-B8FE-26AA529C5ECF}" srcOrd="2" destOrd="0" presId="urn:microsoft.com/office/officeart/2005/8/layout/hProcess6"/>
    <dgm:cxn modelId="{D4603ACA-7D8B-7A4B-AC6B-21C890971578}" type="presParOf" srcId="{D3B3B23B-D5E6-D749-BCB7-875537728B4C}" destId="{B9AFA7D8-4B25-2F40-A37E-7E6351CC12AA}" srcOrd="3" destOrd="0" presId="urn:microsoft.com/office/officeart/2005/8/layout/hProcess6"/>
    <dgm:cxn modelId="{75C9158E-35C8-E64C-B17F-CEAFA432EC2B}" type="presParOf" srcId="{5B348DFB-4CF1-244A-B9CF-FE9CF761F6A0}" destId="{BAF9D7CD-18DA-4C48-B756-07A1DB07CE39}" srcOrd="5" destOrd="0" presId="urn:microsoft.com/office/officeart/2005/8/layout/hProcess6"/>
    <dgm:cxn modelId="{B1F3C5A5-1233-A84B-BEA4-44139B6B3279}" type="presParOf" srcId="{5B348DFB-4CF1-244A-B9CF-FE9CF761F6A0}" destId="{1F45CE21-1B9C-C44E-B1E5-75CD2A60E027}" srcOrd="6" destOrd="0" presId="urn:microsoft.com/office/officeart/2005/8/layout/hProcess6"/>
    <dgm:cxn modelId="{DB36A4CD-9324-1643-8748-3832FF24D84B}" type="presParOf" srcId="{1F45CE21-1B9C-C44E-B1E5-75CD2A60E027}" destId="{CFBDC5AE-2240-1249-AD2C-B9AC59BA2AF1}" srcOrd="0" destOrd="0" presId="urn:microsoft.com/office/officeart/2005/8/layout/hProcess6"/>
    <dgm:cxn modelId="{3BEB2207-A910-1846-AA7F-FD4137D93B03}" type="presParOf" srcId="{1F45CE21-1B9C-C44E-B1E5-75CD2A60E027}" destId="{2E02B1EB-E1E1-B341-915B-AFB99A200315}" srcOrd="1" destOrd="0" presId="urn:microsoft.com/office/officeart/2005/8/layout/hProcess6"/>
    <dgm:cxn modelId="{8788F6D9-C7AD-6648-97F0-3E30AFC7E19D}" type="presParOf" srcId="{1F45CE21-1B9C-C44E-B1E5-75CD2A60E027}" destId="{C7166949-338F-0748-9E52-5F855A7CA80C}" srcOrd="2" destOrd="0" presId="urn:microsoft.com/office/officeart/2005/8/layout/hProcess6"/>
    <dgm:cxn modelId="{AC3A01E1-FF2E-414E-BE0A-524536688834}" type="presParOf" srcId="{1F45CE21-1B9C-C44E-B1E5-75CD2A60E027}" destId="{F2FD5F0B-9A30-CB4F-B0FE-C9F28BDC01C7}" srcOrd="3" destOrd="0" presId="urn:microsoft.com/office/officeart/2005/8/layout/hProcess6"/>
    <dgm:cxn modelId="{ACDC9EF0-1416-1846-ADBD-0C1A85B138F5}" type="presParOf" srcId="{5B348DFB-4CF1-244A-B9CF-FE9CF761F6A0}" destId="{638E7E35-2B31-BA4F-84A9-8B563899988A}" srcOrd="7" destOrd="0" presId="urn:microsoft.com/office/officeart/2005/8/layout/hProcess6"/>
    <dgm:cxn modelId="{BFBB474A-C74C-784A-9A52-7401947116E5}" type="presParOf" srcId="{5B348DFB-4CF1-244A-B9CF-FE9CF761F6A0}" destId="{90960796-9924-304C-9A84-365E43D54A70}" srcOrd="8" destOrd="0" presId="urn:microsoft.com/office/officeart/2005/8/layout/hProcess6"/>
    <dgm:cxn modelId="{9ABD1F7A-F4F0-9642-A179-B54140AC1244}" type="presParOf" srcId="{90960796-9924-304C-9A84-365E43D54A70}" destId="{F5FBE8B7-62CC-7E43-AAE7-BBF8C3372487}" srcOrd="0" destOrd="0" presId="urn:microsoft.com/office/officeart/2005/8/layout/hProcess6"/>
    <dgm:cxn modelId="{72552B2A-7566-9941-AE63-6703D3CBA78B}" type="presParOf" srcId="{90960796-9924-304C-9A84-365E43D54A70}" destId="{C6A9DD37-E326-294E-A6DE-D71398E6AE1C}" srcOrd="1" destOrd="0" presId="urn:microsoft.com/office/officeart/2005/8/layout/hProcess6"/>
    <dgm:cxn modelId="{07CEED87-5A81-1741-B5A0-FF038C280830}" type="presParOf" srcId="{90960796-9924-304C-9A84-365E43D54A70}" destId="{5CE192CE-2C42-364D-BEEE-9A8917071F55}" srcOrd="2" destOrd="0" presId="urn:microsoft.com/office/officeart/2005/8/layout/hProcess6"/>
    <dgm:cxn modelId="{6E4C9F69-02AB-DD4C-849A-D54DE496A5D5}" type="presParOf" srcId="{90960796-9924-304C-9A84-365E43D54A70}" destId="{095902F3-52FD-9E42-9909-E2B0F53BADB8}" srcOrd="3" destOrd="0" presId="urn:microsoft.com/office/officeart/2005/8/layout/hProcess6"/>
    <dgm:cxn modelId="{03A52697-4244-444C-8EF6-FBD7A5A7700F}" type="presParOf" srcId="{5B348DFB-4CF1-244A-B9CF-FE9CF761F6A0}" destId="{C62067EF-89FB-8D49-BE42-14EFE53750C0}" srcOrd="9" destOrd="0" presId="urn:microsoft.com/office/officeart/2005/8/layout/hProcess6"/>
    <dgm:cxn modelId="{B6E65DF8-A811-DB45-9CEF-63A5B79B6293}" type="presParOf" srcId="{5B348DFB-4CF1-244A-B9CF-FE9CF761F6A0}" destId="{CA0FFF4A-6275-1D4B-B7A5-6DC40E996590}" srcOrd="10" destOrd="0" presId="urn:microsoft.com/office/officeart/2005/8/layout/hProcess6"/>
    <dgm:cxn modelId="{CC02973A-510B-0442-84B9-2B09D99E18CB}" type="presParOf" srcId="{CA0FFF4A-6275-1D4B-B7A5-6DC40E996590}" destId="{A0E9FE78-1351-9942-BF27-266C6E15C2CA}" srcOrd="0" destOrd="0" presId="urn:microsoft.com/office/officeart/2005/8/layout/hProcess6"/>
    <dgm:cxn modelId="{BB7E5C8E-3D44-0F4A-A183-0832E6E08FC5}" type="presParOf" srcId="{CA0FFF4A-6275-1D4B-B7A5-6DC40E996590}" destId="{AEBF69BE-1E20-B347-B066-A92AB4481BE6}" srcOrd="1" destOrd="0" presId="urn:microsoft.com/office/officeart/2005/8/layout/hProcess6"/>
    <dgm:cxn modelId="{23834F76-7DBB-8941-9BE7-782983318DB6}" type="presParOf" srcId="{CA0FFF4A-6275-1D4B-B7A5-6DC40E996590}" destId="{5D58D685-B8D9-1A4A-940E-4B12948FFB1E}" srcOrd="2" destOrd="0" presId="urn:microsoft.com/office/officeart/2005/8/layout/hProcess6"/>
    <dgm:cxn modelId="{548582F6-C237-BC4F-9724-A94C207F7940}" type="presParOf" srcId="{CA0FFF4A-6275-1D4B-B7A5-6DC40E996590}" destId="{2F526C92-3119-3546-8B1C-59C6C88C9EC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A332C-5372-3144-8210-D3AB66DC3393}">
      <dsp:nvSpPr>
        <dsp:cNvPr id="0" name=""/>
        <dsp:cNvSpPr/>
      </dsp:nvSpPr>
      <dsp:spPr>
        <a:xfrm>
          <a:off x="262185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source lang</a:t>
          </a:r>
        </a:p>
      </dsp:txBody>
      <dsp:txXfrm>
        <a:off x="522138" y="1480857"/>
        <a:ext cx="506908" cy="636249"/>
      </dsp:txXfrm>
    </dsp:sp>
    <dsp:sp modelId="{46B15804-6096-7842-BC13-3D03C45A58F3}">
      <dsp:nvSpPr>
        <dsp:cNvPr id="0" name=""/>
        <dsp:cNvSpPr/>
      </dsp:nvSpPr>
      <dsp:spPr>
        <a:xfrm>
          <a:off x="2232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L1</a:t>
          </a:r>
        </a:p>
      </dsp:txBody>
      <dsp:txXfrm>
        <a:off x="78370" y="1615167"/>
        <a:ext cx="367630" cy="367630"/>
      </dsp:txXfrm>
    </dsp:sp>
    <dsp:sp modelId="{622F2C3E-7BFB-954B-B752-384F7737DE8E}">
      <dsp:nvSpPr>
        <dsp:cNvPr id="0" name=""/>
        <dsp:cNvSpPr/>
      </dsp:nvSpPr>
      <dsp:spPr>
        <a:xfrm>
          <a:off x="1626939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TOKENS</a:t>
          </a:r>
        </a:p>
      </dsp:txBody>
      <dsp:txXfrm>
        <a:off x="1886892" y="1480857"/>
        <a:ext cx="506908" cy="636249"/>
      </dsp:txXfrm>
    </dsp:sp>
    <dsp:sp modelId="{0EBE2AD4-C1BF-C149-B418-6B5283AF18C1}">
      <dsp:nvSpPr>
        <dsp:cNvPr id="0" name=""/>
        <dsp:cNvSpPr/>
      </dsp:nvSpPr>
      <dsp:spPr>
        <a:xfrm>
          <a:off x="1366986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Scanner/</a:t>
          </a:r>
          <a:br>
            <a:rPr lang="en-US" sz="600" kern="1200" dirty="0"/>
          </a:br>
          <a:r>
            <a:rPr lang="en-US" sz="600" kern="1200" dirty="0"/>
            <a:t>reader</a:t>
          </a:r>
        </a:p>
      </dsp:txBody>
      <dsp:txXfrm>
        <a:off x="1443124" y="1615167"/>
        <a:ext cx="367630" cy="367630"/>
      </dsp:txXfrm>
    </dsp:sp>
    <dsp:sp modelId="{97BD1886-1775-4547-A18C-A1EBA9095AE8}">
      <dsp:nvSpPr>
        <dsp:cNvPr id="0" name=""/>
        <dsp:cNvSpPr/>
      </dsp:nvSpPr>
      <dsp:spPr>
        <a:xfrm>
          <a:off x="2991693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legal sentences and conversion</a:t>
          </a:r>
        </a:p>
      </dsp:txBody>
      <dsp:txXfrm>
        <a:off x="3251646" y="1480857"/>
        <a:ext cx="506908" cy="636249"/>
      </dsp:txXfrm>
    </dsp:sp>
    <dsp:sp modelId="{B9AFA7D8-4B25-2F40-A37E-7E6351CC12AA}">
      <dsp:nvSpPr>
        <dsp:cNvPr id="0" name=""/>
        <dsp:cNvSpPr/>
      </dsp:nvSpPr>
      <dsp:spPr>
        <a:xfrm>
          <a:off x="2731740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Parser</a:t>
          </a:r>
        </a:p>
      </dsp:txBody>
      <dsp:txXfrm>
        <a:off x="2807878" y="1615167"/>
        <a:ext cx="367630" cy="367630"/>
      </dsp:txXfrm>
    </dsp:sp>
    <dsp:sp modelId="{2E02B1EB-E1E1-B341-915B-AFB99A200315}">
      <dsp:nvSpPr>
        <dsp:cNvPr id="0" name=""/>
        <dsp:cNvSpPr/>
      </dsp:nvSpPr>
      <dsp:spPr>
        <a:xfrm>
          <a:off x="4356447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calculate places in memory and vars in their scopes</a:t>
          </a:r>
        </a:p>
      </dsp:txBody>
      <dsp:txXfrm>
        <a:off x="4616400" y="1480857"/>
        <a:ext cx="506908" cy="636249"/>
      </dsp:txXfrm>
    </dsp:sp>
    <dsp:sp modelId="{F2FD5F0B-9A30-CB4F-B0FE-C9F28BDC01C7}">
      <dsp:nvSpPr>
        <dsp:cNvPr id="0" name=""/>
        <dsp:cNvSpPr/>
      </dsp:nvSpPr>
      <dsp:spPr>
        <a:xfrm>
          <a:off x="4096494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Lexical address</a:t>
          </a:r>
        </a:p>
      </dsp:txBody>
      <dsp:txXfrm>
        <a:off x="4172632" y="1615167"/>
        <a:ext cx="367630" cy="367630"/>
      </dsp:txXfrm>
    </dsp:sp>
    <dsp:sp modelId="{C6A9DD37-E326-294E-A6DE-D71398E6AE1C}">
      <dsp:nvSpPr>
        <dsp:cNvPr id="0" name=""/>
        <dsp:cNvSpPr/>
      </dsp:nvSpPr>
      <dsp:spPr>
        <a:xfrm>
          <a:off x="5721201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Convert to the actual code</a:t>
          </a:r>
        </a:p>
      </dsp:txBody>
      <dsp:txXfrm>
        <a:off x="5981154" y="1480857"/>
        <a:ext cx="506908" cy="636249"/>
      </dsp:txXfrm>
    </dsp:sp>
    <dsp:sp modelId="{095902F3-52FD-9E42-9909-E2B0F53BADB8}">
      <dsp:nvSpPr>
        <dsp:cNvPr id="0" name=""/>
        <dsp:cNvSpPr/>
      </dsp:nvSpPr>
      <dsp:spPr>
        <a:xfrm>
          <a:off x="5461248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Code generator</a:t>
          </a:r>
        </a:p>
      </dsp:txBody>
      <dsp:txXfrm>
        <a:off x="5537386" y="1615167"/>
        <a:ext cx="367630" cy="367630"/>
      </dsp:txXfrm>
    </dsp:sp>
    <dsp:sp modelId="{1373788A-38FE-F14E-9337-52D74108DBCD}">
      <dsp:nvSpPr>
        <dsp:cNvPr id="0" name=""/>
        <dsp:cNvSpPr/>
      </dsp:nvSpPr>
      <dsp:spPr>
        <a:xfrm>
          <a:off x="7085955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target lang</a:t>
          </a:r>
        </a:p>
      </dsp:txBody>
      <dsp:txXfrm>
        <a:off x="7345908" y="1480857"/>
        <a:ext cx="506908" cy="636249"/>
      </dsp:txXfrm>
    </dsp:sp>
    <dsp:sp modelId="{0D13E34B-5942-594E-B446-65BA79FAF1CA}">
      <dsp:nvSpPr>
        <dsp:cNvPr id="0" name=""/>
        <dsp:cNvSpPr/>
      </dsp:nvSpPr>
      <dsp:spPr>
        <a:xfrm>
          <a:off x="6826001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L2</a:t>
          </a:r>
        </a:p>
      </dsp:txBody>
      <dsp:txXfrm>
        <a:off x="6902139" y="1615167"/>
        <a:ext cx="367630" cy="367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19443-0BC8-9449-94C5-471690DFDE5D}">
      <dsp:nvSpPr>
        <dsp:cNvPr id="0" name=""/>
        <dsp:cNvSpPr/>
      </dsp:nvSpPr>
      <dsp:spPr>
        <a:xfrm>
          <a:off x="262185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61FF3-5556-B340-A1A2-526CA7AEA341}">
      <dsp:nvSpPr>
        <dsp:cNvPr id="0" name=""/>
        <dsp:cNvSpPr/>
      </dsp:nvSpPr>
      <dsp:spPr>
        <a:xfrm>
          <a:off x="2232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CRL</a:t>
          </a:r>
        </a:p>
      </dsp:txBody>
      <dsp:txXfrm>
        <a:off x="78370" y="1615167"/>
        <a:ext cx="367630" cy="367630"/>
      </dsp:txXfrm>
    </dsp:sp>
    <dsp:sp modelId="{622F2C3E-7BFB-954B-B752-384F7737DE8E}">
      <dsp:nvSpPr>
        <dsp:cNvPr id="0" name=""/>
        <dsp:cNvSpPr/>
      </dsp:nvSpPr>
      <dsp:spPr>
        <a:xfrm>
          <a:off x="1626939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Lex.go</a:t>
          </a:r>
          <a:endParaRPr lang="en-US" sz="900" kern="1200" dirty="0"/>
        </a:p>
      </dsp:txBody>
      <dsp:txXfrm>
        <a:off x="1886892" y="1480857"/>
        <a:ext cx="506908" cy="636249"/>
      </dsp:txXfrm>
    </dsp:sp>
    <dsp:sp modelId="{0EBE2AD4-C1BF-C149-B418-6B5283AF18C1}">
      <dsp:nvSpPr>
        <dsp:cNvPr id="0" name=""/>
        <dsp:cNvSpPr/>
      </dsp:nvSpPr>
      <dsp:spPr>
        <a:xfrm>
          <a:off x="1366986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Scanner/</a:t>
          </a:r>
          <a:br>
            <a:rPr lang="en-US" sz="600" kern="1200" dirty="0"/>
          </a:br>
          <a:r>
            <a:rPr lang="en-US" sz="600" kern="1200" dirty="0"/>
            <a:t>reader</a:t>
          </a:r>
        </a:p>
      </dsp:txBody>
      <dsp:txXfrm>
        <a:off x="1443124" y="1615167"/>
        <a:ext cx="367630" cy="367630"/>
      </dsp:txXfrm>
    </dsp:sp>
    <dsp:sp modelId="{97BD1886-1775-4547-A18C-A1EBA9095AE8}">
      <dsp:nvSpPr>
        <dsp:cNvPr id="0" name=""/>
        <dsp:cNvSpPr/>
      </dsp:nvSpPr>
      <dsp:spPr>
        <a:xfrm>
          <a:off x="2991693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Parser.go</a:t>
          </a:r>
          <a:endParaRPr lang="en-US" sz="900" kern="1200" dirty="0"/>
        </a:p>
      </dsp:txBody>
      <dsp:txXfrm>
        <a:off x="3251646" y="1480857"/>
        <a:ext cx="506908" cy="636249"/>
      </dsp:txXfrm>
    </dsp:sp>
    <dsp:sp modelId="{B9AFA7D8-4B25-2F40-A37E-7E6351CC12AA}">
      <dsp:nvSpPr>
        <dsp:cNvPr id="0" name=""/>
        <dsp:cNvSpPr/>
      </dsp:nvSpPr>
      <dsp:spPr>
        <a:xfrm>
          <a:off x="2731740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Parser</a:t>
          </a:r>
        </a:p>
      </dsp:txBody>
      <dsp:txXfrm>
        <a:off x="2807878" y="1615167"/>
        <a:ext cx="367630" cy="367630"/>
      </dsp:txXfrm>
    </dsp:sp>
    <dsp:sp modelId="{2E02B1EB-E1E1-B341-915B-AFB99A200315}">
      <dsp:nvSpPr>
        <dsp:cNvPr id="0" name=""/>
        <dsp:cNvSpPr/>
      </dsp:nvSpPr>
      <dsp:spPr>
        <a:xfrm>
          <a:off x="4356447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Parser.go</a:t>
          </a:r>
          <a:endParaRPr lang="en-US" sz="900" kern="1200" dirty="0"/>
        </a:p>
      </dsp:txBody>
      <dsp:txXfrm>
        <a:off x="4616400" y="1480857"/>
        <a:ext cx="506908" cy="636249"/>
      </dsp:txXfrm>
    </dsp:sp>
    <dsp:sp modelId="{F2FD5F0B-9A30-CB4F-B0FE-C9F28BDC01C7}">
      <dsp:nvSpPr>
        <dsp:cNvPr id="0" name=""/>
        <dsp:cNvSpPr/>
      </dsp:nvSpPr>
      <dsp:spPr>
        <a:xfrm>
          <a:off x="4096494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Lexical address</a:t>
          </a:r>
        </a:p>
      </dsp:txBody>
      <dsp:txXfrm>
        <a:off x="4172632" y="1615167"/>
        <a:ext cx="367630" cy="367630"/>
      </dsp:txXfrm>
    </dsp:sp>
    <dsp:sp modelId="{C6A9DD37-E326-294E-A6DE-D71398E6AE1C}">
      <dsp:nvSpPr>
        <dsp:cNvPr id="0" name=""/>
        <dsp:cNvSpPr/>
      </dsp:nvSpPr>
      <dsp:spPr>
        <a:xfrm>
          <a:off x="5721201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Rule-generator</a:t>
          </a:r>
          <a:br>
            <a:rPr lang="en-US" sz="900" kern="1200" dirty="0"/>
          </a:br>
          <a:r>
            <a:rPr lang="en-US" sz="900" kern="1200" dirty="0"/>
            <a:t>and Rule-parser</a:t>
          </a:r>
        </a:p>
      </dsp:txBody>
      <dsp:txXfrm>
        <a:off x="5981154" y="1480857"/>
        <a:ext cx="506908" cy="636249"/>
      </dsp:txXfrm>
    </dsp:sp>
    <dsp:sp modelId="{095902F3-52FD-9E42-9909-E2B0F53BADB8}">
      <dsp:nvSpPr>
        <dsp:cNvPr id="0" name=""/>
        <dsp:cNvSpPr/>
      </dsp:nvSpPr>
      <dsp:spPr>
        <a:xfrm>
          <a:off x="5461248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Code generator</a:t>
          </a:r>
        </a:p>
      </dsp:txBody>
      <dsp:txXfrm>
        <a:off x="5537386" y="1615167"/>
        <a:ext cx="367630" cy="367630"/>
      </dsp:txXfrm>
    </dsp:sp>
    <dsp:sp modelId="{AEBF69BE-1E20-B347-B066-A92AB4481BE6}">
      <dsp:nvSpPr>
        <dsp:cNvPr id="0" name=""/>
        <dsp:cNvSpPr/>
      </dsp:nvSpPr>
      <dsp:spPr>
        <a:xfrm>
          <a:off x="7085955" y="1344518"/>
          <a:ext cx="1039812" cy="9089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26C92-3119-3546-8B1C-59C6C88C9EC0}">
      <dsp:nvSpPr>
        <dsp:cNvPr id="0" name=""/>
        <dsp:cNvSpPr/>
      </dsp:nvSpPr>
      <dsp:spPr>
        <a:xfrm>
          <a:off x="6826001" y="1539029"/>
          <a:ext cx="519906" cy="51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JSON</a:t>
          </a:r>
        </a:p>
      </dsp:txBody>
      <dsp:txXfrm>
        <a:off x="6902139" y="1615167"/>
        <a:ext cx="367630" cy="36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206-BD90-274F-82A9-6192848FE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IL" dirty="0"/>
              <a:t>ule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D98D1-74FA-2547-BC5E-D0883061E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CRL, C</a:t>
            </a:r>
            <a:r>
              <a:rPr lang="en-IL" dirty="0"/>
              <a:t>ontext free langauge and grammer</a:t>
            </a:r>
          </a:p>
        </p:txBody>
      </p:sp>
    </p:spTree>
    <p:extLst>
      <p:ext uri="{BB962C8B-B14F-4D97-AF65-F5344CB8AC3E}">
        <p14:creationId xmlns:p14="http://schemas.microsoft.com/office/powerpoint/2010/main" val="401601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C167-655E-564B-BFA8-633BD2E4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15618"/>
            <a:ext cx="9601200" cy="1485900"/>
          </a:xfrm>
        </p:spPr>
        <p:txBody>
          <a:bodyPr/>
          <a:lstStyle/>
          <a:p>
            <a:r>
              <a:rPr lang="en-IL" dirty="0"/>
              <a:t>Context Free Langauge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890E-83D3-6E4D-9217-C3444C98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Basic</a:t>
            </a:r>
          </a:p>
          <a:p>
            <a:pPr lvl="1"/>
            <a:r>
              <a:rPr lang="en-IL" dirty="0"/>
              <a:t>Every language has chareters – </a:t>
            </a:r>
            <a:r>
              <a:rPr lang="he-IL" dirty="0"/>
              <a:t>א, ב, ג, ד, ...</a:t>
            </a:r>
            <a:r>
              <a:rPr lang="en-US" dirty="0"/>
              <a:t>, a b c d</a:t>
            </a:r>
            <a:endParaRPr lang="en-IL" dirty="0"/>
          </a:p>
          <a:p>
            <a:pPr lvl="1"/>
            <a:r>
              <a:rPr lang="en-IL" dirty="0"/>
              <a:t>Charecters combination = </a:t>
            </a:r>
            <a:r>
              <a:rPr lang="en-IL" b="1" dirty="0"/>
              <a:t>word</a:t>
            </a:r>
            <a:r>
              <a:rPr lang="en-IL" dirty="0"/>
              <a:t> – </a:t>
            </a:r>
            <a:r>
              <a:rPr lang="he-IL" dirty="0"/>
              <a:t>אבא </a:t>
            </a:r>
            <a:r>
              <a:rPr lang="he-IL" dirty="0" err="1"/>
              <a:t>אמא</a:t>
            </a:r>
            <a:r>
              <a:rPr lang="he-IL" dirty="0"/>
              <a:t> שלום</a:t>
            </a:r>
            <a:r>
              <a:rPr lang="en-US" dirty="0"/>
              <a:t>, if else  for</a:t>
            </a:r>
          </a:p>
          <a:p>
            <a:pPr lvl="1"/>
            <a:r>
              <a:rPr lang="en-US" dirty="0"/>
              <a:t>W</a:t>
            </a:r>
            <a:r>
              <a:rPr lang="en-IL" dirty="0"/>
              <a:t>ords combination = sentence = </a:t>
            </a:r>
            <a:r>
              <a:rPr lang="he-IL" dirty="0" err="1"/>
              <a:t>אמא</a:t>
            </a:r>
            <a:r>
              <a:rPr lang="he-IL" dirty="0"/>
              <a:t> מחליטה על אבא</a:t>
            </a:r>
            <a:r>
              <a:rPr lang="en-US" dirty="0"/>
              <a:t>, 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 { }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How can we know if a word is legal?</a:t>
            </a:r>
          </a:p>
          <a:p>
            <a:pPr lvl="2"/>
            <a:r>
              <a:rPr lang="en-US" dirty="0"/>
              <a:t>Vocabulary + Inflection</a:t>
            </a:r>
          </a:p>
          <a:p>
            <a:pPr lvl="1"/>
            <a:r>
              <a:rPr lang="en-US" dirty="0"/>
              <a:t>How can we know if a sentence is legal?</a:t>
            </a:r>
          </a:p>
          <a:p>
            <a:pPr lvl="2"/>
            <a:r>
              <a:rPr lang="en-US" dirty="0"/>
              <a:t>Context free grammar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3938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3CF1-6CA2-0C4B-9727-324E4832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en-US" dirty="0"/>
              <a:t>Context free grammar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73E1-B144-894F-A90F-3CCD9154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37913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IL" dirty="0"/>
              <a:t>ords catergories (noun, verbs, adjectives, names etc.) – define the type of the word</a:t>
            </a:r>
          </a:p>
          <a:p>
            <a:r>
              <a:rPr lang="en-US" dirty="0"/>
              <a:t>T</a:t>
            </a:r>
            <a:r>
              <a:rPr lang="en-IL" dirty="0"/>
              <a:t>erminal symbols and Non terminal symbols</a:t>
            </a:r>
          </a:p>
          <a:p>
            <a:r>
              <a:rPr lang="en-US" dirty="0"/>
              <a:t>CFG Example</a:t>
            </a:r>
            <a:r>
              <a:rPr lang="en-IL" dirty="0"/>
              <a:t>:</a:t>
            </a:r>
          </a:p>
          <a:p>
            <a:pPr lvl="1"/>
            <a:r>
              <a:rPr lang="en-IL" dirty="0"/>
              <a:t>s </a:t>
            </a:r>
            <a:r>
              <a:rPr lang="en-IL" dirty="0">
                <a:sym typeface="Wingdings" pitchFamily="2" charset="2"/>
              </a:rPr>
              <a:t> noun IS </a:t>
            </a:r>
            <a:r>
              <a:rPr lang="en-IL" dirty="0"/>
              <a:t>adjectives | name IS verds</a:t>
            </a:r>
          </a:p>
          <a:p>
            <a:pPr lvl="1"/>
            <a:r>
              <a:rPr lang="en-IL" dirty="0"/>
              <a:t>noun </a:t>
            </a:r>
            <a:r>
              <a:rPr lang="en-IL" dirty="0">
                <a:sym typeface="Wingdings" pitchFamily="2" charset="2"/>
              </a:rPr>
              <a:t> FLOWER | BUTTERFLY</a:t>
            </a:r>
          </a:p>
          <a:p>
            <a:pPr lvl="1"/>
            <a:r>
              <a:rPr lang="en-IL" dirty="0"/>
              <a:t>adjectives </a:t>
            </a:r>
            <a:r>
              <a:rPr lang="en-IL" dirty="0">
                <a:sym typeface="Wingdings" pitchFamily="2" charset="2"/>
              </a:rPr>
              <a:t> PRETTY</a:t>
            </a:r>
          </a:p>
          <a:p>
            <a:pPr lvl="1"/>
            <a:r>
              <a:rPr lang="en-US" dirty="0">
                <a:sym typeface="Wingdings" pitchFamily="2" charset="2"/>
              </a:rPr>
              <a:t>n</a:t>
            </a:r>
            <a:r>
              <a:rPr lang="en-IL" dirty="0">
                <a:sym typeface="Wingdings" pitchFamily="2" charset="2"/>
              </a:rPr>
              <a:t>ame  ZOHAR | ALEX | SHUKI</a:t>
            </a:r>
          </a:p>
          <a:p>
            <a:pPr lvl="1"/>
            <a:r>
              <a:rPr lang="en-US" dirty="0">
                <a:sym typeface="Wingdings" pitchFamily="2" charset="2"/>
              </a:rPr>
              <a:t>v</a:t>
            </a:r>
            <a:r>
              <a:rPr lang="en-IL" dirty="0">
                <a:sym typeface="Wingdings" pitchFamily="2" charset="2"/>
              </a:rPr>
              <a:t>erbs  working | sleeping</a:t>
            </a:r>
          </a:p>
          <a:p>
            <a:r>
              <a:rPr lang="en-IL" dirty="0">
                <a:sym typeface="Wingdings" pitchFamily="2" charset="2"/>
              </a:rPr>
              <a:t>Legal sentece: ZOHAR IS WORKING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246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3D7C-0EC9-6E46-80D0-41E7E473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Steps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272FDF-5CC4-4049-96FA-184450EF0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8329230"/>
              </p:ext>
            </p:extLst>
          </p:nvPr>
        </p:nvGraphicFramePr>
        <p:xfrm>
          <a:off x="2032000" y="318052"/>
          <a:ext cx="8128000" cy="3597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7E4EA8-984F-E746-8B95-F58BA8E92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402902"/>
              </p:ext>
            </p:extLst>
          </p:nvPr>
        </p:nvGraphicFramePr>
        <p:xfrm>
          <a:off x="2032000" y="2887318"/>
          <a:ext cx="8128000" cy="3597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6BE4D64-6123-A243-92EC-8CBC93A1AFCA}"/>
              </a:ext>
            </a:extLst>
          </p:cNvPr>
          <p:cNvSpPr/>
          <p:nvPr/>
        </p:nvSpPr>
        <p:spPr>
          <a:xfrm>
            <a:off x="1371600" y="3271667"/>
            <a:ext cx="1401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/>
              <a:t>In Policy-eng</a:t>
            </a:r>
          </a:p>
        </p:txBody>
      </p:sp>
    </p:spTree>
    <p:extLst>
      <p:ext uri="{BB962C8B-B14F-4D97-AF65-F5344CB8AC3E}">
        <p14:creationId xmlns:p14="http://schemas.microsoft.com/office/powerpoint/2010/main" val="180297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7DC-DC70-3342-BB63-7F4F2E30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Scanner/Reader (lex.go)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8A6D-8BAC-1448-99EC-6360A4720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IL" dirty="0"/>
              <a:t>o over the CRL content and split it into tokens:</a:t>
            </a:r>
          </a:p>
          <a:p>
            <a:pPr lvl="1"/>
            <a:r>
              <a:rPr lang="en-US" dirty="0"/>
              <a:t>S</a:t>
            </a:r>
            <a:r>
              <a:rPr lang="en-IL" dirty="0"/>
              <a:t>trings</a:t>
            </a:r>
          </a:p>
          <a:p>
            <a:pPr lvl="1"/>
            <a:r>
              <a:rPr lang="en-US" dirty="0"/>
              <a:t>N</a:t>
            </a:r>
            <a:r>
              <a:rPr lang="en-IL" dirty="0"/>
              <a:t>umbers</a:t>
            </a:r>
          </a:p>
          <a:p>
            <a:pPr lvl="1"/>
            <a:r>
              <a:rPr lang="en-IL" dirty="0"/>
              <a:t>LITERALS</a:t>
            </a:r>
          </a:p>
          <a:p>
            <a:pPr lvl="2"/>
            <a:r>
              <a:rPr lang="en-IL" dirty="0"/>
              <a:t>BETWEEN</a:t>
            </a:r>
          </a:p>
          <a:p>
            <a:pPr lvl="2"/>
            <a:r>
              <a:rPr lang="en-IL" dirty="0"/>
              <a:t>AND</a:t>
            </a:r>
          </a:p>
          <a:p>
            <a:pPr lvl="2"/>
            <a:r>
              <a:rPr lang="en-US" dirty="0"/>
              <a:t>C</a:t>
            </a:r>
            <a:r>
              <a:rPr lang="en-IL" dirty="0"/>
              <a:t>onfig.schedule.timezone</a:t>
            </a:r>
          </a:p>
          <a:p>
            <a:pPr lvl="2"/>
            <a:endParaRPr lang="en-IL" dirty="0"/>
          </a:p>
          <a:p>
            <a:r>
              <a:rPr lang="en-IL" dirty="0"/>
              <a:t>Code….</a:t>
            </a:r>
          </a:p>
        </p:txBody>
      </p:sp>
    </p:spTree>
    <p:extLst>
      <p:ext uri="{BB962C8B-B14F-4D97-AF65-F5344CB8AC3E}">
        <p14:creationId xmlns:p14="http://schemas.microsoft.com/office/powerpoint/2010/main" val="372127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B2D6-222C-0145-AC47-02E2B3B5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Parser (parser.go &amp; crl.y)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BE88-49B8-6946-9FDA-2A8F6033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Defines legal senctence &amp; their values</a:t>
            </a:r>
          </a:p>
          <a:p>
            <a:endParaRPr lang="en-IL" dirty="0"/>
          </a:p>
          <a:p>
            <a:r>
              <a:rPr lang="en-IL" dirty="0"/>
              <a:t>Code…</a:t>
            </a:r>
          </a:p>
        </p:txBody>
      </p:sp>
    </p:spTree>
    <p:extLst>
      <p:ext uri="{BB962C8B-B14F-4D97-AF65-F5344CB8AC3E}">
        <p14:creationId xmlns:p14="http://schemas.microsoft.com/office/powerpoint/2010/main" val="38149415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{71B821CB-CB1F-4246-BC78-4B732597C9F7}tf10001120</Template>
  <TotalTime>1399</TotalTime>
  <Words>282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Rule generator</vt:lpstr>
      <vt:lpstr>Context Free Langauge</vt:lpstr>
      <vt:lpstr>Context free grammar</vt:lpstr>
      <vt:lpstr>Steps</vt:lpstr>
      <vt:lpstr>Scanner/Reader (lex.go)</vt:lpstr>
      <vt:lpstr>Parser (parser.go &amp; crl.y)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generator</dc:title>
  <dc:creator>Avishag Sahar (avsahar)</dc:creator>
  <cp:lastModifiedBy>Avishag Sahar (avsahar)</cp:lastModifiedBy>
  <cp:revision>7</cp:revision>
  <dcterms:created xsi:type="dcterms:W3CDTF">2020-08-19T07:44:03Z</dcterms:created>
  <dcterms:modified xsi:type="dcterms:W3CDTF">2020-08-20T07:03:48Z</dcterms:modified>
</cp:coreProperties>
</file>