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CB6-5C7C-443D-81F8-CB932470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D1903-564D-4B32-9D48-88046813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ADB9-14FD-4A8C-91C2-A7349F01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857C-78B9-4E59-BCF1-2B3E0DCC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A22F-F668-4815-88E1-1A7E043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49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37D-005A-4265-B038-36A8D129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03BCA-F7B4-4BA6-8BF0-0AA289D6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86ED-44CC-4EAE-A6C9-7AF71068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141C-01F6-4077-BCF4-2FE766B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A355-B870-463F-8562-65D89E15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8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7B5E3-818B-46AA-B61F-8ECAD4F01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C7370-48E6-437F-9038-33974FC7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8551-3D11-4C6A-9FEA-3B1E0616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3B1C-B1E6-411A-8044-5B1AA7D0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E6CA-83CF-4DFB-9FCE-A7C652EC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5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1195-30A0-4739-9E97-7485A72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94F-43E5-4D09-BCB1-520127F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CB77-FB51-47EF-B830-8A733C56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30BA-9FBB-4156-BF4A-E0A953B3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45B4-0FCA-4A0B-BB10-71FC36B4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7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10A8-7828-4E72-BD1E-12C68F6E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22C3-A7E2-439A-8983-2F1551E1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A7F8-F290-4DF8-BC89-E0F65427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FC49-7369-4B3E-B75F-79C72C8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F7B7-7581-42FD-8C87-C6112478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10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A42-EA39-4FD5-9806-9C3954B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4E31-49C1-4CC2-9C66-31A0EDC6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A693-1290-4987-865C-C4415748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3606-0CEF-4667-AE17-052A9CF1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E26D-A0FC-495A-B322-46698FF7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4712-BDC7-4907-B109-83596CA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947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AE6F-3683-41A0-9113-50A8A171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05F9-B4E8-48FC-A5A6-CA54ADC4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7D33-664A-4233-83BD-55B326785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7D775-50DA-49E3-AB7B-55A1590F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1946D-226C-4880-BE4D-A9BA3DC9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C8BE2-C517-4627-948D-5B27E691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F546-9901-4275-8349-BFF56008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AD2F5-3795-4370-914E-B0B2E49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188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BE4E-0B72-4A8F-A54E-B572592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745AA-3F23-4000-86FC-8D52FB05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AF213-BBD5-48F0-873E-1B141448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7D31D-5563-4EC2-9FA8-A0B9787D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0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74D21-3C14-45FA-8ECF-482EBF98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D580-A5AE-4B32-8486-A58737BA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D1AB-4606-4B88-9454-97667B91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57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6A7E-63BF-426B-8AAC-C89F6135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3AAD-DA7E-425B-8912-72E9980F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80FE0-A94E-4EEF-B438-53EA472C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122B-57F0-4E4C-98CB-CBF2046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F333-DC05-42BF-B907-74A4075C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796E7-8D77-40D0-86AE-8E7BF7C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4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45AC-6FA6-43A0-891B-F4E652A0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C2183-1280-4C35-BB09-08DF07B8F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666E-A450-4FFE-A72F-B45F60E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6E300-0C6A-43CC-9613-75F02AC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0C6E-37AE-47F3-868E-F9D9087F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32FA-34B8-4C56-90F5-FE8173E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4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3E6F5-D953-4155-8EE5-B0CF290B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29061-C782-4F96-968A-4C717085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0ACD-8617-4D42-A9BC-BCB4862BA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B65A-D66F-4A0A-9204-8E09A5049F1C}" type="datetimeFigureOut">
              <a:rPr lang="LID4096" smtClean="0"/>
              <a:t>04/12/2020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260D-45B2-41A1-918E-8F6F998D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AEE3-FCAF-4C81-AB42-D8B73176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804-7789-4EAF-9BDB-C00A7FD6B7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56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05911-527F-462D-A1CB-EE1DB25C5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50084"/>
              </p:ext>
            </p:extLst>
          </p:nvPr>
        </p:nvGraphicFramePr>
        <p:xfrm>
          <a:off x="441156" y="414866"/>
          <a:ext cx="274854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119472786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104304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Table_Client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35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19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83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CellPhoneAreaCode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94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CellPhoneNumber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300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899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ID_Number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934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462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PassWord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682763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A4C3515-2E93-47CD-A7F5-A0A31933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59777"/>
              </p:ext>
            </p:extLst>
          </p:nvPr>
        </p:nvGraphicFramePr>
        <p:xfrm>
          <a:off x="7975598" y="414866"/>
          <a:ext cx="274854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119472786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104304637"/>
                    </a:ext>
                  </a:extLst>
                </a:gridCol>
              </a:tblGrid>
              <a:tr h="33652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Table_Catagory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35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19159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2396A4C-F088-44B0-BD0F-2B3990DA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56679"/>
              </p:ext>
            </p:extLst>
          </p:nvPr>
        </p:nvGraphicFramePr>
        <p:xfrm>
          <a:off x="8268366" y="2206413"/>
          <a:ext cx="274854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119472786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10430463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Table_City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35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19159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7282811-1CAA-4817-A1A2-C47A58DB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87410"/>
              </p:ext>
            </p:extLst>
          </p:nvPr>
        </p:nvGraphicFramePr>
        <p:xfrm>
          <a:off x="4519110" y="0"/>
          <a:ext cx="274854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119472786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104304637"/>
                    </a:ext>
                  </a:extLst>
                </a:gridCol>
              </a:tblGrid>
              <a:tr h="187026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Table_Product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1168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352799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Adress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191596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Catagory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629807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Client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9241834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Picture1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071478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Picture2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4190015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Picture3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6361828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Descreption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9170585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879266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DateFrom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396385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7713304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Street.No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1712618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Floor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7921126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Apt.No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72029"/>
                  </a:ext>
                </a:extLst>
              </a:tr>
              <a:tr h="189623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IsSold</a:t>
                      </a:r>
                      <a:endParaRPr lang="en-US" sz="18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4990954"/>
                  </a:ext>
                </a:extLst>
              </a:tr>
              <a:tr h="187026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Price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562432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F30C436-2260-4764-9284-ED292549C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94826"/>
              </p:ext>
            </p:extLst>
          </p:nvPr>
        </p:nvGraphicFramePr>
        <p:xfrm>
          <a:off x="8197515" y="3718560"/>
          <a:ext cx="2748548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274">
                  <a:extLst>
                    <a:ext uri="{9D8B030D-6E8A-4147-A177-3AD203B41FA5}">
                      <a16:colId xmlns:a16="http://schemas.microsoft.com/office/drawing/2014/main" val="2119472786"/>
                    </a:ext>
                  </a:extLst>
                </a:gridCol>
                <a:gridCol w="1374274">
                  <a:extLst>
                    <a:ext uri="{9D8B030D-6E8A-4147-A177-3AD203B41FA5}">
                      <a16:colId xmlns:a16="http://schemas.microsoft.com/office/drawing/2014/main" val="210430463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Table_ClientProduct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1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35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319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835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82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DateIntrestedSince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65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IsIntrested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356505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DBEE74-3852-4411-83C0-EEE40321009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267658" y="968586"/>
            <a:ext cx="707940" cy="364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363115-8FE9-42B7-BE1C-6E396213A3E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267658" y="2760133"/>
            <a:ext cx="1000708" cy="693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67328F-2831-4FE8-87DB-E0D1338107B5}"/>
              </a:ext>
            </a:extLst>
          </p:cNvPr>
          <p:cNvCxnSpPr>
            <a:cxnSpLocks/>
          </p:cNvCxnSpPr>
          <p:nvPr/>
        </p:nvCxnSpPr>
        <p:spPr>
          <a:xfrm flipH="1" flipV="1">
            <a:off x="3189704" y="968587"/>
            <a:ext cx="1329405" cy="663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9F7D13-EB84-4E48-BD6D-BE9F1E52B3F0}"/>
              </a:ext>
            </a:extLst>
          </p:cNvPr>
          <p:cNvCxnSpPr>
            <a:cxnSpLocks/>
          </p:cNvCxnSpPr>
          <p:nvPr/>
        </p:nvCxnSpPr>
        <p:spPr>
          <a:xfrm flipH="1" flipV="1">
            <a:off x="7267658" y="550416"/>
            <a:ext cx="941723" cy="4111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96EC8-2439-4611-9134-183B4D6B8F10}"/>
              </a:ext>
            </a:extLst>
          </p:cNvPr>
          <p:cNvCxnSpPr/>
          <p:nvPr/>
        </p:nvCxnSpPr>
        <p:spPr>
          <a:xfrm flipH="1">
            <a:off x="7856738" y="5015883"/>
            <a:ext cx="3407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F33E68-657E-4468-B5E2-54B1D5E7411A}"/>
              </a:ext>
            </a:extLst>
          </p:cNvPr>
          <p:cNvCxnSpPr>
            <a:cxnSpLocks/>
          </p:cNvCxnSpPr>
          <p:nvPr/>
        </p:nvCxnSpPr>
        <p:spPr>
          <a:xfrm flipV="1">
            <a:off x="7856738" y="5015883"/>
            <a:ext cx="0" cy="14272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BFE6FC-CF71-4723-A7E0-CB478D7F0E95}"/>
              </a:ext>
            </a:extLst>
          </p:cNvPr>
          <p:cNvCxnSpPr>
            <a:cxnSpLocks/>
          </p:cNvCxnSpPr>
          <p:nvPr/>
        </p:nvCxnSpPr>
        <p:spPr>
          <a:xfrm flipH="1">
            <a:off x="3994486" y="6443134"/>
            <a:ext cx="38622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85812C-A9F5-4915-8D4D-381E70C32815}"/>
              </a:ext>
            </a:extLst>
          </p:cNvPr>
          <p:cNvCxnSpPr>
            <a:cxnSpLocks/>
          </p:cNvCxnSpPr>
          <p:nvPr/>
        </p:nvCxnSpPr>
        <p:spPr>
          <a:xfrm flipV="1">
            <a:off x="3994486" y="2104008"/>
            <a:ext cx="0" cy="43391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802172-9A8F-4D04-B2FE-E416CDD0183D}"/>
              </a:ext>
            </a:extLst>
          </p:cNvPr>
          <p:cNvCxnSpPr>
            <a:cxnSpLocks/>
          </p:cNvCxnSpPr>
          <p:nvPr/>
        </p:nvCxnSpPr>
        <p:spPr>
          <a:xfrm flipH="1" flipV="1">
            <a:off x="3189703" y="1056443"/>
            <a:ext cx="804783" cy="1047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4FEDD2-F07E-4E9E-832C-65A679869676}"/>
              </a:ext>
            </a:extLst>
          </p:cNvPr>
          <p:cNvCxnSpPr>
            <a:cxnSpLocks/>
          </p:cNvCxnSpPr>
          <p:nvPr/>
        </p:nvCxnSpPr>
        <p:spPr>
          <a:xfrm>
            <a:off x="3189703" y="4157198"/>
            <a:ext cx="30070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0BD32B-C7AE-42B7-878B-745C4FE35389}"/>
              </a:ext>
            </a:extLst>
          </p:cNvPr>
          <p:cNvCxnSpPr>
            <a:cxnSpLocks/>
          </p:cNvCxnSpPr>
          <p:nvPr/>
        </p:nvCxnSpPr>
        <p:spPr>
          <a:xfrm flipH="1" flipV="1">
            <a:off x="3490405" y="4157200"/>
            <a:ext cx="7279" cy="25811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62DFC7-373E-46F6-81D2-DCAD56CDD166}"/>
              </a:ext>
            </a:extLst>
          </p:cNvPr>
          <p:cNvCxnSpPr>
            <a:cxnSpLocks/>
          </p:cNvCxnSpPr>
          <p:nvPr/>
        </p:nvCxnSpPr>
        <p:spPr>
          <a:xfrm flipV="1">
            <a:off x="7494233" y="2760133"/>
            <a:ext cx="0" cy="381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596304-1CBB-4E25-81F9-8E4C9B344630}"/>
              </a:ext>
            </a:extLst>
          </p:cNvPr>
          <p:cNvCxnSpPr>
            <a:cxnSpLocks/>
          </p:cNvCxnSpPr>
          <p:nvPr/>
        </p:nvCxnSpPr>
        <p:spPr>
          <a:xfrm flipV="1">
            <a:off x="7486954" y="2756285"/>
            <a:ext cx="61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E6FE66-AFE5-43A7-BACB-7919DF936CD2}"/>
              </a:ext>
            </a:extLst>
          </p:cNvPr>
          <p:cNvCxnSpPr>
            <a:cxnSpLocks/>
          </p:cNvCxnSpPr>
          <p:nvPr/>
        </p:nvCxnSpPr>
        <p:spPr>
          <a:xfrm flipH="1">
            <a:off x="3490404" y="6738398"/>
            <a:ext cx="40023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F7FD44-8A2E-4593-9D52-AF368027B3F9}"/>
              </a:ext>
            </a:extLst>
          </p:cNvPr>
          <p:cNvCxnSpPr>
            <a:cxnSpLocks/>
          </p:cNvCxnSpPr>
          <p:nvPr/>
        </p:nvCxnSpPr>
        <p:spPr>
          <a:xfrm flipV="1">
            <a:off x="7494232" y="2919931"/>
            <a:ext cx="0" cy="38184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balass</dc:creator>
  <cp:lastModifiedBy>sahar balass</cp:lastModifiedBy>
  <cp:revision>4</cp:revision>
  <dcterms:created xsi:type="dcterms:W3CDTF">2020-04-12T09:06:29Z</dcterms:created>
  <dcterms:modified xsi:type="dcterms:W3CDTF">2020-04-12T10:02:04Z</dcterms:modified>
</cp:coreProperties>
</file>