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4" r:id="rId6"/>
    <p:sldId id="296" r:id="rId7"/>
    <p:sldId id="317" r:id="rId8"/>
    <p:sldId id="301" r:id="rId9"/>
    <p:sldId id="302" r:id="rId10"/>
    <p:sldId id="304" r:id="rId11"/>
    <p:sldId id="307" r:id="rId12"/>
    <p:sldId id="309" r:id="rId13"/>
    <p:sldId id="316" r:id="rId14"/>
    <p:sldId id="313" r:id="rId15"/>
    <p:sldId id="320" r:id="rId16"/>
    <p:sldId id="31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vani Mohokar" userId="c8e519acd0b1c92e" providerId="LiveId" clId="{7CF57DEE-3AC2-45D7-BFCA-30B56D55669E}"/>
    <pc:docChg chg="custSel addSld modSld">
      <pc:chgData name="Parvani Mohokar" userId="c8e519acd0b1c92e" providerId="LiveId" clId="{7CF57DEE-3AC2-45D7-BFCA-30B56D55669E}" dt="2024-01-10T17:35:26.213" v="335" actId="403"/>
      <pc:docMkLst>
        <pc:docMk/>
      </pc:docMkLst>
      <pc:sldChg chg="addSp modSp mod">
        <pc:chgData name="Parvani Mohokar" userId="c8e519acd0b1c92e" providerId="LiveId" clId="{7CF57DEE-3AC2-45D7-BFCA-30B56D55669E}" dt="2024-01-10T17:35:01.610" v="329" actId="1076"/>
        <pc:sldMkLst>
          <pc:docMk/>
          <pc:sldMk cId="1882262352" sldId="313"/>
        </pc:sldMkLst>
        <pc:spChg chg="add mod">
          <ac:chgData name="Parvani Mohokar" userId="c8e519acd0b1c92e" providerId="LiveId" clId="{7CF57DEE-3AC2-45D7-BFCA-30B56D55669E}" dt="2024-01-10T17:26:08.993" v="195" actId="20577"/>
          <ac:spMkLst>
            <pc:docMk/>
            <pc:sldMk cId="1882262352" sldId="313"/>
            <ac:spMk id="5" creationId="{2381DE84-E233-FF59-6450-0555B590D4D2}"/>
          </ac:spMkLst>
        </pc:spChg>
        <pc:spChg chg="add mod">
          <ac:chgData name="Parvani Mohokar" userId="c8e519acd0b1c92e" providerId="LiveId" clId="{7CF57DEE-3AC2-45D7-BFCA-30B56D55669E}" dt="2024-01-10T17:34:48.909" v="327" actId="1076"/>
          <ac:spMkLst>
            <pc:docMk/>
            <pc:sldMk cId="1882262352" sldId="313"/>
            <ac:spMk id="6" creationId="{AC458AF5-F3BC-FF4B-8AEF-4E811DA5CC22}"/>
          </ac:spMkLst>
        </pc:spChg>
        <pc:spChg chg="mod">
          <ac:chgData name="Parvani Mohokar" userId="c8e519acd0b1c92e" providerId="LiveId" clId="{7CF57DEE-3AC2-45D7-BFCA-30B56D55669E}" dt="2024-01-10T17:34:56.676" v="328" actId="1076"/>
          <ac:spMkLst>
            <pc:docMk/>
            <pc:sldMk cId="1882262352" sldId="313"/>
            <ac:spMk id="8" creationId="{063843BF-603F-A142-C3E4-1EC8B945D9E3}"/>
          </ac:spMkLst>
        </pc:spChg>
        <pc:spChg chg="mod">
          <ac:chgData name="Parvani Mohokar" userId="c8e519acd0b1c92e" providerId="LiveId" clId="{7CF57DEE-3AC2-45D7-BFCA-30B56D55669E}" dt="2024-01-10T17:35:01.610" v="329" actId="1076"/>
          <ac:spMkLst>
            <pc:docMk/>
            <pc:sldMk cId="1882262352" sldId="313"/>
            <ac:spMk id="13" creationId="{6C9B3A83-B2B1-163F-71F8-A6B26C8CBA6D}"/>
          </ac:spMkLst>
        </pc:spChg>
      </pc:sldChg>
      <pc:sldChg chg="modSp mod">
        <pc:chgData name="Parvani Mohokar" userId="c8e519acd0b1c92e" providerId="LiveId" clId="{7CF57DEE-3AC2-45D7-BFCA-30B56D55669E}" dt="2024-01-10T17:22:28.379" v="120" actId="20577"/>
        <pc:sldMkLst>
          <pc:docMk/>
          <pc:sldMk cId="1849905529" sldId="316"/>
        </pc:sldMkLst>
        <pc:spChg chg="mod">
          <ac:chgData name="Parvani Mohokar" userId="c8e519acd0b1c92e" providerId="LiveId" clId="{7CF57DEE-3AC2-45D7-BFCA-30B56D55669E}" dt="2024-01-10T17:22:28.379" v="120" actId="20577"/>
          <ac:spMkLst>
            <pc:docMk/>
            <pc:sldMk cId="1849905529" sldId="316"/>
            <ac:spMk id="10" creationId="{192FCF7D-8F0E-6127-7182-C0B3783FFC23}"/>
          </ac:spMkLst>
        </pc:spChg>
      </pc:sldChg>
      <pc:sldChg chg="addSp delSp modSp new mod">
        <pc:chgData name="Parvani Mohokar" userId="c8e519acd0b1c92e" providerId="LiveId" clId="{7CF57DEE-3AC2-45D7-BFCA-30B56D55669E}" dt="2024-01-10T17:35:26.213" v="335" actId="403"/>
        <pc:sldMkLst>
          <pc:docMk/>
          <pc:sldMk cId="1847009922" sldId="320"/>
        </pc:sldMkLst>
        <pc:spChg chg="add mod">
          <ac:chgData name="Parvani Mohokar" userId="c8e519acd0b1c92e" providerId="LiveId" clId="{7CF57DEE-3AC2-45D7-BFCA-30B56D55669E}" dt="2024-01-10T17:35:14.337" v="331"/>
          <ac:spMkLst>
            <pc:docMk/>
            <pc:sldMk cId="1847009922" sldId="320"/>
            <ac:spMk id="5" creationId="{06C5D76A-754F-E63B-93C1-ABD05731CC79}"/>
          </ac:spMkLst>
        </pc:spChg>
        <pc:spChg chg="add del mod">
          <ac:chgData name="Parvani Mohokar" userId="c8e519acd0b1c92e" providerId="LiveId" clId="{7CF57DEE-3AC2-45D7-BFCA-30B56D55669E}" dt="2024-01-10T17:28:55.258" v="240"/>
          <ac:spMkLst>
            <pc:docMk/>
            <pc:sldMk cId="1847009922" sldId="320"/>
            <ac:spMk id="10" creationId="{AA052D89-7093-FC48-50E4-D84D7CD7ABB3}"/>
          </ac:spMkLst>
        </pc:spChg>
        <pc:spChg chg="add mod">
          <ac:chgData name="Parvani Mohokar" userId="c8e519acd0b1c92e" providerId="LiveId" clId="{7CF57DEE-3AC2-45D7-BFCA-30B56D55669E}" dt="2024-01-10T17:35:26.213" v="335" actId="403"/>
          <ac:spMkLst>
            <pc:docMk/>
            <pc:sldMk cId="1847009922" sldId="320"/>
            <ac:spMk id="11" creationId="{365EDF7B-8BC2-468C-0519-0A62643D91D0}"/>
          </ac:spMkLst>
        </pc:spChg>
        <pc:picChg chg="add mod">
          <ac:chgData name="Parvani Mohokar" userId="c8e519acd0b1c92e" providerId="LiveId" clId="{7CF57DEE-3AC2-45D7-BFCA-30B56D55669E}" dt="2024-01-10T17:28:40.784" v="234" actId="1076"/>
          <ac:picMkLst>
            <pc:docMk/>
            <pc:sldMk cId="1847009922" sldId="320"/>
            <ac:picMk id="7" creationId="{8D06E671-EC79-463A-DCBB-8DB94E94EA52}"/>
          </ac:picMkLst>
        </pc:picChg>
        <pc:picChg chg="add mod">
          <ac:chgData name="Parvani Mohokar" userId="c8e519acd0b1c92e" providerId="LiveId" clId="{7CF57DEE-3AC2-45D7-BFCA-30B56D55669E}" dt="2024-01-10T17:28:43.428" v="235" actId="1076"/>
          <ac:picMkLst>
            <pc:docMk/>
            <pc:sldMk cId="1847009922" sldId="320"/>
            <ac:picMk id="9" creationId="{E276ECAB-7B07-E89A-CB1D-F3DF5B609DAC}"/>
          </ac:picMkLst>
        </pc:picChg>
        <pc:picChg chg="add mod">
          <ac:chgData name="Parvani Mohokar" userId="c8e519acd0b1c92e" providerId="LiveId" clId="{7CF57DEE-3AC2-45D7-BFCA-30B56D55669E}" dt="2024-01-10T17:30:44.297" v="272" actId="14100"/>
          <ac:picMkLst>
            <pc:docMk/>
            <pc:sldMk cId="1847009922" sldId="320"/>
            <ac:picMk id="13" creationId="{3B7669FA-EA37-9AA3-77A7-5BE06052437B}"/>
          </ac:picMkLst>
        </pc:picChg>
        <pc:picChg chg="add mod">
          <ac:chgData name="Parvani Mohokar" userId="c8e519acd0b1c92e" providerId="LiveId" clId="{7CF57DEE-3AC2-45D7-BFCA-30B56D55669E}" dt="2024-01-10T17:30:39.577" v="271" actId="1076"/>
          <ac:picMkLst>
            <pc:docMk/>
            <pc:sldMk cId="1847009922" sldId="320"/>
            <ac:picMk id="15" creationId="{BAA6B480-4C8D-4766-55DF-F4D3E880098E}"/>
          </ac:picMkLst>
        </pc:picChg>
        <pc:picChg chg="add mod">
          <ac:chgData name="Parvani Mohokar" userId="c8e519acd0b1c92e" providerId="LiveId" clId="{7CF57DEE-3AC2-45D7-BFCA-30B56D55669E}" dt="2024-01-10T17:31:28.375" v="275" actId="1076"/>
          <ac:picMkLst>
            <pc:docMk/>
            <pc:sldMk cId="1847009922" sldId="320"/>
            <ac:picMk id="17" creationId="{19DBE2C3-A91E-D3C6-BC5A-EA14B0B118E8}"/>
          </ac:picMkLst>
        </pc:picChg>
      </pc:sldChg>
    </pc:docChg>
  </pc:docChgLst>
  <pc:docChgLst>
    <pc:chgData name="Parvani Mohokar" userId="c8e519acd0b1c92e" providerId="LiveId" clId="{02A49456-B028-4B8F-B3C3-9D1C268912D6}"/>
    <pc:docChg chg="custSel delSld modSld">
      <pc:chgData name="Parvani Mohokar" userId="c8e519acd0b1c92e" providerId="LiveId" clId="{02A49456-B028-4B8F-B3C3-9D1C268912D6}" dt="2024-01-01T17:07:45.079" v="246" actId="47"/>
      <pc:docMkLst>
        <pc:docMk/>
      </pc:docMkLst>
      <pc:sldChg chg="modSp mod">
        <pc:chgData name="Parvani Mohokar" userId="c8e519acd0b1c92e" providerId="LiveId" clId="{02A49456-B028-4B8F-B3C3-9D1C268912D6}" dt="2023-12-25T16:15:21.328" v="0" actId="2711"/>
        <pc:sldMkLst>
          <pc:docMk/>
          <pc:sldMk cId="2436493926" sldId="276"/>
        </pc:sldMkLst>
        <pc:spChg chg="mod">
          <ac:chgData name="Parvani Mohokar" userId="c8e519acd0b1c92e" providerId="LiveId" clId="{02A49456-B028-4B8F-B3C3-9D1C268912D6}" dt="2023-12-25T16:15:21.328" v="0" actId="2711"/>
          <ac:spMkLst>
            <pc:docMk/>
            <pc:sldMk cId="2436493926" sldId="276"/>
            <ac:spMk id="2" creationId="{BCCAEE93-8585-46D4-A7EC-F184E317CB2E}"/>
          </ac:spMkLst>
        </pc:spChg>
      </pc:sldChg>
      <pc:sldChg chg="modSp mod">
        <pc:chgData name="Parvani Mohokar" userId="c8e519acd0b1c92e" providerId="LiveId" clId="{02A49456-B028-4B8F-B3C3-9D1C268912D6}" dt="2024-01-01T16:29:58.268" v="2" actId="20577"/>
        <pc:sldMkLst>
          <pc:docMk/>
          <pc:sldMk cId="2552943589" sldId="294"/>
        </pc:sldMkLst>
        <pc:spChg chg="mod">
          <ac:chgData name="Parvani Mohokar" userId="c8e519acd0b1c92e" providerId="LiveId" clId="{02A49456-B028-4B8F-B3C3-9D1C268912D6}" dt="2024-01-01T16:29:58.268" v="2" actId="20577"/>
          <ac:spMkLst>
            <pc:docMk/>
            <pc:sldMk cId="2552943589" sldId="294"/>
            <ac:spMk id="3" creationId="{22C63E62-BC74-B83E-C516-4EF92C640844}"/>
          </ac:spMkLst>
        </pc:spChg>
      </pc:sldChg>
      <pc:sldChg chg="addSp modSp mod">
        <pc:chgData name="Parvani Mohokar" userId="c8e519acd0b1c92e" providerId="LiveId" clId="{02A49456-B028-4B8F-B3C3-9D1C268912D6}" dt="2024-01-01T17:01:45.898" v="187" actId="1076"/>
        <pc:sldMkLst>
          <pc:docMk/>
          <pc:sldMk cId="925767318" sldId="304"/>
        </pc:sldMkLst>
        <pc:spChg chg="mod">
          <ac:chgData name="Parvani Mohokar" userId="c8e519acd0b1c92e" providerId="LiveId" clId="{02A49456-B028-4B8F-B3C3-9D1C268912D6}" dt="2024-01-01T17:00:02.363" v="169" actId="14100"/>
          <ac:spMkLst>
            <pc:docMk/>
            <pc:sldMk cId="925767318" sldId="304"/>
            <ac:spMk id="2" creationId="{8CCBC1E7-352B-B411-3FEE-7AA689BDFE09}"/>
          </ac:spMkLst>
        </pc:spChg>
        <pc:spChg chg="mod">
          <ac:chgData name="Parvani Mohokar" userId="c8e519acd0b1c92e" providerId="LiveId" clId="{02A49456-B028-4B8F-B3C3-9D1C268912D6}" dt="2024-01-01T16:58:50.925" v="157" actId="1076"/>
          <ac:spMkLst>
            <pc:docMk/>
            <pc:sldMk cId="925767318" sldId="304"/>
            <ac:spMk id="3" creationId="{0251C6A2-9B74-5B3E-FF60-FADEE963A05E}"/>
          </ac:spMkLst>
        </pc:spChg>
        <pc:spChg chg="add mod">
          <ac:chgData name="Parvani Mohokar" userId="c8e519acd0b1c92e" providerId="LiveId" clId="{02A49456-B028-4B8F-B3C3-9D1C268912D6}" dt="2024-01-01T17:01:45.898" v="187" actId="1076"/>
          <ac:spMkLst>
            <pc:docMk/>
            <pc:sldMk cId="925767318" sldId="304"/>
            <ac:spMk id="6" creationId="{D41EB9DA-81E3-FF37-468E-6D00D3C4BDB1}"/>
          </ac:spMkLst>
        </pc:spChg>
        <pc:spChg chg="mod">
          <ac:chgData name="Parvani Mohokar" userId="c8e519acd0b1c92e" providerId="LiveId" clId="{02A49456-B028-4B8F-B3C3-9D1C268912D6}" dt="2024-01-01T16:59:21.523" v="163" actId="1076"/>
          <ac:spMkLst>
            <pc:docMk/>
            <pc:sldMk cId="925767318" sldId="304"/>
            <ac:spMk id="7" creationId="{4F1DB17B-1DE8-FF52-E7DA-9C33D5BBC217}"/>
          </ac:spMkLst>
        </pc:spChg>
        <pc:spChg chg="mod">
          <ac:chgData name="Parvani Mohokar" userId="c8e519acd0b1c92e" providerId="LiveId" clId="{02A49456-B028-4B8F-B3C3-9D1C268912D6}" dt="2024-01-01T16:56:51.278" v="142" actId="1076"/>
          <ac:spMkLst>
            <pc:docMk/>
            <pc:sldMk cId="925767318" sldId="304"/>
            <ac:spMk id="12" creationId="{286B17CF-2002-4A16-6027-3EC422B66AFF}"/>
          </ac:spMkLst>
        </pc:spChg>
        <pc:spChg chg="add mod">
          <ac:chgData name="Parvani Mohokar" userId="c8e519acd0b1c92e" providerId="LiveId" clId="{02A49456-B028-4B8F-B3C3-9D1C268912D6}" dt="2024-01-01T17:01:07.224" v="182" actId="1076"/>
          <ac:spMkLst>
            <pc:docMk/>
            <pc:sldMk cId="925767318" sldId="304"/>
            <ac:spMk id="13" creationId="{769D99F9-9373-A246-F6D9-5D5B91550262}"/>
          </ac:spMkLst>
        </pc:spChg>
        <pc:spChg chg="mod">
          <ac:chgData name="Parvani Mohokar" userId="c8e519acd0b1c92e" providerId="LiveId" clId="{02A49456-B028-4B8F-B3C3-9D1C268912D6}" dt="2024-01-01T17:01:36.804" v="186" actId="1076"/>
          <ac:spMkLst>
            <pc:docMk/>
            <pc:sldMk cId="925767318" sldId="304"/>
            <ac:spMk id="16" creationId="{1ABB1789-47E3-2EFA-EFB7-6B95EE86DA04}"/>
          </ac:spMkLst>
        </pc:spChg>
        <pc:picChg chg="add mod">
          <ac:chgData name="Parvani Mohokar" userId="c8e519acd0b1c92e" providerId="LiveId" clId="{02A49456-B028-4B8F-B3C3-9D1C268912D6}" dt="2024-01-01T16:59:03.255" v="159" actId="1076"/>
          <ac:picMkLst>
            <pc:docMk/>
            <pc:sldMk cId="925767318" sldId="304"/>
            <ac:picMk id="8" creationId="{965C7DCD-6C09-5150-A957-8403B08203D6}"/>
          </ac:picMkLst>
        </pc:picChg>
        <pc:picChg chg="add mod">
          <ac:chgData name="Parvani Mohokar" userId="c8e519acd0b1c92e" providerId="LiveId" clId="{02A49456-B028-4B8F-B3C3-9D1C268912D6}" dt="2024-01-01T17:00:24.963" v="173" actId="14100"/>
          <ac:picMkLst>
            <pc:docMk/>
            <pc:sldMk cId="925767318" sldId="304"/>
            <ac:picMk id="9" creationId="{C5D359F9-57AA-9771-8F08-432BCCF3F40B}"/>
          </ac:picMkLst>
        </pc:picChg>
        <pc:picChg chg="mod">
          <ac:chgData name="Parvani Mohokar" userId="c8e519acd0b1c92e" providerId="LiveId" clId="{02A49456-B028-4B8F-B3C3-9D1C268912D6}" dt="2024-01-01T17:01:26.474" v="185" actId="1076"/>
          <ac:picMkLst>
            <pc:docMk/>
            <pc:sldMk cId="925767318" sldId="304"/>
            <ac:picMk id="10" creationId="{C4712D54-EEE4-DA49-8F2D-71C10392369F}"/>
          </ac:picMkLst>
        </pc:picChg>
        <pc:picChg chg="mod">
          <ac:chgData name="Parvani Mohokar" userId="c8e519acd0b1c92e" providerId="LiveId" clId="{02A49456-B028-4B8F-B3C3-9D1C268912D6}" dt="2024-01-01T16:59:27.225" v="164" actId="1076"/>
          <ac:picMkLst>
            <pc:docMk/>
            <pc:sldMk cId="925767318" sldId="304"/>
            <ac:picMk id="14" creationId="{682AD069-C374-8274-F658-8C9C2770496F}"/>
          </ac:picMkLst>
        </pc:picChg>
      </pc:sldChg>
      <pc:sldChg chg="addSp delSp modSp del mod">
        <pc:chgData name="Parvani Mohokar" userId="c8e519acd0b1c92e" providerId="LiveId" clId="{02A49456-B028-4B8F-B3C3-9D1C268912D6}" dt="2024-01-01T17:01:54.002" v="188" actId="47"/>
        <pc:sldMkLst>
          <pc:docMk/>
          <pc:sldMk cId="611075526" sldId="305"/>
        </pc:sldMkLst>
        <pc:spChg chg="add mod">
          <ac:chgData name="Parvani Mohokar" userId="c8e519acd0b1c92e" providerId="LiveId" clId="{02A49456-B028-4B8F-B3C3-9D1C268912D6}" dt="2024-01-01T16:44:57.609" v="34" actId="1076"/>
          <ac:spMkLst>
            <pc:docMk/>
            <pc:sldMk cId="611075526" sldId="305"/>
            <ac:spMk id="9" creationId="{A2615929-8753-ADF8-BF95-876DF39024EC}"/>
          </ac:spMkLst>
        </pc:spChg>
        <pc:spChg chg="mod">
          <ac:chgData name="Parvani Mohokar" userId="c8e519acd0b1c92e" providerId="LiveId" clId="{02A49456-B028-4B8F-B3C3-9D1C268912D6}" dt="2024-01-01T16:43:21.836" v="21" actId="1076"/>
          <ac:spMkLst>
            <pc:docMk/>
            <pc:sldMk cId="611075526" sldId="305"/>
            <ac:spMk id="10" creationId="{1BF50D12-F064-44F3-D768-AFBBBB5925B1}"/>
          </ac:spMkLst>
        </pc:spChg>
        <pc:picChg chg="add mod modCrop">
          <ac:chgData name="Parvani Mohokar" userId="c8e519acd0b1c92e" providerId="LiveId" clId="{02A49456-B028-4B8F-B3C3-9D1C268912D6}" dt="2024-01-01T16:45:18.296" v="36" actId="732"/>
          <ac:picMkLst>
            <pc:docMk/>
            <pc:sldMk cId="611075526" sldId="305"/>
            <ac:picMk id="5" creationId="{40CA7596-4C22-203C-A95C-F4492F41E4B1}"/>
          </ac:picMkLst>
        </pc:picChg>
        <pc:picChg chg="add del mod">
          <ac:chgData name="Parvani Mohokar" userId="c8e519acd0b1c92e" providerId="LiveId" clId="{02A49456-B028-4B8F-B3C3-9D1C268912D6}" dt="2024-01-01T16:44:27.305" v="31" actId="478"/>
          <ac:picMkLst>
            <pc:docMk/>
            <pc:sldMk cId="611075526" sldId="305"/>
            <ac:picMk id="6" creationId="{4EAA1A5B-6D4C-98F0-8AA9-B0B404AFE878}"/>
          </ac:picMkLst>
        </pc:picChg>
        <pc:picChg chg="mod">
          <ac:chgData name="Parvani Mohokar" userId="c8e519acd0b1c92e" providerId="LiveId" clId="{02A49456-B028-4B8F-B3C3-9D1C268912D6}" dt="2024-01-01T16:43:59.567" v="26" actId="14100"/>
          <ac:picMkLst>
            <pc:docMk/>
            <pc:sldMk cId="611075526" sldId="305"/>
            <ac:picMk id="12" creationId="{17C63FB7-AF6F-1D68-3909-85A20AD8AD8D}"/>
          </ac:picMkLst>
        </pc:picChg>
      </pc:sldChg>
      <pc:sldChg chg="del">
        <pc:chgData name="Parvani Mohokar" userId="c8e519acd0b1c92e" providerId="LiveId" clId="{02A49456-B028-4B8F-B3C3-9D1C268912D6}" dt="2024-01-01T16:45:28.350" v="37" actId="47"/>
        <pc:sldMkLst>
          <pc:docMk/>
          <pc:sldMk cId="3689869810" sldId="306"/>
        </pc:sldMkLst>
      </pc:sldChg>
      <pc:sldChg chg="addSp modSp mod">
        <pc:chgData name="Parvani Mohokar" userId="c8e519acd0b1c92e" providerId="LiveId" clId="{02A49456-B028-4B8F-B3C3-9D1C268912D6}" dt="2024-01-01T17:07:32.352" v="245" actId="1076"/>
        <pc:sldMkLst>
          <pc:docMk/>
          <pc:sldMk cId="747838037" sldId="307"/>
        </pc:sldMkLst>
        <pc:spChg chg="add mod">
          <ac:chgData name="Parvani Mohokar" userId="c8e519acd0b1c92e" providerId="LiveId" clId="{02A49456-B028-4B8F-B3C3-9D1C268912D6}" dt="2024-01-01T17:06:35.844" v="239" actId="403"/>
          <ac:spMkLst>
            <pc:docMk/>
            <pc:sldMk cId="747838037" sldId="307"/>
            <ac:spMk id="6" creationId="{D20F001E-9151-2300-0DA4-B85EFA749BBF}"/>
          </ac:spMkLst>
        </pc:spChg>
        <pc:spChg chg="mod">
          <ac:chgData name="Parvani Mohokar" userId="c8e519acd0b1c92e" providerId="LiveId" clId="{02A49456-B028-4B8F-B3C3-9D1C268912D6}" dt="2024-01-01T17:07:02.452" v="242" actId="1076"/>
          <ac:spMkLst>
            <pc:docMk/>
            <pc:sldMk cId="747838037" sldId="307"/>
            <ac:spMk id="8" creationId="{1D1F770A-966D-0AE1-FB79-712286C4C3CC}"/>
          </ac:spMkLst>
        </pc:spChg>
        <pc:spChg chg="add mod">
          <ac:chgData name="Parvani Mohokar" userId="c8e519acd0b1c92e" providerId="LiveId" clId="{02A49456-B028-4B8F-B3C3-9D1C268912D6}" dt="2024-01-01T17:04:54.629" v="221" actId="1076"/>
          <ac:spMkLst>
            <pc:docMk/>
            <pc:sldMk cId="747838037" sldId="307"/>
            <ac:spMk id="13" creationId="{83A68B0A-D7F4-4762-B93F-81B5F497D344}"/>
          </ac:spMkLst>
        </pc:spChg>
        <pc:spChg chg="add mod">
          <ac:chgData name="Parvani Mohokar" userId="c8e519acd0b1c92e" providerId="LiveId" clId="{02A49456-B028-4B8F-B3C3-9D1C268912D6}" dt="2024-01-01T17:05:44.648" v="229" actId="1076"/>
          <ac:spMkLst>
            <pc:docMk/>
            <pc:sldMk cId="747838037" sldId="307"/>
            <ac:spMk id="17" creationId="{08F2F8A6-B5A3-64D5-CD22-F62B42B5BAFF}"/>
          </ac:spMkLst>
        </pc:spChg>
        <pc:picChg chg="mod">
          <ac:chgData name="Parvani Mohokar" userId="c8e519acd0b1c92e" providerId="LiveId" clId="{02A49456-B028-4B8F-B3C3-9D1C268912D6}" dt="2024-01-01T17:07:22.762" v="243" actId="1076"/>
          <ac:picMkLst>
            <pc:docMk/>
            <pc:sldMk cId="747838037" sldId="307"/>
            <ac:picMk id="7" creationId="{F3A602CC-7E24-DFDF-FDA8-D31F23C01EDF}"/>
          </ac:picMkLst>
        </pc:picChg>
        <pc:picChg chg="add mod">
          <ac:chgData name="Parvani Mohokar" userId="c8e519acd0b1c92e" providerId="LiveId" clId="{02A49456-B028-4B8F-B3C3-9D1C268912D6}" dt="2024-01-01T17:06:43.212" v="240" actId="14100"/>
          <ac:picMkLst>
            <pc:docMk/>
            <pc:sldMk cId="747838037" sldId="307"/>
            <ac:picMk id="9" creationId="{DE7039D6-92D3-A628-DE27-1CF741359DFA}"/>
          </ac:picMkLst>
        </pc:picChg>
        <pc:picChg chg="mod">
          <ac:chgData name="Parvani Mohokar" userId="c8e519acd0b1c92e" providerId="LiveId" clId="{02A49456-B028-4B8F-B3C3-9D1C268912D6}" dt="2024-01-01T17:07:25.222" v="244" actId="1076"/>
          <ac:picMkLst>
            <pc:docMk/>
            <pc:sldMk cId="747838037" sldId="307"/>
            <ac:picMk id="10" creationId="{C35DB825-7968-1418-2DAD-088B57851637}"/>
          </ac:picMkLst>
        </pc:picChg>
        <pc:picChg chg="mod">
          <ac:chgData name="Parvani Mohokar" userId="c8e519acd0b1c92e" providerId="LiveId" clId="{02A49456-B028-4B8F-B3C3-9D1C268912D6}" dt="2024-01-01T17:07:32.352" v="245" actId="1076"/>
          <ac:picMkLst>
            <pc:docMk/>
            <pc:sldMk cId="747838037" sldId="307"/>
            <ac:picMk id="12" creationId="{1D8F23EC-1CE6-542C-286A-9611E88FADBA}"/>
          </ac:picMkLst>
        </pc:picChg>
        <pc:picChg chg="mod">
          <ac:chgData name="Parvani Mohokar" userId="c8e519acd0b1c92e" providerId="LiveId" clId="{02A49456-B028-4B8F-B3C3-9D1C268912D6}" dt="2024-01-01T17:06:18.339" v="236" actId="1076"/>
          <ac:picMkLst>
            <pc:docMk/>
            <pc:sldMk cId="747838037" sldId="307"/>
            <ac:picMk id="14" creationId="{539142C4-859F-D96E-540F-79EB37014E7C}"/>
          </ac:picMkLst>
        </pc:picChg>
        <pc:picChg chg="add mod">
          <ac:chgData name="Parvani Mohokar" userId="c8e519acd0b1c92e" providerId="LiveId" clId="{02A49456-B028-4B8F-B3C3-9D1C268912D6}" dt="2024-01-01T17:06:51.616" v="241" actId="14100"/>
          <ac:picMkLst>
            <pc:docMk/>
            <pc:sldMk cId="747838037" sldId="307"/>
            <ac:picMk id="15" creationId="{898184BA-7C85-511E-5FB1-181B45D4609D}"/>
          </ac:picMkLst>
        </pc:picChg>
      </pc:sldChg>
      <pc:sldChg chg="del">
        <pc:chgData name="Parvani Mohokar" userId="c8e519acd0b1c92e" providerId="LiveId" clId="{02A49456-B028-4B8F-B3C3-9D1C268912D6}" dt="2024-01-01T17:07:45.079" v="246" actId="47"/>
        <pc:sldMkLst>
          <pc:docMk/>
          <pc:sldMk cId="514296340" sldId="308"/>
        </pc:sldMkLst>
      </pc:sldChg>
      <pc:sldChg chg="addSp delSp modSp mod">
        <pc:chgData name="Parvani Mohokar" userId="c8e519acd0b1c92e" providerId="LiveId" clId="{02A49456-B028-4B8F-B3C3-9D1C268912D6}" dt="2024-01-01T16:50:34.285" v="90" actId="255"/>
        <pc:sldMkLst>
          <pc:docMk/>
          <pc:sldMk cId="300057571" sldId="309"/>
        </pc:sldMkLst>
        <pc:spChg chg="mod">
          <ac:chgData name="Parvani Mohokar" userId="c8e519acd0b1c92e" providerId="LiveId" clId="{02A49456-B028-4B8F-B3C3-9D1C268912D6}" dt="2024-01-01T16:50:34.285" v="90" actId="255"/>
          <ac:spMkLst>
            <pc:docMk/>
            <pc:sldMk cId="300057571" sldId="309"/>
            <ac:spMk id="2" creationId="{21D3EB67-B4DA-77CE-341B-8DAF28EEC6D4}"/>
          </ac:spMkLst>
        </pc:spChg>
        <pc:spChg chg="del">
          <ac:chgData name="Parvani Mohokar" userId="c8e519acd0b1c92e" providerId="LiveId" clId="{02A49456-B028-4B8F-B3C3-9D1C268912D6}" dt="2024-01-01T16:48:21.805" v="69" actId="478"/>
          <ac:spMkLst>
            <pc:docMk/>
            <pc:sldMk cId="300057571" sldId="309"/>
            <ac:spMk id="3" creationId="{5BE19877-247C-FF6C-6C45-1FE6D860D20B}"/>
          </ac:spMkLst>
        </pc:spChg>
        <pc:spChg chg="mod">
          <ac:chgData name="Parvani Mohokar" userId="c8e519acd0b1c92e" providerId="LiveId" clId="{02A49456-B028-4B8F-B3C3-9D1C268912D6}" dt="2024-01-01T16:46:41.559" v="50" actId="1076"/>
          <ac:spMkLst>
            <pc:docMk/>
            <pc:sldMk cId="300057571" sldId="309"/>
            <ac:spMk id="8" creationId="{3CEA767B-BA46-DA17-3E99-A8E145F1D30A}"/>
          </ac:spMkLst>
        </pc:spChg>
        <pc:spChg chg="add mod">
          <ac:chgData name="Parvani Mohokar" userId="c8e519acd0b1c92e" providerId="LiveId" clId="{02A49456-B028-4B8F-B3C3-9D1C268912D6}" dt="2024-01-01T16:49:03.801" v="76" actId="12"/>
          <ac:spMkLst>
            <pc:docMk/>
            <pc:sldMk cId="300057571" sldId="309"/>
            <ac:spMk id="10" creationId="{1302AB9C-8613-4DF4-FDBF-FE6333BAD87B}"/>
          </ac:spMkLst>
        </pc:spChg>
        <pc:spChg chg="mod">
          <ac:chgData name="Parvani Mohokar" userId="c8e519acd0b1c92e" providerId="LiveId" clId="{02A49456-B028-4B8F-B3C3-9D1C268912D6}" dt="2024-01-01T16:50:18.316" v="88" actId="1076"/>
          <ac:spMkLst>
            <pc:docMk/>
            <pc:sldMk cId="300057571" sldId="309"/>
            <ac:spMk id="12" creationId="{41F87952-AF73-7332-3EAC-941B48A2761C}"/>
          </ac:spMkLst>
        </pc:spChg>
        <pc:spChg chg="mod">
          <ac:chgData name="Parvani Mohokar" userId="c8e519acd0b1c92e" providerId="LiveId" clId="{02A49456-B028-4B8F-B3C3-9D1C268912D6}" dt="2024-01-01T16:50:06.349" v="86" actId="1076"/>
          <ac:spMkLst>
            <pc:docMk/>
            <pc:sldMk cId="300057571" sldId="309"/>
            <ac:spMk id="14" creationId="{85E5693A-F07C-706A-BD24-71829504B370}"/>
          </ac:spMkLst>
        </pc:spChg>
        <pc:picChg chg="add mod">
          <ac:chgData name="Parvani Mohokar" userId="c8e519acd0b1c92e" providerId="LiveId" clId="{02A49456-B028-4B8F-B3C3-9D1C268912D6}" dt="2024-01-01T16:47:29.847" v="61" actId="1076"/>
          <ac:picMkLst>
            <pc:docMk/>
            <pc:sldMk cId="300057571" sldId="309"/>
            <ac:picMk id="5" creationId="{0A24877C-B182-695C-F5EB-0147EEF45EB4}"/>
          </ac:picMkLst>
        </pc:picChg>
        <pc:picChg chg="add mod">
          <ac:chgData name="Parvani Mohokar" userId="c8e519acd0b1c92e" providerId="LiveId" clId="{02A49456-B028-4B8F-B3C3-9D1C268912D6}" dt="2024-01-01T16:48:30.975" v="71" actId="1076"/>
          <ac:picMkLst>
            <pc:docMk/>
            <pc:sldMk cId="300057571" sldId="309"/>
            <ac:picMk id="6" creationId="{E17BA1E1-E099-A8D4-F5D9-F2A594D6EE0A}"/>
          </ac:picMkLst>
        </pc:picChg>
        <pc:picChg chg="mod">
          <ac:chgData name="Parvani Mohokar" userId="c8e519acd0b1c92e" providerId="LiveId" clId="{02A49456-B028-4B8F-B3C3-9D1C268912D6}" dt="2024-01-01T16:50:24.157" v="89" actId="1076"/>
          <ac:picMkLst>
            <pc:docMk/>
            <pc:sldMk cId="300057571" sldId="309"/>
            <ac:picMk id="7" creationId="{87D7DE67-BF0E-0525-D243-9D3E1EDDA7F2}"/>
          </ac:picMkLst>
        </pc:picChg>
        <pc:picChg chg="mod">
          <ac:chgData name="Parvani Mohokar" userId="c8e519acd0b1c92e" providerId="LiveId" clId="{02A49456-B028-4B8F-B3C3-9D1C268912D6}" dt="2024-01-01T16:47:10.175" v="56" actId="1076"/>
          <ac:picMkLst>
            <pc:docMk/>
            <pc:sldMk cId="300057571" sldId="309"/>
            <ac:picMk id="16" creationId="{1E298EA2-B81E-C62D-01B9-BE3964C2B189}"/>
          </ac:picMkLst>
        </pc:picChg>
      </pc:sldChg>
      <pc:sldChg chg="del">
        <pc:chgData name="Parvani Mohokar" userId="c8e519acd0b1c92e" providerId="LiveId" clId="{02A49456-B028-4B8F-B3C3-9D1C268912D6}" dt="2024-01-01T16:50:44.615" v="91" actId="47"/>
        <pc:sldMkLst>
          <pc:docMk/>
          <pc:sldMk cId="984389404" sldId="310"/>
        </pc:sldMkLst>
      </pc:sldChg>
      <pc:sldChg chg="addSp delSp modSp mod">
        <pc:chgData name="Parvani Mohokar" userId="c8e519acd0b1c92e" providerId="LiveId" clId="{02A49456-B028-4B8F-B3C3-9D1C268912D6}" dt="2024-01-01T16:53:59.075" v="124" actId="1076"/>
        <pc:sldMkLst>
          <pc:docMk/>
          <pc:sldMk cId="1882262352" sldId="313"/>
        </pc:sldMkLst>
        <pc:spChg chg="add del mod">
          <ac:chgData name="Parvani Mohokar" userId="c8e519acd0b1c92e" providerId="LiveId" clId="{02A49456-B028-4B8F-B3C3-9D1C268912D6}" dt="2024-01-01T16:52:03.479" v="100"/>
          <ac:spMkLst>
            <pc:docMk/>
            <pc:sldMk cId="1882262352" sldId="313"/>
            <ac:spMk id="6" creationId="{4C884D20-D0EC-158A-EC1F-1A70D8C63FEE}"/>
          </ac:spMkLst>
        </pc:spChg>
        <pc:spChg chg="mod">
          <ac:chgData name="Parvani Mohokar" userId="c8e519acd0b1c92e" providerId="LiveId" clId="{02A49456-B028-4B8F-B3C3-9D1C268912D6}" dt="2024-01-01T16:53:54.580" v="123" actId="1076"/>
          <ac:spMkLst>
            <pc:docMk/>
            <pc:sldMk cId="1882262352" sldId="313"/>
            <ac:spMk id="8" creationId="{063843BF-603F-A142-C3E4-1EC8B945D9E3}"/>
          </ac:spMkLst>
        </pc:spChg>
        <pc:spChg chg="add del mod">
          <ac:chgData name="Parvani Mohokar" userId="c8e519acd0b1c92e" providerId="LiveId" clId="{02A49456-B028-4B8F-B3C3-9D1C268912D6}" dt="2024-01-01T16:52:13.627" v="104"/>
          <ac:spMkLst>
            <pc:docMk/>
            <pc:sldMk cId="1882262352" sldId="313"/>
            <ac:spMk id="10" creationId="{FA8E8A41-3492-A4C6-02F5-262791C6D52A}"/>
          </ac:spMkLst>
        </pc:spChg>
        <pc:spChg chg="add mod">
          <ac:chgData name="Parvani Mohokar" userId="c8e519acd0b1c92e" providerId="LiveId" clId="{02A49456-B028-4B8F-B3C3-9D1C268912D6}" dt="2024-01-01T16:53:59.075" v="124" actId="1076"/>
          <ac:spMkLst>
            <pc:docMk/>
            <pc:sldMk cId="1882262352" sldId="313"/>
            <ac:spMk id="13" creationId="{6C9B3A83-B2B1-163F-71F8-A6B26C8CBA6D}"/>
          </ac:spMkLst>
        </pc:spChg>
        <pc:graphicFrameChg chg="add mod modGraphic">
          <ac:chgData name="Parvani Mohokar" userId="c8e519acd0b1c92e" providerId="LiveId" clId="{02A49456-B028-4B8F-B3C3-9D1C268912D6}" dt="2024-01-01T16:53:45.442" v="122" actId="1076"/>
          <ac:graphicFrameMkLst>
            <pc:docMk/>
            <pc:sldMk cId="1882262352" sldId="313"/>
            <ac:graphicFrameMk id="11" creationId="{85944AAF-5287-D75B-ACF0-4D153565B5C7}"/>
          </ac:graphicFrameMkLst>
        </pc:graphicFrameChg>
        <pc:picChg chg="mod">
          <ac:chgData name="Parvani Mohokar" userId="c8e519acd0b1c92e" providerId="LiveId" clId="{02A49456-B028-4B8F-B3C3-9D1C268912D6}" dt="2024-01-01T16:52:49.927" v="113" actId="1076"/>
          <ac:picMkLst>
            <pc:docMk/>
            <pc:sldMk cId="1882262352" sldId="313"/>
            <ac:picMk id="7" creationId="{DECFF812-20DF-7178-525F-C2712FB53056}"/>
          </ac:picMkLst>
        </pc:picChg>
      </pc:sldChg>
      <pc:sldChg chg="del">
        <pc:chgData name="Parvani Mohokar" userId="c8e519acd0b1c92e" providerId="LiveId" clId="{02A49456-B028-4B8F-B3C3-9D1C268912D6}" dt="2024-01-01T16:54:04.254" v="125" actId="47"/>
        <pc:sldMkLst>
          <pc:docMk/>
          <pc:sldMk cId="1839570011" sldId="314"/>
        </pc:sldMkLst>
      </pc:sldChg>
      <pc:sldChg chg="addSp modSp mod">
        <pc:chgData name="Parvani Mohokar" userId="c8e519acd0b1c92e" providerId="LiveId" clId="{02A49456-B028-4B8F-B3C3-9D1C268912D6}" dt="2024-01-01T16:42:16.726" v="15" actId="403"/>
        <pc:sldMkLst>
          <pc:docMk/>
          <pc:sldMk cId="1849905529" sldId="316"/>
        </pc:sldMkLst>
        <pc:spChg chg="add mod">
          <ac:chgData name="Parvani Mohokar" userId="c8e519acd0b1c92e" providerId="LiveId" clId="{02A49456-B028-4B8F-B3C3-9D1C268912D6}" dt="2024-01-01T16:41:47.551" v="12" actId="1076"/>
          <ac:spMkLst>
            <pc:docMk/>
            <pc:sldMk cId="1849905529" sldId="316"/>
            <ac:spMk id="6" creationId="{53384EAD-B6D6-F6A9-E049-E33BD962ABBA}"/>
          </ac:spMkLst>
        </pc:spChg>
        <pc:spChg chg="mod">
          <ac:chgData name="Parvani Mohokar" userId="c8e519acd0b1c92e" providerId="LiveId" clId="{02A49456-B028-4B8F-B3C3-9D1C268912D6}" dt="2024-01-01T16:42:16.726" v="15" actId="403"/>
          <ac:spMkLst>
            <pc:docMk/>
            <pc:sldMk cId="1849905529" sldId="316"/>
            <ac:spMk id="8" creationId="{DEB1E1FA-A103-99D4-4673-D4D01C81F9FF}"/>
          </ac:spMkLst>
        </pc:spChg>
        <pc:spChg chg="mod">
          <ac:chgData name="Parvani Mohokar" userId="c8e519acd0b1c92e" providerId="LiveId" clId="{02A49456-B028-4B8F-B3C3-9D1C268912D6}" dt="2024-01-01T16:41:53.961" v="13" actId="1076"/>
          <ac:spMkLst>
            <pc:docMk/>
            <pc:sldMk cId="1849905529" sldId="316"/>
            <ac:spMk id="10" creationId="{192FCF7D-8F0E-6127-7182-C0B3783FFC23}"/>
          </ac:spMkLst>
        </pc:spChg>
      </pc:sldChg>
      <pc:sldChg chg="del">
        <pc:chgData name="Parvani Mohokar" userId="c8e519acd0b1c92e" providerId="LiveId" clId="{02A49456-B028-4B8F-B3C3-9D1C268912D6}" dt="2024-01-01T16:42:24.335" v="16" actId="47"/>
        <pc:sldMkLst>
          <pc:docMk/>
          <pc:sldMk cId="3631092412" sldId="3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6970-1337-BF32-B08F-2640D7C2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DCDBE-559F-5870-6C4F-B624EBEF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73BE-DC86-1E28-67D3-95129C50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9E3-0BDC-441F-8A65-FD361D29763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2B9A-85A1-35E5-97F9-FE4B755A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CB03-45B8-871C-AA06-FDA26BE9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445-4117-4BC6-AEE6-9EE395E7C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5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D54A-254A-9FDD-C376-2156E38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CC766-6D2B-5F2D-DD21-60D364957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608B-E83C-F6B9-66FF-FC1C4917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076D-9508-DE83-D79F-D02D87C6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450D-3F4A-4840-7688-5AA7CC1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0910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F3C10-0A9D-ED03-4CD8-5389DDF6C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0EEE8-0796-C069-0746-59A3EF10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847E-8F09-70B8-BCAA-AE59048F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F789-7C70-ECF3-362D-CF80BD3B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07A9-5BAE-F147-75D6-151D5C7E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2902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B20E-ADEB-893E-F5B5-7681ECE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1335-E9E9-3A97-84AA-982BF1F5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F5BF-E95E-6C4D-F006-0D8AEBB3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98BE-6F51-09CC-85A3-78BA5F38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D4CB-DB2D-1178-106C-653B95D7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054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016D-8F00-148E-2529-138F855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35E2B-2553-3528-3BAF-DBDEA5E8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6CC6-69F4-E7B3-6C96-EB98A927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2141-5D01-D48F-980E-D432CD15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154C-832E-4699-DD32-9214057F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879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1485-427C-357B-CDB9-9DDAE73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B8C6-37E7-63BB-812F-8FF31F43B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B2E3B-2361-1E36-FE72-EB6E06C6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4EBC1-E888-F060-8A4A-2B3933C0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C1A93-6A99-2BF7-A1A6-64528E0E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12F86-1AB1-E206-9446-689512C8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543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C248-EF7D-42DC-67B5-B10D886A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0815B-1514-E8A9-32CC-5A3E6E6E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43CE5-842C-AEE8-9B78-318E6E5BC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7B70F-43C0-E62A-02B2-0DDAD8621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AA38F-4D03-EA94-65AF-4A5DB5A6E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EB725-A892-2CED-5F85-0B15577C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40540-5DD6-9174-06A7-0FDC7AAC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D71AF-4D82-921C-01CE-A5C1789B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594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4765-C528-CD2E-BE52-2AF16DB4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469BC-724D-DC61-ED8D-F4FF21A7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3D8B9-C0E7-5ACD-EA31-D992117C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F2DB4-AE3B-55CD-F54F-4B0B5E5F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9718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ACDCD-42F3-37F7-FFB7-3B97AF8F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C3AB0-878C-9692-C921-3EF3A04C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2FEB8-43EA-F873-FE1B-A3310E16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1271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BEBF-BC4B-161B-4AED-A759BCFA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D861-E8E2-CF88-99C0-9281D20E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014AC-4087-37DD-B5F6-649BCD19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3E9F-C824-1BF2-1276-89C33CF2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57F86-043C-1A7C-A72F-140950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18645-C7E8-916C-3CB2-E0421FB5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113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AAE9-F2B4-451F-E7C1-5F4ED450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E5C09-5741-7FB5-1C26-1A8B4264F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9DFC-E1C8-A1B9-F274-240CD8BF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15C3-55F9-CFF2-ABD3-7072228A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3D442-6D86-8879-DA7C-DF99FEE4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21DD6-006B-B6C4-12EE-2146A0D3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462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B7551-3C15-CA9D-32FF-72B9273A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624A-DC75-F024-1456-F3487828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7AC1-FDC5-4F3B-44BE-E645E690C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2CC5-55B4-FDE0-883E-BD2DE1B31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683D-A2B5-3D4B-DE0B-BF191D5A9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8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688" r:id="rId12"/>
    <p:sldLayoutId id="214748369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487" y="2710543"/>
            <a:ext cx="6324716" cy="1840659"/>
          </a:xfrm>
        </p:spPr>
        <p:txBody>
          <a:bodyPr>
            <a:normAutofit/>
          </a:bodyPr>
          <a:lstStyle/>
          <a:p>
            <a:r>
              <a:rPr lang="en-US" dirty="0"/>
              <a:t>LEAD SCORE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3129" y="5158780"/>
            <a:ext cx="3840359" cy="1699220"/>
          </a:xfrm>
        </p:spPr>
        <p:txBody>
          <a:bodyPr>
            <a:normAutofit lnSpcReduction="10000"/>
          </a:bodyPr>
          <a:lstStyle/>
          <a:p>
            <a:pPr lvl="1" algn="l"/>
            <a:r>
              <a:rPr lang="en-US" dirty="0"/>
              <a:t>Present By : </a:t>
            </a:r>
          </a:p>
          <a:p>
            <a:pPr lvl="1" algn="l"/>
            <a:r>
              <a:rPr lang="en-US" dirty="0" err="1"/>
              <a:t>Saharish</a:t>
            </a:r>
            <a:r>
              <a:rPr lang="en-US" dirty="0"/>
              <a:t> Rida</a:t>
            </a:r>
          </a:p>
          <a:p>
            <a:pPr lvl="1" algn="l"/>
            <a:r>
              <a:rPr lang="en-US" dirty="0"/>
              <a:t>Parvani Mohokar</a:t>
            </a:r>
          </a:p>
          <a:p>
            <a:pPr lvl="1" algn="l"/>
            <a:r>
              <a:rPr lang="en-US" dirty="0" err="1"/>
              <a:t>Bhuvaneshwari</a:t>
            </a:r>
            <a:r>
              <a:rPr lang="en-US" dirty="0"/>
              <a:t> Raja</a:t>
            </a:r>
          </a:p>
          <a:p>
            <a:pPr lvl="1" algn="l"/>
            <a:r>
              <a:rPr lang="en-US" dirty="0"/>
              <a:t>Swati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0AC1E-8A3A-E684-AC10-E49BCF16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E3E09-352A-CE92-895B-93DB67B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8A3C9-AA45-1DBC-0871-9995833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1E1FA-A103-99D4-4673-D4D01C81F9FF}"/>
              </a:ext>
            </a:extLst>
          </p:cNvPr>
          <p:cNvSpPr txBox="1"/>
          <p:nvPr/>
        </p:nvSpPr>
        <p:spPr>
          <a:xfrm>
            <a:off x="762000" y="687755"/>
            <a:ext cx="4815840" cy="508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DATA PREPARATION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500" dirty="0"/>
              <a:t>➢</a:t>
            </a:r>
            <a:r>
              <a:rPr lang="en-US" dirty="0"/>
              <a:t> Prepared Dummy variables for Categorical columns and Dropped original columns</a:t>
            </a:r>
          </a:p>
          <a:p>
            <a:pPr>
              <a:lnSpc>
                <a:spcPct val="150000"/>
              </a:lnSpc>
            </a:pPr>
            <a:r>
              <a:rPr lang="en-US" dirty="0"/>
              <a:t>➢ Concatenated Dummy variables dataset and Lead dataset</a:t>
            </a:r>
          </a:p>
          <a:p>
            <a:pPr>
              <a:lnSpc>
                <a:spcPct val="150000"/>
              </a:lnSpc>
            </a:pPr>
            <a:r>
              <a:rPr lang="en-IN" dirty="0"/>
              <a:t>➢ Test-Train data split: Test dataset: Train dataset</a:t>
            </a:r>
          </a:p>
          <a:p>
            <a:pPr>
              <a:lnSpc>
                <a:spcPct val="150000"/>
              </a:lnSpc>
            </a:pPr>
            <a:r>
              <a:rPr lang="en-IN" dirty="0"/>
              <a:t>➢ Target variable = Converted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➢Feature scaling using </a:t>
            </a:r>
            <a:r>
              <a:rPr lang="en-US" dirty="0" err="1"/>
              <a:t>MinMaxScaler</a:t>
            </a:r>
            <a:r>
              <a:rPr lang="en-US" dirty="0"/>
              <a:t>()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➢ </a:t>
            </a:r>
            <a:r>
              <a:rPr lang="en-US" dirty="0" err="1"/>
              <a:t>fit_transform</a:t>
            </a:r>
            <a:r>
              <a:rPr lang="en-US" dirty="0"/>
              <a:t>() applied to numerical columns of Train 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FCF7D-8F0E-6127-7182-C0B3783FFC23}"/>
              </a:ext>
            </a:extLst>
          </p:cNvPr>
          <p:cNvSpPr txBox="1"/>
          <p:nvPr/>
        </p:nvSpPr>
        <p:spPr>
          <a:xfrm>
            <a:off x="5808830" y="848589"/>
            <a:ext cx="6096000" cy="144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MODEL BUILDING AND FITTING </a:t>
            </a:r>
          </a:p>
          <a:p>
            <a:pPr>
              <a:lnSpc>
                <a:spcPct val="150000"/>
              </a:lnSpc>
            </a:pPr>
            <a:r>
              <a:rPr lang="en-US" dirty="0"/>
              <a:t>➢ Applied  :  </a:t>
            </a:r>
            <a:r>
              <a:rPr lang="en-US" dirty="0" err="1"/>
              <a:t>LogisticRegression</a:t>
            </a:r>
            <a:r>
              <a:rPr lang="en-US" dirty="0"/>
              <a:t> ,Naïve Bayes and 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84EAD-B6D6-F6A9-E049-E33BD962ABBA}"/>
              </a:ext>
            </a:extLst>
          </p:cNvPr>
          <p:cNvSpPr txBox="1"/>
          <p:nvPr/>
        </p:nvSpPr>
        <p:spPr>
          <a:xfrm>
            <a:off x="5642834" y="3173506"/>
            <a:ext cx="6159052" cy="2721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MODEL EVALUATION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Confusion matrix, Classification report, accuracy, precision, recall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Model finalization and check fit for Test dataset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Difference between Train and Test data should be </a:t>
            </a:r>
            <a:r>
              <a:rPr lang="en-IN" sz="1800" dirty="0"/>
              <a:t>&lt;5%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0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1FE66-98BF-C59E-C9FF-D1D9E2C5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715F7-0ABE-4FEB-AD2D-D31C7EFD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22C22-2D33-FA7D-26F5-11D31135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843BF-603F-A142-C3E4-1EC8B945D9E3}"/>
              </a:ext>
            </a:extLst>
          </p:cNvPr>
          <p:cNvSpPr txBox="1"/>
          <p:nvPr/>
        </p:nvSpPr>
        <p:spPr>
          <a:xfrm>
            <a:off x="1618129" y="1341846"/>
            <a:ext cx="3074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– 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FF812-20DF-7178-525F-C2712FB5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90" y="2283486"/>
            <a:ext cx="4780390" cy="376769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944AAF-5287-D75B-ACF0-4D153565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06072"/>
              </p:ext>
            </p:extLst>
          </p:nvPr>
        </p:nvGraphicFramePr>
        <p:xfrm>
          <a:off x="5791199" y="2283486"/>
          <a:ext cx="6166986" cy="31466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463357">
                  <a:extLst>
                    <a:ext uri="{9D8B030D-6E8A-4147-A177-3AD203B41FA5}">
                      <a16:colId xmlns:a16="http://schemas.microsoft.com/office/drawing/2014/main" val="3204217963"/>
                    </a:ext>
                  </a:extLst>
                </a:gridCol>
                <a:gridCol w="1153000">
                  <a:extLst>
                    <a:ext uri="{9D8B030D-6E8A-4147-A177-3AD203B41FA5}">
                      <a16:colId xmlns:a16="http://schemas.microsoft.com/office/drawing/2014/main" val="3297573067"/>
                    </a:ext>
                  </a:extLst>
                </a:gridCol>
                <a:gridCol w="794119">
                  <a:extLst>
                    <a:ext uri="{9D8B030D-6E8A-4147-A177-3AD203B41FA5}">
                      <a16:colId xmlns:a16="http://schemas.microsoft.com/office/drawing/2014/main" val="2481128485"/>
                    </a:ext>
                  </a:extLst>
                </a:gridCol>
                <a:gridCol w="1290443">
                  <a:extLst>
                    <a:ext uri="{9D8B030D-6E8A-4147-A177-3AD203B41FA5}">
                      <a16:colId xmlns:a16="http://schemas.microsoft.com/office/drawing/2014/main" val="2925863601"/>
                    </a:ext>
                  </a:extLst>
                </a:gridCol>
                <a:gridCol w="1466067">
                  <a:extLst>
                    <a:ext uri="{9D8B030D-6E8A-4147-A177-3AD203B41FA5}">
                      <a16:colId xmlns:a16="http://schemas.microsoft.com/office/drawing/2014/main" val="1530479537"/>
                    </a:ext>
                  </a:extLst>
                </a:gridCol>
              </a:tblGrid>
              <a:tr h="7202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0779"/>
                  </a:ext>
                </a:extLst>
              </a:tr>
              <a:tr h="42374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24946"/>
                  </a:ext>
                </a:extLst>
              </a:tr>
              <a:tr h="42374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65548"/>
                  </a:ext>
                </a:extLst>
              </a:tr>
              <a:tr h="423746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647"/>
                  </a:ext>
                </a:extLst>
              </a:tr>
              <a:tr h="423746">
                <a:tc>
                  <a:txBody>
                    <a:bodyPr/>
                    <a:lstStyle/>
                    <a:p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6556"/>
                  </a:ext>
                </a:extLst>
              </a:tr>
              <a:tr h="731395">
                <a:tc>
                  <a:txBody>
                    <a:bodyPr/>
                    <a:lstStyle/>
                    <a:p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67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C9B3A83-B2B1-163F-71F8-A6B26C8CBA6D}"/>
              </a:ext>
            </a:extLst>
          </p:cNvPr>
          <p:cNvSpPr txBox="1"/>
          <p:nvPr/>
        </p:nvSpPr>
        <p:spPr>
          <a:xfrm>
            <a:off x="5986182" y="1427902"/>
            <a:ext cx="52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1DE84-E233-FF59-6450-0555B590D4D2}"/>
              </a:ext>
            </a:extLst>
          </p:cNvPr>
          <p:cNvSpPr txBox="1"/>
          <p:nvPr/>
        </p:nvSpPr>
        <p:spPr>
          <a:xfrm>
            <a:off x="6391835" y="5737412"/>
            <a:ext cx="4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Best Model Fit Accuracy : 94 %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58AF5-F3BC-FF4B-8AEF-4E811DA5CC22}"/>
              </a:ext>
            </a:extLst>
          </p:cNvPr>
          <p:cNvSpPr txBox="1"/>
          <p:nvPr/>
        </p:nvSpPr>
        <p:spPr>
          <a:xfrm>
            <a:off x="3155576" y="273775"/>
            <a:ext cx="647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88226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29989-6624-3FDB-5A8C-8FBEAC2C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741EE-0A3F-AE05-36B1-D6EE7FD4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4BE29-3445-5980-D25E-06594406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5D76A-754F-E63B-93C1-ABD05731CC79}"/>
              </a:ext>
            </a:extLst>
          </p:cNvPr>
          <p:cNvSpPr txBox="1"/>
          <p:nvPr/>
        </p:nvSpPr>
        <p:spPr>
          <a:xfrm>
            <a:off x="1048872" y="275198"/>
            <a:ext cx="420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6E671-EC79-463A-DCBB-8DB94E94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8" y="859973"/>
            <a:ext cx="3833054" cy="301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6ECAB-7B07-E89A-CB1D-F3DF5B60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7" y="3990160"/>
            <a:ext cx="3468666" cy="2731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5EDF7B-8BC2-468C-0519-0A62643D91D0}"/>
              </a:ext>
            </a:extLst>
          </p:cNvPr>
          <p:cNvSpPr txBox="1"/>
          <p:nvPr/>
        </p:nvSpPr>
        <p:spPr>
          <a:xfrm>
            <a:off x="7261362" y="298186"/>
            <a:ext cx="3756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DECISION TREE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7669FA-EA37-9AA3-77A7-5BE06052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165" y="1249609"/>
            <a:ext cx="4455409" cy="2091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A6B480-4C8D-4766-55DF-F4D3E8800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165" y="3364493"/>
            <a:ext cx="3490262" cy="510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DBE2C3-A91E-D3C6-BC5A-EA14B0B1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396" y="3898439"/>
            <a:ext cx="3468666" cy="29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0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65B77-6A31-9238-0298-F1EC77E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23B5B-959A-9B96-8E4B-AAE2287D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477C-E784-9490-CC2E-94C30666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C6EB9-257E-5D48-909A-173F8FDCEF30}"/>
              </a:ext>
            </a:extLst>
          </p:cNvPr>
          <p:cNvSpPr txBox="1"/>
          <p:nvPr/>
        </p:nvSpPr>
        <p:spPr>
          <a:xfrm>
            <a:off x="2956560" y="37921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EA845-1F02-734B-F0E6-4DBFED955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9" b="8655"/>
          <a:stretch/>
        </p:blipFill>
        <p:spPr>
          <a:xfrm>
            <a:off x="1176696" y="1804366"/>
            <a:ext cx="9838608" cy="4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1379-49A6-6F40-4B31-54097822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237853"/>
            <a:ext cx="6705057" cy="52759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3E62-BC74-B83E-C516-4EF92C640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721" y="954873"/>
            <a:ext cx="10904439" cy="5665274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Education Company wishes to identify the most potential leads, also known as "Hot Leads". Hot Leads are basically the people who are engaging with the company's website/videos/sales calls and have high probability of converting into customers of X Education Company, thus bringing revenue to the company.</a:t>
            </a:r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lead conversion, the company is keen on selecting the most promising leads from the various channels through which leads are generated, including email, website advertisements, and Google searches.</a:t>
            </a:r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generating a significant number of leads, X Education faces challenges in efficiently converting them into paying customers. Currently, the company experiences a 30% conversion rate throughout the process of turning leads into customers</a:t>
            </a:r>
            <a:endParaRPr lang="en-IN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from case study: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most potential leads and increase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model with assignment of lead score to selected leads, higher score means higher chances of conversion.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Lead conversion rate to be around 80%</a:t>
            </a:r>
            <a:endParaRPr lang="en-IN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49A5-BEEA-1264-3889-B2D4FB95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E6C1-5E23-8B71-DD7F-F571C4C5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A8EB-CB65-8105-0850-20CCB063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4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8EBC2-1255-F0FC-FBAE-51673B7FE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A621-B348-0A65-7FA0-3A141902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F7C0-63B6-61C2-2813-4C88C758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73D2D-C8D4-92C7-98B4-F2E37936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374D9-6B58-9444-FC6A-3149BBA7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60" y="1406412"/>
            <a:ext cx="11177080" cy="54515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5DFF6E-B8B9-05B3-E9FE-D33344249DCC}"/>
              </a:ext>
            </a:extLst>
          </p:cNvPr>
          <p:cNvSpPr txBox="1"/>
          <p:nvPr/>
        </p:nvSpPr>
        <p:spPr>
          <a:xfrm>
            <a:off x="2491159" y="398834"/>
            <a:ext cx="796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SOLUTION</a:t>
            </a:r>
          </a:p>
        </p:txBody>
      </p:sp>
    </p:spTree>
    <p:extLst>
      <p:ext uri="{BB962C8B-B14F-4D97-AF65-F5344CB8AC3E}">
        <p14:creationId xmlns:p14="http://schemas.microsoft.com/office/powerpoint/2010/main" val="151043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136D-32F8-52E9-2301-2CE0DFA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DATA SOURCING, CLEANING AND PREPARATION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81EF-80EF-07EA-E48E-8917DAAAE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" y="1415731"/>
            <a:ext cx="5181600" cy="507714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Metadata check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.shape function: 9240 rows x 37 columns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.info() function: Information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.describe() function :Descriptive Statistics: To check for probable outliers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 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gaps in data and either fill them or delete them 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data that is either unnecessary or irrelevant 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extreme outliers and deal with them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values: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Duplicate values/columns and drop it: Prospect ID, Lead number 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F9BC-E8E0-2814-4A03-BC0891885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6560" y="1415731"/>
            <a:ext cx="6431280" cy="54616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➢ Check for Null values and Handle the same 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null values using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 function 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‘Select’ replaced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columns with Null values ≥39% 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Imputation of Null values: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✓ Categorical columns: Replaced null values by missing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✓ Numeric columns: Imputation with median value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visits column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Outlier treatment:</a:t>
            </a:r>
            <a:r>
              <a:rPr lang="en-US" dirty="0"/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use of descriptive statistics analysis. Columns treated are Total visits and Pages views per visit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➢Column dropping criteria: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which has only one category are dropped as inferences  cannot be done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Country column as 60% data is related to ‘India’ and rest data is missing.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Data Imbalance and removed columns if that is insignificant. Dropped columns ‘Do not Email’, ‘ Digital Advertisement’, ‘Through Recommendations’ etc. as they found insignificant based on EDA analysis.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Notable activity and Last Activity columns are redundant to each other, hence dropped ‘Last Activity’ column.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8848-7880-4199-14CD-84E69D97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AFBDE-D56D-E32A-2676-65BF0100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871C2-C850-FCAA-335B-FE0285EA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1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545C0-5248-8D4B-B200-3BB827E4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0471E-9517-31BA-E521-B4623EE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3E765-201C-A5D5-63B4-302F4A3A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0997-57B4-9EF2-DD52-CC902FF4C888}"/>
              </a:ext>
            </a:extLst>
          </p:cNvPr>
          <p:cNvSpPr txBox="1"/>
          <p:nvPr/>
        </p:nvSpPr>
        <p:spPr>
          <a:xfrm>
            <a:off x="1199894" y="3013501"/>
            <a:ext cx="1083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65988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88AF5-03C7-11BE-B036-A870CE3B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A75A9-7376-B8B9-0F8A-D4389D54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A0417-5DA5-0195-842D-A522DD13A47E}"/>
              </a:ext>
            </a:extLst>
          </p:cNvPr>
          <p:cNvSpPr txBox="1"/>
          <p:nvPr/>
        </p:nvSpPr>
        <p:spPr>
          <a:xfrm>
            <a:off x="1702340" y="418289"/>
            <a:ext cx="837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OUTLIER TREATMENT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5E4C1-08DF-071C-A389-DB3F8B41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37" y="1227296"/>
            <a:ext cx="3297464" cy="2248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C081C8-690A-A465-0ABD-775E917A9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060" y="1227295"/>
            <a:ext cx="4404419" cy="2201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8522B4-EB4B-7BA1-BF13-0CD65982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37" y="3842385"/>
            <a:ext cx="3297464" cy="2821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1ADADA-AE96-FA8D-DA60-BF8DED128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382" y="3842385"/>
            <a:ext cx="4114800" cy="282155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7F691F-E9CB-B1C8-F04D-9125EC53A9FE}"/>
              </a:ext>
            </a:extLst>
          </p:cNvPr>
          <p:cNvCxnSpPr/>
          <p:nvPr/>
        </p:nvCxnSpPr>
        <p:spPr>
          <a:xfrm>
            <a:off x="4617720" y="2407920"/>
            <a:ext cx="2301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A80B8-E570-C425-84DA-9CC5A8C44688}"/>
              </a:ext>
            </a:extLst>
          </p:cNvPr>
          <p:cNvCxnSpPr/>
          <p:nvPr/>
        </p:nvCxnSpPr>
        <p:spPr>
          <a:xfrm>
            <a:off x="4617720" y="5273040"/>
            <a:ext cx="243834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EE80E5-02C1-0BF4-A22C-5A18E3E59243}"/>
              </a:ext>
            </a:extLst>
          </p:cNvPr>
          <p:cNvSpPr txBox="1"/>
          <p:nvPr/>
        </p:nvSpPr>
        <p:spPr>
          <a:xfrm>
            <a:off x="8412479" y="6508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"Page Views Per Visit"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53FA7-A580-D4EF-31C1-D980C43742C8}"/>
              </a:ext>
            </a:extLst>
          </p:cNvPr>
          <p:cNvSpPr txBox="1"/>
          <p:nvPr/>
        </p:nvSpPr>
        <p:spPr>
          <a:xfrm>
            <a:off x="1622423" y="6488668"/>
            <a:ext cx="6652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"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Page Views Per Visit"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9DC2F-36C2-839B-3B75-F154B89935D1}"/>
              </a:ext>
            </a:extLst>
          </p:cNvPr>
          <p:cNvSpPr txBox="1"/>
          <p:nvPr/>
        </p:nvSpPr>
        <p:spPr>
          <a:xfrm>
            <a:off x="2262977" y="3299936"/>
            <a:ext cx="725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"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TotalVisits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0C11A-7A25-2BEA-1274-B960CCD88263}"/>
              </a:ext>
            </a:extLst>
          </p:cNvPr>
          <p:cNvSpPr txBox="1"/>
          <p:nvPr/>
        </p:nvSpPr>
        <p:spPr>
          <a:xfrm>
            <a:off x="8656260" y="3320884"/>
            <a:ext cx="725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"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TotalVisits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2437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BC1E7-352B-B411-3FEE-7AA689BD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827" y="6242426"/>
            <a:ext cx="5631701" cy="479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Positive Conversion rate is observed in "Will revert after reading the email", followed by "Closed by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Horizzon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"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1C6A2-9B74-5B3E-FF60-FADEE963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4005" y="937250"/>
            <a:ext cx="411480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-apple-system"/>
              </a:rPr>
              <a:t>No visible outliers.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C20D-D003-BB6E-42AA-42CFE3FB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DB17B-1DE8-FF52-E7DA-9C33D5BBC217}"/>
              </a:ext>
            </a:extLst>
          </p:cNvPr>
          <p:cNvSpPr txBox="1"/>
          <p:nvPr/>
        </p:nvSpPr>
        <p:spPr>
          <a:xfrm>
            <a:off x="3581400" y="31169"/>
            <a:ext cx="720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NUMERICAL COLUMNS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712D54-EEE4-DA49-8F2D-71C10392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6" y="531250"/>
            <a:ext cx="3068320" cy="2384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B17CF-2002-4A16-6027-3EC422B66AFF}"/>
              </a:ext>
            </a:extLst>
          </p:cNvPr>
          <p:cNvSpPr txBox="1"/>
          <p:nvPr/>
        </p:nvSpPr>
        <p:spPr>
          <a:xfrm>
            <a:off x="1374316" y="3028951"/>
            <a:ext cx="3068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Total Time Spent on Website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2AD069-C374-8274-F658-8C9C2770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933" y="437884"/>
            <a:ext cx="3366533" cy="27383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BB1789-47E3-2EFA-EFB7-6B95EE86DA04}"/>
              </a:ext>
            </a:extLst>
          </p:cNvPr>
          <p:cNvSpPr txBox="1"/>
          <p:nvPr/>
        </p:nvSpPr>
        <p:spPr>
          <a:xfrm>
            <a:off x="6641653" y="710895"/>
            <a:ext cx="21022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Positive correlation observed in </a:t>
            </a:r>
            <a:r>
              <a:rPr lang="en-US" sz="1400" b="1" i="0" dirty="0" err="1">
                <a:effectLst/>
                <a:latin typeface="-apple-system"/>
              </a:rPr>
              <a:t>TotalVisits</a:t>
            </a:r>
            <a:r>
              <a:rPr lang="en-US" sz="1400" b="1" i="0" dirty="0">
                <a:effectLst/>
                <a:latin typeface="-apple-system"/>
              </a:rPr>
              <a:t> and Page Views Per Visit.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EB9DA-81E3-FF37-468E-6D00D3C4BDB1}"/>
              </a:ext>
            </a:extLst>
          </p:cNvPr>
          <p:cNvSpPr txBox="1"/>
          <p:nvPr/>
        </p:nvSpPr>
        <p:spPr>
          <a:xfrm>
            <a:off x="3326696" y="27882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BIVARIATE ANALYSIS OF CATEGORICAL COLUMNS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C7DCD-6C09-5150-A957-8403B0820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27" y="3857828"/>
            <a:ext cx="5837891" cy="2384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D359F9-57AA-9771-8F08-432BCCF3F4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545"/>
          <a:stretch/>
        </p:blipFill>
        <p:spPr>
          <a:xfrm>
            <a:off x="6481568" y="3889076"/>
            <a:ext cx="5137314" cy="22580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9D99F9-9373-A246-F6D9-5D5B91550262}"/>
              </a:ext>
            </a:extLst>
          </p:cNvPr>
          <p:cNvSpPr txBox="1"/>
          <p:nvPr/>
        </p:nvSpPr>
        <p:spPr>
          <a:xfrm>
            <a:off x="6096000" y="62895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conversion rate is observed in "Finance Management", "Human </a:t>
            </a:r>
            <a:r>
              <a:rPr lang="en-US" sz="1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Resouce</a:t>
            </a:r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Management", "Marketing </a:t>
            </a:r>
            <a:r>
              <a:rPr lang="en-US" sz="1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Management","Operations</a:t>
            </a:r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Management" specialization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6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0477D-23CB-0963-08CF-F4A95054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A3CF2-298C-B7EF-E71E-44AC40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36D6A-FF4C-79A5-AEA5-3E9EA2D9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F770A-966D-0AE1-FB79-712286C4C3CC}"/>
              </a:ext>
            </a:extLst>
          </p:cNvPr>
          <p:cNvSpPr txBox="1"/>
          <p:nvPr/>
        </p:nvSpPr>
        <p:spPr>
          <a:xfrm>
            <a:off x="218951" y="490728"/>
            <a:ext cx="6013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DATA IMBALANCE AND INSIGNIFICANT COLUMNS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602CC-7E24-DFDF-FDA8-D31F23C0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092"/>
            <a:ext cx="2926264" cy="1523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5DB825-7968-1418-2DAD-088B578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1569092"/>
            <a:ext cx="3114956" cy="15233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F23EC-1CE6-542C-286A-9611E88FA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2449"/>
            <a:ext cx="3067617" cy="1623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9142C4-859F-D96E-540F-79EB37014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799" y="3912720"/>
            <a:ext cx="3094319" cy="1623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F001E-9151-2300-0DA4-B85EFA749BBF}"/>
              </a:ext>
            </a:extLst>
          </p:cNvPr>
          <p:cNvSpPr txBox="1"/>
          <p:nvPr/>
        </p:nvSpPr>
        <p:spPr>
          <a:xfrm>
            <a:off x="6320118" y="52802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COLUMNS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039D6-92D3-A628-DE27-1CF741359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1272869"/>
            <a:ext cx="3962401" cy="1791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A68B0A-D7F4-4762-B93F-81B5F497D344}"/>
              </a:ext>
            </a:extLst>
          </p:cNvPr>
          <p:cNvSpPr txBox="1"/>
          <p:nvPr/>
        </p:nvSpPr>
        <p:spPr>
          <a:xfrm>
            <a:off x="7560629" y="3194808"/>
            <a:ext cx="620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conversion rate observed in both the categories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8184BA-7C85-511E-5FB1-181B45D46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241" y="3502586"/>
            <a:ext cx="4629159" cy="27278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F2F8A6-B5A3-64D5-CD22-F62B42B5BAFF}"/>
              </a:ext>
            </a:extLst>
          </p:cNvPr>
          <p:cNvSpPr txBox="1"/>
          <p:nvPr/>
        </p:nvSpPr>
        <p:spPr>
          <a:xfrm>
            <a:off x="7755806" y="6198255"/>
            <a:ext cx="4929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conversion rate observed with the motive to improvise career prospects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3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3EB67-B4DA-77CE-341B-8DAF28EE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4617" y="6375216"/>
            <a:ext cx="5419165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conversion rate observed in "Email Opened" and "SMS Sent" Last Activity</a:t>
            </a:r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32D82-5B66-1319-498D-9C2B53E7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A767B-BA46-DA17-3E99-A8E145F1D30A}"/>
              </a:ext>
            </a:extLst>
          </p:cNvPr>
          <p:cNvSpPr txBox="1"/>
          <p:nvPr/>
        </p:nvSpPr>
        <p:spPr>
          <a:xfrm>
            <a:off x="2730776" y="174438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7DE67-BF0E-0525-D243-9D3E1EDD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1968"/>
            <a:ext cx="5764192" cy="2084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F87952-AF73-7332-3EAC-941B48A2761C}"/>
              </a:ext>
            </a:extLst>
          </p:cNvPr>
          <p:cNvSpPr txBox="1"/>
          <p:nvPr/>
        </p:nvSpPr>
        <p:spPr>
          <a:xfrm>
            <a:off x="424798" y="3210242"/>
            <a:ext cx="54056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conversion rate observed in "Landing Page Submission", followed by "API" Lead Origin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5693A-F07C-706A-BD24-71829504B370}"/>
              </a:ext>
            </a:extLst>
          </p:cNvPr>
          <p:cNvSpPr txBox="1"/>
          <p:nvPr/>
        </p:nvSpPr>
        <p:spPr>
          <a:xfrm>
            <a:off x="5830403" y="3241716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ositive conversion rate noticed in "Google" and "Direct Traffic"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98EA2-B81E-C62D-01B9-BE3964C2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6" y="1047273"/>
            <a:ext cx="5764192" cy="2182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24877C-B182-695C-F5EB-0147EEF45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" y="3820467"/>
            <a:ext cx="6248942" cy="2535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BA1E1-E099-A8D4-F5D9-F2A594D6E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152" y="3820467"/>
            <a:ext cx="4892040" cy="2237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2AB9C-8613-4DF4-FDBF-FE6333BAD87B}"/>
              </a:ext>
            </a:extLst>
          </p:cNvPr>
          <p:cNvSpPr txBox="1"/>
          <p:nvPr/>
        </p:nvSpPr>
        <p:spPr>
          <a:xfrm>
            <a:off x="6221622" y="63681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conversion rate observed in unemployed applicants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005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Words>868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Times New Roman</vt:lpstr>
      <vt:lpstr>Wingdings</vt:lpstr>
      <vt:lpstr>Office Theme</vt:lpstr>
      <vt:lpstr>LEAD SCORE CASE STUDY</vt:lpstr>
      <vt:lpstr>PROBLEM STATEMENT</vt:lpstr>
      <vt:lpstr>PowerPoint Presentation</vt:lpstr>
      <vt:lpstr> STEP 1: DATA SOURCING, CLEANING AND PREPARATION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Parvani Mohokar</dc:creator>
  <cp:lastModifiedBy>Parvani Mohokar</cp:lastModifiedBy>
  <cp:revision>3</cp:revision>
  <dcterms:created xsi:type="dcterms:W3CDTF">2023-12-24T14:01:59Z</dcterms:created>
  <dcterms:modified xsi:type="dcterms:W3CDTF">2024-01-10T17:36:16Z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