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A153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C9A227"/>
                </a:solidFill>
                <a:latin typeface="Cairo"/>
              </a:defRPr>
            </a:pPr>
            <a:r>
              <a:t>تقرير المدرسة الشامل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8404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  <a:latin typeface="Cairo"/>
              </a:defRPr>
            </a:pPr>
            <a:r>
              <a:t>مدرسة عثمان بن عفّان النموذجية للبنين</a:t>
            </a:r>
          </a:p>
          <a:p>
            <a:r>
              <a:t>وزارة التعليم والتعليم العالي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📊 الإحصائيات الرئيسية</a:t>
            </a:r>
          </a:p>
        </p:txBody>
      </p:sp>
      <p:pic>
        <p:nvPicPr>
          <p:cNvPr id="3" name="Picture 2" descr="tmptvnuo6v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012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5943600"/>
            <a:ext cx="3657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8A1538"/>
                </a:solidFill>
                <a:latin typeface="Cairo"/>
              </a:defRPr>
            </a:pPr>
            <a:r>
              <a:t>نسبة الإنجاز الكلية: 80.0%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📈 توزيع الطلاب حسب الفئات</a:t>
            </a:r>
          </a:p>
        </p:txBody>
      </p:sp>
      <p:pic>
        <p:nvPicPr>
          <p:cNvPr id="3" name="Picture 2" descr="tmpg8j8y8z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315200" cy="51226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📚 تحليل المواد الدراسية</a:t>
            </a:r>
          </a:p>
        </p:txBody>
      </p:sp>
      <p:pic>
        <p:nvPicPr>
          <p:cNvPr id="3" name="Picture 2" descr="tmpov6193z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720"/>
            <a:ext cx="8229600" cy="48901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💡 التوصيات التلقائية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8872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8A1538"/>
                </a:solidFill>
                <a:latin typeface="Cairo"/>
              </a:defRPr>
            </a:pPr>
            <a:r>
              <a:t>بناءً على نسبة الإنجاز الكلية (80.0% - الذهبية):</a:t>
            </a:r>
          </a:p>
        </p:txBody>
      </p:sp>
      <p:sp>
        <p:nvSpPr>
          <p:cNvPr id="4" name="Oval 3"/>
          <p:cNvSpPr/>
          <p:nvPr/>
        </p:nvSpPr>
        <p:spPr>
          <a:xfrm>
            <a:off x="731520" y="201168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01168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الحفاظ على الأداء الجيد والعمل على تعزيز ثقافة الإنجاز</a:t>
            </a:r>
          </a:p>
        </p:txBody>
      </p:sp>
      <p:sp>
        <p:nvSpPr>
          <p:cNvPr id="6" name="Oval 5"/>
          <p:cNvSpPr/>
          <p:nvPr/>
        </p:nvSpPr>
        <p:spPr>
          <a:xfrm>
            <a:off x="731520" y="278892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278892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تحفيز الطلاب المتميزين وتكريمهم لتشجيع الآخرين</a:t>
            </a:r>
          </a:p>
        </p:txBody>
      </p:sp>
      <p:sp>
        <p:nvSpPr>
          <p:cNvPr id="8" name="Oval 7"/>
          <p:cNvSpPr/>
          <p:nvPr/>
        </p:nvSpPr>
        <p:spPr>
          <a:xfrm>
            <a:off x="731520" y="356616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356616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توفير برامج دعم إضافية للطلاب المتعثرين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434340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34340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تفعيل التواصل مع أولياء الأمور وإرسال تقارير دورية</a:t>
            </a:r>
          </a:p>
        </p:txBody>
      </p:sp>
      <p:sp>
        <p:nvSpPr>
          <p:cNvPr id="12" name="Oval 11"/>
          <p:cNvSpPr/>
          <p:nvPr/>
        </p:nvSpPr>
        <p:spPr>
          <a:xfrm>
            <a:off x="731520" y="512064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512064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المتابعة الدورية الأسبوعية لقياس التحسن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📝 إجراءات منسق المشاريع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 sz="1600">
                <a:solidFill>
                  <a:srgbClr val="333333"/>
                </a:solidFill>
                <a:latin typeface="Cairo"/>
              </a:defRPr>
            </a:pPr>
            <a:r>
              <a:t>الإجراءات المتخذة:</a:t>
            </a:r>
          </a:p>
          <a:p>
            <a:pPr algn="r">
              <a:lnSpc>
                <a:spcPct val="150000"/>
              </a:lnSpc>
              <a:defRPr sz="1600">
                <a:solidFill>
                  <a:srgbClr val="333333"/>
                </a:solidFill>
                <a:latin typeface="Cairo"/>
              </a:defRPr>
            </a:pPr>
            <a:r>
              <a:t>1. عقد اجتماعات دورية مع رؤساء الأقسام</a:t>
            </a:r>
          </a:p>
          <a:p>
            <a:pPr algn="r">
              <a:lnSpc>
                <a:spcPct val="150000"/>
              </a:lnSpc>
              <a:defRPr sz="1600">
                <a:solidFill>
                  <a:srgbClr val="333333"/>
                </a:solidFill>
                <a:latin typeface="Cairo"/>
              </a:defRPr>
            </a:pPr>
            <a:r>
              <a:t>2. تنظيم ورش عمل للمعلمين</a:t>
            </a:r>
          </a:p>
          <a:p>
            <a:pPr algn="r">
              <a:lnSpc>
                <a:spcPct val="150000"/>
              </a:lnSpc>
              <a:defRPr sz="1600">
                <a:solidFill>
                  <a:srgbClr val="333333"/>
                </a:solidFill>
                <a:latin typeface="Cairo"/>
              </a:defRPr>
            </a:pPr>
            <a:r>
              <a:t>3. إطلاق حملة توعوية لأولياء الأمور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A153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C9A227"/>
                </a:solidFill>
                <a:latin typeface="Cairo"/>
              </a:defRPr>
            </a:pPr>
            <a:r>
              <a:t>شكراً لكم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Cairo"/>
              </a:defRPr>
            </a:pPr>
            <a:r>
              <a:t>تطوير وتنفيذ: Sahar Osman</a:t>
            </a:r>
          </a:p>
          <a:p>
            <a:pPr algn="ctr">
              <a:defRPr sz="1800">
                <a:solidFill>
                  <a:srgbClr val="FFFFFF"/>
                </a:solidFill>
                <a:latin typeface="Cairo"/>
              </a:defRPr>
            </a:pPr>
            <a:r>
              <a:t>E-Learning Projects Coordinator</a:t>
            </a:r>
          </a:p>
          <a:p>
            <a:pPr algn="ctr">
              <a:defRPr sz="1800">
                <a:solidFill>
                  <a:srgbClr val="FFFFFF"/>
                </a:solidFill>
                <a:latin typeface="Cairo"/>
              </a:defRPr>
            </a:pPr>
            <a:r>
              <a:t>s.mahgoub0101@education.qa</a:t>
            </a:r>
          </a:p>
          <a:p>
            <a:pPr algn="ctr">
              <a:defRPr sz="1800">
                <a:solidFill>
                  <a:srgbClr val="FFFFFF"/>
                </a:solidFill>
                <a:latin typeface="Cairo"/>
              </a:defRPr>
            </a:pPr>
            <a:r>
              <a:t>linkedin.com/in/sahar-osman-a19a45209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