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Customer Churn Analysis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report on customer churn trends, factors, and predictions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This project analyzes customer churn in a telecom company to identify key reasons for churn. Using data cleaning, exploratory analysis, and machine learning, insights are derived to help reduce churn.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Tools Used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Python</a:t>
            </a:r>
          </a:p>
          <a:p>
            <a:pPr/>
            <a:r>
              <a:t>- Pandas</a:t>
            </a:r>
          </a:p>
          <a:p>
            <a:pPr/>
            <a:r>
              <a:t>- NumPy</a:t>
            </a:r>
          </a:p>
          <a:p>
            <a:pPr/>
            <a:r>
              <a:t>- Matplotlib &amp; Seaborn</a:t>
            </a:r>
          </a:p>
          <a:p>
            <a:pPr/>
            <a:r>
              <a:t>- Jupyter Notebook</a:t>
            </a:r>
          </a:p>
          <a:p>
            <a:pPr/>
            <a:r>
              <a:t>- Scikit-learn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defRPr sz="4268"/>
            </a:lvl1pPr>
          </a:lstStyle>
          <a:p>
            <a:pPr/>
            <a:r>
              <a:t>Steps Involved in Building the Project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1. Data Cleaning and Preprocessing</a:t>
            </a:r>
          </a:p>
          <a:p>
            <a:pPr/>
            <a:r>
              <a:t>2. Exploratory Data Analysis</a:t>
            </a:r>
          </a:p>
          <a:p>
            <a:pPr/>
            <a:r>
              <a:t>3. Visualizations and Insights</a:t>
            </a:r>
          </a:p>
          <a:p>
            <a:pPr/>
            <a:r>
              <a:t>4. Model Training and Evaluation</a:t>
            </a:r>
          </a:p>
          <a:p>
            <a:pPr/>
            <a:r>
              <a:t>5. Predictions and Export to CSV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Trained Model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Used Logistic Regression for classification.</a:t>
            </a:r>
          </a:p>
          <a:p>
            <a:pPr/>
            <a:r>
              <a:t>Training with features such as tenure, service usage, and payment methods.</a:t>
            </a:r>
          </a:p>
          <a:p>
            <a:pPr/>
            <a:r>
              <a:t>Evaluated with accuracy score, confusion matrix, and classification report.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Visualizations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Pie chart of churn distribution (26.54% churn rate)</a:t>
            </a:r>
          </a:p>
          <a:p>
            <a:pPr/>
            <a:r>
              <a:t>- Bar plots of tenure vs churn</a:t>
            </a:r>
          </a:p>
          <a:p>
            <a:pPr/>
            <a:r>
              <a:t>- Correlation heatmaps</a:t>
            </a:r>
          </a:p>
          <a:p>
            <a:pPr/>
            <a:r>
              <a:t>- Insights on services used and payment method effects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 LTV Prediction CSV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Predicted churn probabilities for each customer.</a:t>
            </a:r>
          </a:p>
          <a:p>
            <a:pPr/>
            <a:r>
              <a:t>Results exported as LTV_predictions.csv for further analysis and targeting.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Senior citizens and new users are more likely to churn.</a:t>
            </a:r>
          </a:p>
          <a:p>
            <a:pPr/>
            <a:r>
              <a:t>Certain services help retain users.</a:t>
            </a:r>
          </a:p>
          <a:p>
            <a:pPr/>
            <a:r>
              <a:t>Electronic check as a payment method is linked to higher churn.</a:t>
            </a:r>
          </a:p>
          <a:p>
            <a:pPr/>
            <a:r>
              <a:t>Data-driven strategies can reduce churn rates significantly.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