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60" r:id="rId4"/>
    <p:sldId id="261" r:id="rId5"/>
    <p:sldId id="262" r:id="rId6"/>
    <p:sldId id="258" r:id="rId7"/>
    <p:sldId id="259"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7AE824-B160-4C2F-8677-62E2169CDCCE}" v="75" dt="2023-06-20T20:24:07.2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Pranav Nuti" userId="1eb1af54eed2de7f" providerId="LiveId" clId="{C97AE824-B160-4C2F-8677-62E2169CDCCE}"/>
    <pc:docChg chg="undo custSel addSld delSld modSld">
      <pc:chgData name="Sai Pranav Nuti" userId="1eb1af54eed2de7f" providerId="LiveId" clId="{C97AE824-B160-4C2F-8677-62E2169CDCCE}" dt="2023-06-20T20:24:32.525" v="5214" actId="1076"/>
      <pc:docMkLst>
        <pc:docMk/>
      </pc:docMkLst>
      <pc:sldChg chg="addSp delSp modSp mod">
        <pc:chgData name="Sai Pranav Nuti" userId="1eb1af54eed2de7f" providerId="LiveId" clId="{C97AE824-B160-4C2F-8677-62E2169CDCCE}" dt="2023-06-20T13:20:19.327" v="853" actId="20577"/>
        <pc:sldMkLst>
          <pc:docMk/>
          <pc:sldMk cId="3336986295" sldId="257"/>
        </pc:sldMkLst>
        <pc:spChg chg="add mod">
          <ac:chgData name="Sai Pranav Nuti" userId="1eb1af54eed2de7f" providerId="LiveId" clId="{C97AE824-B160-4C2F-8677-62E2169CDCCE}" dt="2023-06-20T13:03:44.589" v="180" actId="20577"/>
          <ac:spMkLst>
            <pc:docMk/>
            <pc:sldMk cId="3336986295" sldId="257"/>
            <ac:spMk id="2" creationId="{6A897AE3-27CC-8669-14FD-03EF15AEE1FF}"/>
          </ac:spMkLst>
        </pc:spChg>
        <pc:spChg chg="add del mod">
          <ac:chgData name="Sai Pranav Nuti" userId="1eb1af54eed2de7f" providerId="LiveId" clId="{C97AE824-B160-4C2F-8677-62E2169CDCCE}" dt="2023-06-20T12:58:28.604" v="53"/>
          <ac:spMkLst>
            <pc:docMk/>
            <pc:sldMk cId="3336986295" sldId="257"/>
            <ac:spMk id="3" creationId="{17C51809-2B3C-34ED-7E75-1AB6F782371D}"/>
          </ac:spMkLst>
        </pc:spChg>
        <pc:spChg chg="add mod">
          <ac:chgData name="Sai Pranav Nuti" userId="1eb1af54eed2de7f" providerId="LiveId" clId="{C97AE824-B160-4C2F-8677-62E2169CDCCE}" dt="2023-06-20T13:20:19.327" v="853" actId="20577"/>
          <ac:spMkLst>
            <pc:docMk/>
            <pc:sldMk cId="3336986295" sldId="257"/>
            <ac:spMk id="4" creationId="{8296B005-BF9B-FA57-A997-DBCA9012E8DE}"/>
          </ac:spMkLst>
        </pc:spChg>
      </pc:sldChg>
      <pc:sldChg chg="addSp modSp mod">
        <pc:chgData name="Sai Pranav Nuti" userId="1eb1af54eed2de7f" providerId="LiveId" clId="{C97AE824-B160-4C2F-8677-62E2169CDCCE}" dt="2023-06-20T17:56:39.505" v="2401" actId="1076"/>
        <pc:sldMkLst>
          <pc:docMk/>
          <pc:sldMk cId="1921666688" sldId="258"/>
        </pc:sldMkLst>
        <pc:spChg chg="add mod">
          <ac:chgData name="Sai Pranav Nuti" userId="1eb1af54eed2de7f" providerId="LiveId" clId="{C97AE824-B160-4C2F-8677-62E2169CDCCE}" dt="2023-06-20T17:29:21.225" v="2394" actId="1076"/>
          <ac:spMkLst>
            <pc:docMk/>
            <pc:sldMk cId="1921666688" sldId="258"/>
            <ac:spMk id="2" creationId="{0C7E0BC6-AA92-D28B-B03D-CA0A25B3D891}"/>
          </ac:spMkLst>
        </pc:spChg>
        <pc:picChg chg="add mod">
          <ac:chgData name="Sai Pranav Nuti" userId="1eb1af54eed2de7f" providerId="LiveId" clId="{C97AE824-B160-4C2F-8677-62E2169CDCCE}" dt="2023-06-20T17:56:39.505" v="2401" actId="1076"/>
          <ac:picMkLst>
            <pc:docMk/>
            <pc:sldMk cId="1921666688" sldId="258"/>
            <ac:picMk id="4" creationId="{0A1198B1-19AC-0025-1595-E1BD081D7C40}"/>
          </ac:picMkLst>
        </pc:picChg>
      </pc:sldChg>
      <pc:sldChg chg="addSp delSp modSp mod">
        <pc:chgData name="Sai Pranav Nuti" userId="1eb1af54eed2de7f" providerId="LiveId" clId="{C97AE824-B160-4C2F-8677-62E2169CDCCE}" dt="2023-06-20T18:41:03.754" v="3129" actId="1076"/>
        <pc:sldMkLst>
          <pc:docMk/>
          <pc:sldMk cId="1090796249" sldId="259"/>
        </pc:sldMkLst>
        <pc:spChg chg="add mod">
          <ac:chgData name="Sai Pranav Nuti" userId="1eb1af54eed2de7f" providerId="LiveId" clId="{C97AE824-B160-4C2F-8677-62E2169CDCCE}" dt="2023-06-20T18:30:12.794" v="2487" actId="1076"/>
          <ac:spMkLst>
            <pc:docMk/>
            <pc:sldMk cId="1090796249" sldId="259"/>
            <ac:spMk id="2" creationId="{9985F814-536A-79CC-9965-DCE1A2742BFC}"/>
          </ac:spMkLst>
        </pc:spChg>
        <pc:spChg chg="add mod">
          <ac:chgData name="Sai Pranav Nuti" userId="1eb1af54eed2de7f" providerId="LiveId" clId="{C97AE824-B160-4C2F-8677-62E2169CDCCE}" dt="2023-06-20T18:41:03.754" v="3129" actId="1076"/>
          <ac:spMkLst>
            <pc:docMk/>
            <pc:sldMk cId="1090796249" sldId="259"/>
            <ac:spMk id="3" creationId="{8B690047-FF59-C802-E7D9-0B0665552244}"/>
          </ac:spMkLst>
        </pc:spChg>
        <pc:spChg chg="add del mod">
          <ac:chgData name="Sai Pranav Nuti" userId="1eb1af54eed2de7f" providerId="LiveId" clId="{C97AE824-B160-4C2F-8677-62E2169CDCCE}" dt="2023-06-20T18:38:50.244" v="2956" actId="21"/>
          <ac:spMkLst>
            <pc:docMk/>
            <pc:sldMk cId="1090796249" sldId="259"/>
            <ac:spMk id="4" creationId="{9CA6A480-DEFA-A0F3-8C66-35C2802C4EF3}"/>
          </ac:spMkLst>
        </pc:spChg>
        <pc:spChg chg="add del mod">
          <ac:chgData name="Sai Pranav Nuti" userId="1eb1af54eed2de7f" providerId="LiveId" clId="{C97AE824-B160-4C2F-8677-62E2169CDCCE}" dt="2023-06-20T18:30:53.079" v="2504"/>
          <ac:spMkLst>
            <pc:docMk/>
            <pc:sldMk cId="1090796249" sldId="259"/>
            <ac:spMk id="5" creationId="{DF3DD5A9-A438-C38F-9E21-C352F7839B23}"/>
          </ac:spMkLst>
        </pc:spChg>
        <pc:spChg chg="add mod">
          <ac:chgData name="Sai Pranav Nuti" userId="1eb1af54eed2de7f" providerId="LiveId" clId="{C97AE824-B160-4C2F-8677-62E2169CDCCE}" dt="2023-06-20T18:40:59.041" v="3128" actId="1076"/>
          <ac:spMkLst>
            <pc:docMk/>
            <pc:sldMk cId="1090796249" sldId="259"/>
            <ac:spMk id="14" creationId="{7C7A5C7F-75A6-D6D8-00E9-59408B2A49A9}"/>
          </ac:spMkLst>
        </pc:spChg>
        <pc:grpChg chg="mod">
          <ac:chgData name="Sai Pranav Nuti" userId="1eb1af54eed2de7f" providerId="LiveId" clId="{C97AE824-B160-4C2F-8677-62E2169CDCCE}" dt="2023-06-20T18:30:41.946" v="2498"/>
          <ac:grpSpMkLst>
            <pc:docMk/>
            <pc:sldMk cId="1090796249" sldId="259"/>
            <ac:grpSpMk id="10" creationId="{33388313-B812-765B-85A0-858A0443E544}"/>
          </ac:grpSpMkLst>
        </pc:grpChg>
        <pc:inkChg chg="add del">
          <ac:chgData name="Sai Pranav Nuti" userId="1eb1af54eed2de7f" providerId="LiveId" clId="{C97AE824-B160-4C2F-8677-62E2169CDCCE}" dt="2023-06-20T18:30:22.893" v="2489" actId="9405"/>
          <ac:inkMkLst>
            <pc:docMk/>
            <pc:sldMk cId="1090796249" sldId="259"/>
            <ac:inkMk id="3" creationId="{51A1AD18-9CF2-CAF2-89BB-9BB485A10B6C}"/>
          </ac:inkMkLst>
        </pc:inkChg>
        <pc:inkChg chg="add del">
          <ac:chgData name="Sai Pranav Nuti" userId="1eb1af54eed2de7f" providerId="LiveId" clId="{C97AE824-B160-4C2F-8677-62E2169CDCCE}" dt="2023-06-20T18:30:53.834" v="2505" actId="9405"/>
          <ac:inkMkLst>
            <pc:docMk/>
            <pc:sldMk cId="1090796249" sldId="259"/>
            <ac:inkMk id="4" creationId="{55420042-B3D0-2C1B-8331-8612CC971E27}"/>
          </ac:inkMkLst>
        </pc:inkChg>
        <pc:inkChg chg="add del mod">
          <ac:chgData name="Sai Pranav Nuti" userId="1eb1af54eed2de7f" providerId="LiveId" clId="{C97AE824-B160-4C2F-8677-62E2169CDCCE}" dt="2023-06-20T18:30:52.442" v="2503" actId="9405"/>
          <ac:inkMkLst>
            <pc:docMk/>
            <pc:sldMk cId="1090796249" sldId="259"/>
            <ac:inkMk id="6" creationId="{E634A6E3-E2C8-F432-BA6F-CE7D7BB77FE9}"/>
          </ac:inkMkLst>
        </pc:inkChg>
        <pc:inkChg chg="add del mod">
          <ac:chgData name="Sai Pranav Nuti" userId="1eb1af54eed2de7f" providerId="LiveId" clId="{C97AE824-B160-4C2F-8677-62E2169CDCCE}" dt="2023-06-20T18:30:51.916" v="2502" actId="9405"/>
          <ac:inkMkLst>
            <pc:docMk/>
            <pc:sldMk cId="1090796249" sldId="259"/>
            <ac:inkMk id="7" creationId="{083DC17B-DA20-B793-AAAE-7ED913BBB48F}"/>
          </ac:inkMkLst>
        </pc:inkChg>
        <pc:inkChg chg="add del mod">
          <ac:chgData name="Sai Pranav Nuti" userId="1eb1af54eed2de7f" providerId="LiveId" clId="{C97AE824-B160-4C2F-8677-62E2169CDCCE}" dt="2023-06-20T18:30:51.330" v="2501" actId="9405"/>
          <ac:inkMkLst>
            <pc:docMk/>
            <pc:sldMk cId="1090796249" sldId="259"/>
            <ac:inkMk id="8" creationId="{EA0C6153-2ABA-8A00-35A4-C48BA04AFB2A}"/>
          </ac:inkMkLst>
        </pc:inkChg>
        <pc:inkChg chg="add del mod">
          <ac:chgData name="Sai Pranav Nuti" userId="1eb1af54eed2de7f" providerId="LiveId" clId="{C97AE824-B160-4C2F-8677-62E2169CDCCE}" dt="2023-06-20T18:30:41.946" v="2498"/>
          <ac:inkMkLst>
            <pc:docMk/>
            <pc:sldMk cId="1090796249" sldId="259"/>
            <ac:inkMk id="9" creationId="{584B27F6-F098-6FBA-9342-ABF16451A2DB}"/>
          </ac:inkMkLst>
        </pc:inkChg>
        <pc:inkChg chg="add del">
          <ac:chgData name="Sai Pranav Nuti" userId="1eb1af54eed2de7f" providerId="LiveId" clId="{C97AE824-B160-4C2F-8677-62E2169CDCCE}" dt="2023-06-20T18:30:50.870" v="2500" actId="9405"/>
          <ac:inkMkLst>
            <pc:docMk/>
            <pc:sldMk cId="1090796249" sldId="259"/>
            <ac:inkMk id="11" creationId="{0316086B-536D-AE07-9D97-4880AC692769}"/>
          </ac:inkMkLst>
        </pc:inkChg>
        <pc:cxnChg chg="add del mod">
          <ac:chgData name="Sai Pranav Nuti" userId="1eb1af54eed2de7f" providerId="LiveId" clId="{C97AE824-B160-4C2F-8677-62E2169CDCCE}" dt="2023-06-20T18:31:53.873" v="2510" actId="21"/>
          <ac:cxnSpMkLst>
            <pc:docMk/>
            <pc:sldMk cId="1090796249" sldId="259"/>
            <ac:cxnSpMk id="13" creationId="{1FE2C9C4-47CD-2AC2-2A05-5E862B575B2F}"/>
          </ac:cxnSpMkLst>
        </pc:cxnChg>
      </pc:sldChg>
      <pc:sldChg chg="addSp delSp modSp new mod">
        <pc:chgData name="Sai Pranav Nuti" userId="1eb1af54eed2de7f" providerId="LiveId" clId="{C97AE824-B160-4C2F-8677-62E2169CDCCE}" dt="2023-06-20T13:56:36.054" v="1412"/>
        <pc:sldMkLst>
          <pc:docMk/>
          <pc:sldMk cId="1459473672" sldId="260"/>
        </pc:sldMkLst>
        <pc:spChg chg="add mod">
          <ac:chgData name="Sai Pranav Nuti" userId="1eb1af54eed2de7f" providerId="LiveId" clId="{C97AE824-B160-4C2F-8677-62E2169CDCCE}" dt="2023-06-20T13:47:23.203" v="958" actId="20577"/>
          <ac:spMkLst>
            <pc:docMk/>
            <pc:sldMk cId="1459473672" sldId="260"/>
            <ac:spMk id="2" creationId="{EDC01806-1E07-37D2-3DC2-2902276302F1}"/>
          </ac:spMkLst>
        </pc:spChg>
        <pc:spChg chg="add del mod">
          <ac:chgData name="Sai Pranav Nuti" userId="1eb1af54eed2de7f" providerId="LiveId" clId="{C97AE824-B160-4C2F-8677-62E2169CDCCE}" dt="2023-06-20T13:56:36.054" v="1412"/>
          <ac:spMkLst>
            <pc:docMk/>
            <pc:sldMk cId="1459473672" sldId="260"/>
            <ac:spMk id="3" creationId="{29F3DBD0-62F4-5C7D-3A43-7A7D44E1E285}"/>
          </ac:spMkLst>
        </pc:spChg>
        <pc:graphicFrameChg chg="add del mod modGraphic">
          <ac:chgData name="Sai Pranav Nuti" userId="1eb1af54eed2de7f" providerId="LiveId" clId="{C97AE824-B160-4C2F-8677-62E2169CDCCE}" dt="2023-06-20T13:50:17.224" v="972" actId="3680"/>
          <ac:graphicFrameMkLst>
            <pc:docMk/>
            <pc:sldMk cId="1459473672" sldId="260"/>
            <ac:graphicFrameMk id="4" creationId="{FEE3C207-736D-8B22-A102-5AC3E9CB6487}"/>
          </ac:graphicFrameMkLst>
        </pc:graphicFrameChg>
        <pc:graphicFrameChg chg="add mod modGraphic">
          <ac:chgData name="Sai Pranav Nuti" userId="1eb1af54eed2de7f" providerId="LiveId" clId="{C97AE824-B160-4C2F-8677-62E2169CDCCE}" dt="2023-06-20T13:56:33.057" v="1410" actId="20577"/>
          <ac:graphicFrameMkLst>
            <pc:docMk/>
            <pc:sldMk cId="1459473672" sldId="260"/>
            <ac:graphicFrameMk id="5" creationId="{CEAB1E18-5016-DA8C-3404-0E4C92CA5C5D}"/>
          </ac:graphicFrameMkLst>
        </pc:graphicFrameChg>
      </pc:sldChg>
      <pc:sldChg chg="addSp delSp modSp new mod">
        <pc:chgData name="Sai Pranav Nuti" userId="1eb1af54eed2de7f" providerId="LiveId" clId="{C97AE824-B160-4C2F-8677-62E2169CDCCE}" dt="2023-06-20T17:12:15.294" v="1994" actId="20577"/>
        <pc:sldMkLst>
          <pc:docMk/>
          <pc:sldMk cId="2808182314" sldId="261"/>
        </pc:sldMkLst>
        <pc:spChg chg="add mod">
          <ac:chgData name="Sai Pranav Nuti" userId="1eb1af54eed2de7f" providerId="LiveId" clId="{C97AE824-B160-4C2F-8677-62E2169CDCCE}" dt="2023-06-20T14:00:50.762" v="1558" actId="113"/>
          <ac:spMkLst>
            <pc:docMk/>
            <pc:sldMk cId="2808182314" sldId="261"/>
            <ac:spMk id="2" creationId="{2A782393-A384-1FEC-BFF6-D04F44CE5477}"/>
          </ac:spMkLst>
        </pc:spChg>
        <pc:spChg chg="add mod">
          <ac:chgData name="Sai Pranav Nuti" userId="1eb1af54eed2de7f" providerId="LiveId" clId="{C97AE824-B160-4C2F-8677-62E2169CDCCE}" dt="2023-06-20T14:00:55.519" v="1559" actId="113"/>
          <ac:spMkLst>
            <pc:docMk/>
            <pc:sldMk cId="2808182314" sldId="261"/>
            <ac:spMk id="3" creationId="{7847529D-7463-5677-E1B8-0676B6682974}"/>
          </ac:spMkLst>
        </pc:spChg>
        <pc:spChg chg="add del mod">
          <ac:chgData name="Sai Pranav Nuti" userId="1eb1af54eed2de7f" providerId="LiveId" clId="{C97AE824-B160-4C2F-8677-62E2169CDCCE}" dt="2023-06-20T14:25:41.358" v="1672"/>
          <ac:spMkLst>
            <pc:docMk/>
            <pc:sldMk cId="2808182314" sldId="261"/>
            <ac:spMk id="4" creationId="{C9FC2CAE-4555-BD5A-6501-769A0B0A468A}"/>
          </ac:spMkLst>
        </pc:spChg>
        <pc:spChg chg="add mod">
          <ac:chgData name="Sai Pranav Nuti" userId="1eb1af54eed2de7f" providerId="LiveId" clId="{C97AE824-B160-4C2F-8677-62E2169CDCCE}" dt="2023-06-20T14:30:27.794" v="1993" actId="20577"/>
          <ac:spMkLst>
            <pc:docMk/>
            <pc:sldMk cId="2808182314" sldId="261"/>
            <ac:spMk id="6" creationId="{C254DB7B-D516-419B-883F-1786FAB0C6C6}"/>
          </ac:spMkLst>
        </pc:spChg>
        <pc:spChg chg="add mod">
          <ac:chgData name="Sai Pranav Nuti" userId="1eb1af54eed2de7f" providerId="LiveId" clId="{C97AE824-B160-4C2F-8677-62E2169CDCCE}" dt="2023-06-20T17:12:15.294" v="1994" actId="20577"/>
          <ac:spMkLst>
            <pc:docMk/>
            <pc:sldMk cId="2808182314" sldId="261"/>
            <ac:spMk id="8" creationId="{9B319FB0-D405-CC9B-606E-E34D11374A58}"/>
          </ac:spMkLst>
        </pc:spChg>
        <pc:picChg chg="add del mod modCrop">
          <ac:chgData name="Sai Pranav Nuti" userId="1eb1af54eed2de7f" providerId="LiveId" clId="{C97AE824-B160-4C2F-8677-62E2169CDCCE}" dt="2023-06-20T14:25:24.549" v="1666" actId="21"/>
          <ac:picMkLst>
            <pc:docMk/>
            <pc:sldMk cId="2808182314" sldId="261"/>
            <ac:picMk id="5" creationId="{1962E99A-26C9-06F5-EC3E-AD3D52870F14}"/>
          </ac:picMkLst>
        </pc:picChg>
        <pc:picChg chg="add del mod">
          <ac:chgData name="Sai Pranav Nuti" userId="1eb1af54eed2de7f" providerId="LiveId" clId="{C97AE824-B160-4C2F-8677-62E2169CDCCE}" dt="2023-06-20T14:25:41.358" v="1670" actId="21"/>
          <ac:picMkLst>
            <pc:docMk/>
            <pc:sldMk cId="2808182314" sldId="261"/>
            <ac:picMk id="7" creationId="{762BBB3E-78C8-7A96-722C-E1C14E438449}"/>
          </ac:picMkLst>
        </pc:picChg>
      </pc:sldChg>
      <pc:sldChg chg="addSp delSp modSp new mod">
        <pc:chgData name="Sai Pranav Nuti" userId="1eb1af54eed2de7f" providerId="LiveId" clId="{C97AE824-B160-4C2F-8677-62E2169CDCCE}" dt="2023-06-20T18:01:32.856" v="2407" actId="1076"/>
        <pc:sldMkLst>
          <pc:docMk/>
          <pc:sldMk cId="3426067407" sldId="262"/>
        </pc:sldMkLst>
        <pc:spChg chg="add del mod">
          <ac:chgData name="Sai Pranav Nuti" userId="1eb1af54eed2de7f" providerId="LiveId" clId="{C97AE824-B160-4C2F-8677-62E2169CDCCE}" dt="2023-06-20T17:14:15.328" v="2007"/>
          <ac:spMkLst>
            <pc:docMk/>
            <pc:sldMk cId="3426067407" sldId="262"/>
            <ac:spMk id="2" creationId="{50E750EC-593A-2937-ACF5-B41E66CDACEE}"/>
          </ac:spMkLst>
        </pc:spChg>
        <pc:spChg chg="add mod">
          <ac:chgData name="Sai Pranav Nuti" userId="1eb1af54eed2de7f" providerId="LiveId" clId="{C97AE824-B160-4C2F-8677-62E2169CDCCE}" dt="2023-06-20T17:15:24.858" v="2054" actId="1076"/>
          <ac:spMkLst>
            <pc:docMk/>
            <pc:sldMk cId="3426067407" sldId="262"/>
            <ac:spMk id="3" creationId="{01146197-7609-32C9-B05B-022517E288DA}"/>
          </ac:spMkLst>
        </pc:spChg>
        <pc:spChg chg="add mod">
          <ac:chgData name="Sai Pranav Nuti" userId="1eb1af54eed2de7f" providerId="LiveId" clId="{C97AE824-B160-4C2F-8677-62E2169CDCCE}" dt="2023-06-20T17:28:15.139" v="2333" actId="1076"/>
          <ac:spMkLst>
            <pc:docMk/>
            <pc:sldMk cId="3426067407" sldId="262"/>
            <ac:spMk id="4" creationId="{5E746864-81A9-8F9C-4E8F-A283FD69199B}"/>
          </ac:spMkLst>
        </pc:spChg>
        <pc:picChg chg="add mod">
          <ac:chgData name="Sai Pranav Nuti" userId="1eb1af54eed2de7f" providerId="LiveId" clId="{C97AE824-B160-4C2F-8677-62E2169CDCCE}" dt="2023-06-20T18:01:32.856" v="2407" actId="1076"/>
          <ac:picMkLst>
            <pc:docMk/>
            <pc:sldMk cId="3426067407" sldId="262"/>
            <ac:picMk id="6" creationId="{9944B358-4E58-D65D-1733-1E45FA25878B}"/>
          </ac:picMkLst>
        </pc:picChg>
      </pc:sldChg>
      <pc:sldChg chg="addSp delSp modSp new mod">
        <pc:chgData name="Sai Pranav Nuti" userId="1eb1af54eed2de7f" providerId="LiveId" clId="{C97AE824-B160-4C2F-8677-62E2169CDCCE}" dt="2023-06-20T19:05:44.850" v="3734" actId="14100"/>
        <pc:sldMkLst>
          <pc:docMk/>
          <pc:sldMk cId="837182568" sldId="263"/>
        </pc:sldMkLst>
        <pc:spChg chg="add mod">
          <ac:chgData name="Sai Pranav Nuti" userId="1eb1af54eed2de7f" providerId="LiveId" clId="{C97AE824-B160-4C2F-8677-62E2169CDCCE}" dt="2023-06-20T18:42:22.902" v="3148" actId="113"/>
          <ac:spMkLst>
            <pc:docMk/>
            <pc:sldMk cId="837182568" sldId="263"/>
            <ac:spMk id="6" creationId="{4A9009FA-EB15-A162-509D-1299C3421305}"/>
          </ac:spMkLst>
        </pc:spChg>
        <pc:spChg chg="add mod">
          <ac:chgData name="Sai Pranav Nuti" userId="1eb1af54eed2de7f" providerId="LiveId" clId="{C97AE824-B160-4C2F-8677-62E2169CDCCE}" dt="2023-06-20T18:42:59.742" v="3171" actId="113"/>
          <ac:spMkLst>
            <pc:docMk/>
            <pc:sldMk cId="837182568" sldId="263"/>
            <ac:spMk id="7" creationId="{A3CDD776-66A0-B3B7-FB86-C21EBACCADDA}"/>
          </ac:spMkLst>
        </pc:spChg>
        <pc:spChg chg="add mod">
          <ac:chgData name="Sai Pranav Nuti" userId="1eb1af54eed2de7f" providerId="LiveId" clId="{C97AE824-B160-4C2F-8677-62E2169CDCCE}" dt="2023-06-20T18:43:32.209" v="3195" actId="1076"/>
          <ac:spMkLst>
            <pc:docMk/>
            <pc:sldMk cId="837182568" sldId="263"/>
            <ac:spMk id="8" creationId="{DBECAB6F-B8C9-5631-5D98-BBCDFD2ADA1F}"/>
          </ac:spMkLst>
        </pc:spChg>
        <pc:spChg chg="add mod">
          <ac:chgData name="Sai Pranav Nuti" userId="1eb1af54eed2de7f" providerId="LiveId" clId="{C97AE824-B160-4C2F-8677-62E2169CDCCE}" dt="2023-06-20T18:44:19.741" v="3230" actId="1076"/>
          <ac:spMkLst>
            <pc:docMk/>
            <pc:sldMk cId="837182568" sldId="263"/>
            <ac:spMk id="9" creationId="{C49AFC2C-1F0F-BA5F-0311-B8D16D5E639B}"/>
          </ac:spMkLst>
        </pc:spChg>
        <pc:spChg chg="add del mod">
          <ac:chgData name="Sai Pranav Nuti" userId="1eb1af54eed2de7f" providerId="LiveId" clId="{C97AE824-B160-4C2F-8677-62E2169CDCCE}" dt="2023-06-20T18:44:57.373" v="3259" actId="113"/>
          <ac:spMkLst>
            <pc:docMk/>
            <pc:sldMk cId="837182568" sldId="263"/>
            <ac:spMk id="10" creationId="{BFD46277-DC4F-AB52-56CD-A6F2B9C73968}"/>
          </ac:spMkLst>
        </pc:spChg>
        <pc:spChg chg="add mod">
          <ac:chgData name="Sai Pranav Nuti" userId="1eb1af54eed2de7f" providerId="LiveId" clId="{C97AE824-B160-4C2F-8677-62E2169CDCCE}" dt="2023-06-20T19:05:30.837" v="3731" actId="1076"/>
          <ac:spMkLst>
            <pc:docMk/>
            <pc:sldMk cId="837182568" sldId="263"/>
            <ac:spMk id="11" creationId="{1EEB9D34-4CED-161B-D4E7-B9457727759D}"/>
          </ac:spMkLst>
        </pc:spChg>
        <pc:spChg chg="add mod">
          <ac:chgData name="Sai Pranav Nuti" userId="1eb1af54eed2de7f" providerId="LiveId" clId="{C97AE824-B160-4C2F-8677-62E2169CDCCE}" dt="2023-06-20T19:05:39.345" v="3733" actId="1076"/>
          <ac:spMkLst>
            <pc:docMk/>
            <pc:sldMk cId="837182568" sldId="263"/>
            <ac:spMk id="12" creationId="{A35494D4-F66C-9D05-C678-EEF59EC7FD88}"/>
          </ac:spMkLst>
        </pc:spChg>
        <pc:spChg chg="add mod">
          <ac:chgData name="Sai Pranav Nuti" userId="1eb1af54eed2de7f" providerId="LiveId" clId="{C97AE824-B160-4C2F-8677-62E2169CDCCE}" dt="2023-06-20T19:02:12.221" v="3652" actId="255"/>
          <ac:spMkLst>
            <pc:docMk/>
            <pc:sldMk cId="837182568" sldId="263"/>
            <ac:spMk id="13" creationId="{0C1F5BB1-FAE1-C980-E0EF-1482A2D74884}"/>
          </ac:spMkLst>
        </pc:spChg>
        <pc:spChg chg="add mod">
          <ac:chgData name="Sai Pranav Nuti" userId="1eb1af54eed2de7f" providerId="LiveId" clId="{C97AE824-B160-4C2F-8677-62E2169CDCCE}" dt="2023-06-20T18:55:17.574" v="3442" actId="14100"/>
          <ac:spMkLst>
            <pc:docMk/>
            <pc:sldMk cId="837182568" sldId="263"/>
            <ac:spMk id="21" creationId="{1E49C838-BFCB-87CD-3F89-413C0A753BCE}"/>
          </ac:spMkLst>
        </pc:spChg>
        <pc:spChg chg="add">
          <ac:chgData name="Sai Pranav Nuti" userId="1eb1af54eed2de7f" providerId="LiveId" clId="{C97AE824-B160-4C2F-8677-62E2169CDCCE}" dt="2023-06-20T18:55:07.261" v="3440" actId="11529"/>
          <ac:spMkLst>
            <pc:docMk/>
            <pc:sldMk cId="837182568" sldId="263"/>
            <ac:spMk id="22" creationId="{4533DAC4-57D0-19F7-5A8B-F20E9945DD51}"/>
          </ac:spMkLst>
        </pc:spChg>
        <pc:spChg chg="add mod">
          <ac:chgData name="Sai Pranav Nuti" userId="1eb1af54eed2de7f" providerId="LiveId" clId="{C97AE824-B160-4C2F-8677-62E2169CDCCE}" dt="2023-06-20T18:55:53.503" v="3455" actId="14100"/>
          <ac:spMkLst>
            <pc:docMk/>
            <pc:sldMk cId="837182568" sldId="263"/>
            <ac:spMk id="24" creationId="{2927A84B-5CF1-45B6-138E-D8E8C352B0F7}"/>
          </ac:spMkLst>
        </pc:spChg>
        <pc:spChg chg="add mod">
          <ac:chgData name="Sai Pranav Nuti" userId="1eb1af54eed2de7f" providerId="LiveId" clId="{C97AE824-B160-4C2F-8677-62E2169CDCCE}" dt="2023-06-20T18:56:23.104" v="3464" actId="20577"/>
          <ac:spMkLst>
            <pc:docMk/>
            <pc:sldMk cId="837182568" sldId="263"/>
            <ac:spMk id="25" creationId="{ADA539CB-BA7B-6E21-72B6-0B3A587F5AD7}"/>
          </ac:spMkLst>
        </pc:spChg>
        <pc:spChg chg="add mod">
          <ac:chgData name="Sai Pranav Nuti" userId="1eb1af54eed2de7f" providerId="LiveId" clId="{C97AE824-B160-4C2F-8677-62E2169CDCCE}" dt="2023-06-20T19:04:49.136" v="3728" actId="688"/>
          <ac:spMkLst>
            <pc:docMk/>
            <pc:sldMk cId="837182568" sldId="263"/>
            <ac:spMk id="29" creationId="{CF6800FB-38E2-FAC1-3861-775F310CABA1}"/>
          </ac:spMkLst>
        </pc:spChg>
        <pc:spChg chg="add del">
          <ac:chgData name="Sai Pranav Nuti" userId="1eb1af54eed2de7f" providerId="LiveId" clId="{C97AE824-B160-4C2F-8677-62E2169CDCCE}" dt="2023-06-20T19:05:07.707" v="3730" actId="11529"/>
          <ac:spMkLst>
            <pc:docMk/>
            <pc:sldMk cId="837182568" sldId="263"/>
            <ac:spMk id="30" creationId="{03255B05-AB0B-9BD3-8944-E525551EBDAF}"/>
          </ac:spMkLst>
        </pc:spChg>
        <pc:cxnChg chg="add mod">
          <ac:chgData name="Sai Pranav Nuti" userId="1eb1af54eed2de7f" providerId="LiveId" clId="{C97AE824-B160-4C2F-8677-62E2169CDCCE}" dt="2023-06-20T18:41:30.624" v="3132" actId="1582"/>
          <ac:cxnSpMkLst>
            <pc:docMk/>
            <pc:sldMk cId="837182568" sldId="263"/>
            <ac:cxnSpMk id="3" creationId="{07B722CF-0E56-C366-A3E6-6DA4D41D68FC}"/>
          </ac:cxnSpMkLst>
        </pc:cxnChg>
        <pc:cxnChg chg="add mod">
          <ac:chgData name="Sai Pranav Nuti" userId="1eb1af54eed2de7f" providerId="LiveId" clId="{C97AE824-B160-4C2F-8677-62E2169CDCCE}" dt="2023-06-20T18:48:35.400" v="3270" actId="1076"/>
          <ac:cxnSpMkLst>
            <pc:docMk/>
            <pc:sldMk cId="837182568" sldId="263"/>
            <ac:cxnSpMk id="5" creationId="{D5E4FC07-FBDB-D7BC-CAF7-840D2F5EA09C}"/>
          </ac:cxnSpMkLst>
        </pc:cxnChg>
        <pc:cxnChg chg="add mod">
          <ac:chgData name="Sai Pranav Nuti" userId="1eb1af54eed2de7f" providerId="LiveId" clId="{C97AE824-B160-4C2F-8677-62E2169CDCCE}" dt="2023-06-20T19:05:44.850" v="3734" actId="14100"/>
          <ac:cxnSpMkLst>
            <pc:docMk/>
            <pc:sldMk cId="837182568" sldId="263"/>
            <ac:cxnSpMk id="15" creationId="{8F66CFFD-8FB3-8BB6-F9CA-F0E749D84A7D}"/>
          </ac:cxnSpMkLst>
        </pc:cxnChg>
        <pc:cxnChg chg="add mod">
          <ac:chgData name="Sai Pranav Nuti" userId="1eb1af54eed2de7f" providerId="LiveId" clId="{C97AE824-B160-4C2F-8677-62E2169CDCCE}" dt="2023-06-20T18:55:14.228" v="3441" actId="14100"/>
          <ac:cxnSpMkLst>
            <pc:docMk/>
            <pc:sldMk cId="837182568" sldId="263"/>
            <ac:cxnSpMk id="17" creationId="{A8385CCC-519B-FC47-4A9C-8DC502C62331}"/>
          </ac:cxnSpMkLst>
        </pc:cxnChg>
        <pc:cxnChg chg="add mod">
          <ac:chgData name="Sai Pranav Nuti" userId="1eb1af54eed2de7f" providerId="LiveId" clId="{C97AE824-B160-4C2F-8677-62E2169CDCCE}" dt="2023-06-20T19:03:46.707" v="3666" actId="1582"/>
          <ac:cxnSpMkLst>
            <pc:docMk/>
            <pc:sldMk cId="837182568" sldId="263"/>
            <ac:cxnSpMk id="28" creationId="{924332E3-E7E7-BF62-B3B7-3126AFB1ECA7}"/>
          </ac:cxnSpMkLst>
        </pc:cxnChg>
      </pc:sldChg>
      <pc:sldChg chg="new del">
        <pc:chgData name="Sai Pranav Nuti" userId="1eb1af54eed2de7f" providerId="LiveId" clId="{C97AE824-B160-4C2F-8677-62E2169CDCCE}" dt="2023-06-20T18:01:44.470" v="2408" actId="2696"/>
        <pc:sldMkLst>
          <pc:docMk/>
          <pc:sldMk cId="846067486" sldId="263"/>
        </pc:sldMkLst>
      </pc:sldChg>
      <pc:sldChg chg="addSp delSp modSp new mod">
        <pc:chgData name="Sai Pranav Nuti" userId="1eb1af54eed2de7f" providerId="LiveId" clId="{C97AE824-B160-4C2F-8677-62E2169CDCCE}" dt="2023-06-20T19:28:12.688" v="4796" actId="20577"/>
        <pc:sldMkLst>
          <pc:docMk/>
          <pc:sldMk cId="2634857259" sldId="264"/>
        </pc:sldMkLst>
        <pc:spChg chg="add del mod">
          <ac:chgData name="Sai Pranav Nuti" userId="1eb1af54eed2de7f" providerId="LiveId" clId="{C97AE824-B160-4C2F-8677-62E2169CDCCE}" dt="2023-06-20T19:05:58.979" v="3738"/>
          <ac:spMkLst>
            <pc:docMk/>
            <pc:sldMk cId="2634857259" sldId="264"/>
            <ac:spMk id="2" creationId="{25327BDA-22A2-C382-5012-84C168F97084}"/>
          </ac:spMkLst>
        </pc:spChg>
        <pc:spChg chg="add mod">
          <ac:chgData name="Sai Pranav Nuti" userId="1eb1af54eed2de7f" providerId="LiveId" clId="{C97AE824-B160-4C2F-8677-62E2169CDCCE}" dt="2023-06-20T19:28:12.688" v="4796" actId="20577"/>
          <ac:spMkLst>
            <pc:docMk/>
            <pc:sldMk cId="2634857259" sldId="264"/>
            <ac:spMk id="3" creationId="{2F3C996A-50DC-9AE4-3091-7438099E6E27}"/>
          </ac:spMkLst>
        </pc:spChg>
      </pc:sldChg>
      <pc:sldChg chg="addSp delSp modSp new mod">
        <pc:chgData name="Sai Pranav Nuti" userId="1eb1af54eed2de7f" providerId="LiveId" clId="{C97AE824-B160-4C2F-8677-62E2169CDCCE}" dt="2023-06-20T19:43:40.167" v="4986" actId="20577"/>
        <pc:sldMkLst>
          <pc:docMk/>
          <pc:sldMk cId="1432626202" sldId="265"/>
        </pc:sldMkLst>
        <pc:spChg chg="add del mod">
          <ac:chgData name="Sai Pranav Nuti" userId="1eb1af54eed2de7f" providerId="LiveId" clId="{C97AE824-B160-4C2F-8677-62E2169CDCCE}" dt="2023-06-20T19:37:26.768" v="4800" actId="21"/>
          <ac:spMkLst>
            <pc:docMk/>
            <pc:sldMk cId="1432626202" sldId="265"/>
            <ac:spMk id="3" creationId="{345D0D14-568B-A831-6EAF-2A215FA4094E}"/>
          </ac:spMkLst>
        </pc:spChg>
        <pc:spChg chg="add mod">
          <ac:chgData name="Sai Pranav Nuti" userId="1eb1af54eed2de7f" providerId="LiveId" clId="{C97AE824-B160-4C2F-8677-62E2169CDCCE}" dt="2023-06-20T19:39:55.983" v="4831" actId="255"/>
          <ac:spMkLst>
            <pc:docMk/>
            <pc:sldMk cId="1432626202" sldId="265"/>
            <ac:spMk id="6" creationId="{2A9748D2-4206-F41B-3B0A-09B6E38A0C5B}"/>
          </ac:spMkLst>
        </pc:spChg>
        <pc:spChg chg="add mod">
          <ac:chgData name="Sai Pranav Nuti" userId="1eb1af54eed2de7f" providerId="LiveId" clId="{C97AE824-B160-4C2F-8677-62E2169CDCCE}" dt="2023-06-20T19:43:40.167" v="4986" actId="20577"/>
          <ac:spMkLst>
            <pc:docMk/>
            <pc:sldMk cId="1432626202" sldId="265"/>
            <ac:spMk id="7" creationId="{88975DCE-98B2-9D20-FABB-A62F8BF90FAE}"/>
          </ac:spMkLst>
        </pc:spChg>
        <pc:spChg chg="add mod">
          <ac:chgData name="Sai Pranav Nuti" userId="1eb1af54eed2de7f" providerId="LiveId" clId="{C97AE824-B160-4C2F-8677-62E2169CDCCE}" dt="2023-06-20T19:42:43.070" v="4971" actId="1076"/>
          <ac:spMkLst>
            <pc:docMk/>
            <pc:sldMk cId="1432626202" sldId="265"/>
            <ac:spMk id="10" creationId="{0744C83D-33D2-EC2B-66CE-3747D952898A}"/>
          </ac:spMkLst>
        </pc:spChg>
        <pc:picChg chg="add mod">
          <ac:chgData name="Sai Pranav Nuti" userId="1eb1af54eed2de7f" providerId="LiveId" clId="{C97AE824-B160-4C2F-8677-62E2169CDCCE}" dt="2023-06-20T19:42:46.441" v="4972" actId="1076"/>
          <ac:picMkLst>
            <pc:docMk/>
            <pc:sldMk cId="1432626202" sldId="265"/>
            <ac:picMk id="9" creationId="{E03899D0-FA78-70AC-D543-13D2EB81C3D2}"/>
          </ac:picMkLst>
        </pc:picChg>
        <pc:picChg chg="add mod">
          <ac:chgData name="Sai Pranav Nuti" userId="1eb1af54eed2de7f" providerId="LiveId" clId="{C97AE824-B160-4C2F-8677-62E2169CDCCE}" dt="2023-06-20T19:39:21.363" v="4816" actId="1076"/>
          <ac:picMkLst>
            <pc:docMk/>
            <pc:sldMk cId="1432626202" sldId="265"/>
            <ac:picMk id="1026" creationId="{A23D398E-6E75-35DA-2798-82AD786A70F8}"/>
          </ac:picMkLst>
        </pc:picChg>
        <pc:cxnChg chg="add mod">
          <ac:chgData name="Sai Pranav Nuti" userId="1eb1af54eed2de7f" providerId="LiveId" clId="{C97AE824-B160-4C2F-8677-62E2169CDCCE}" dt="2023-06-20T19:39:03.888" v="4813" actId="1076"/>
          <ac:cxnSpMkLst>
            <pc:docMk/>
            <pc:sldMk cId="1432626202" sldId="265"/>
            <ac:cxnSpMk id="5" creationId="{C5BCBC18-A09A-99D0-CB7B-0906AD2A40F1}"/>
          </ac:cxnSpMkLst>
        </pc:cxnChg>
      </pc:sldChg>
      <pc:sldChg chg="addSp delSp modSp new mod">
        <pc:chgData name="Sai Pranav Nuti" userId="1eb1af54eed2de7f" providerId="LiveId" clId="{C97AE824-B160-4C2F-8677-62E2169CDCCE}" dt="2023-06-20T20:24:32.525" v="5214" actId="1076"/>
        <pc:sldMkLst>
          <pc:docMk/>
          <pc:sldMk cId="2121831202" sldId="266"/>
        </pc:sldMkLst>
        <pc:spChg chg="add mod">
          <ac:chgData name="Sai Pranav Nuti" userId="1eb1af54eed2de7f" providerId="LiveId" clId="{C97AE824-B160-4C2F-8677-62E2169CDCCE}" dt="2023-06-20T20:09:57.293" v="5081" actId="1076"/>
          <ac:spMkLst>
            <pc:docMk/>
            <pc:sldMk cId="2121831202" sldId="266"/>
            <ac:spMk id="2" creationId="{4A797F92-1318-19BD-AA0E-C8ECB5149A52}"/>
          </ac:spMkLst>
        </pc:spChg>
        <pc:spChg chg="add mod">
          <ac:chgData name="Sai Pranav Nuti" userId="1eb1af54eed2de7f" providerId="LiveId" clId="{C97AE824-B160-4C2F-8677-62E2169CDCCE}" dt="2023-06-20T20:09:57.293" v="5081" actId="1076"/>
          <ac:spMkLst>
            <pc:docMk/>
            <pc:sldMk cId="2121831202" sldId="266"/>
            <ac:spMk id="3" creationId="{A1586F66-9711-40E3-CD94-07947A66BF29}"/>
          </ac:spMkLst>
        </pc:spChg>
        <pc:spChg chg="add mod">
          <ac:chgData name="Sai Pranav Nuti" userId="1eb1af54eed2de7f" providerId="LiveId" clId="{C97AE824-B160-4C2F-8677-62E2169CDCCE}" dt="2023-06-20T20:23:25.536" v="5202" actId="1076"/>
          <ac:spMkLst>
            <pc:docMk/>
            <pc:sldMk cId="2121831202" sldId="266"/>
            <ac:spMk id="4" creationId="{DC23A986-4ACA-EC0A-903C-7488C175BF5C}"/>
          </ac:spMkLst>
        </pc:spChg>
        <pc:spChg chg="add mod">
          <ac:chgData name="Sai Pranav Nuti" userId="1eb1af54eed2de7f" providerId="LiveId" clId="{C97AE824-B160-4C2F-8677-62E2169CDCCE}" dt="2023-06-20T20:09:57.293" v="5081" actId="1076"/>
          <ac:spMkLst>
            <pc:docMk/>
            <pc:sldMk cId="2121831202" sldId="266"/>
            <ac:spMk id="5" creationId="{859C31BD-C585-EEF0-FD5F-1D9E415A3989}"/>
          </ac:spMkLst>
        </pc:spChg>
        <pc:spChg chg="add mod">
          <ac:chgData name="Sai Pranav Nuti" userId="1eb1af54eed2de7f" providerId="LiveId" clId="{C97AE824-B160-4C2F-8677-62E2169CDCCE}" dt="2023-06-20T20:09:57.293" v="5081" actId="1076"/>
          <ac:spMkLst>
            <pc:docMk/>
            <pc:sldMk cId="2121831202" sldId="266"/>
            <ac:spMk id="6" creationId="{B6A4DFFE-A14B-6FD8-9C4E-11C1A65ECB0C}"/>
          </ac:spMkLst>
        </pc:spChg>
        <pc:spChg chg="add mod">
          <ac:chgData name="Sai Pranav Nuti" userId="1eb1af54eed2de7f" providerId="LiveId" clId="{C97AE824-B160-4C2F-8677-62E2169CDCCE}" dt="2023-06-20T20:09:57.293" v="5081" actId="1076"/>
          <ac:spMkLst>
            <pc:docMk/>
            <pc:sldMk cId="2121831202" sldId="266"/>
            <ac:spMk id="7" creationId="{30318C90-B254-1EF9-90FB-097BD6DEF7F4}"/>
          </ac:spMkLst>
        </pc:spChg>
        <pc:spChg chg="add mod">
          <ac:chgData name="Sai Pranav Nuti" userId="1eb1af54eed2de7f" providerId="LiveId" clId="{C97AE824-B160-4C2F-8677-62E2169CDCCE}" dt="2023-06-20T20:09:57.293" v="5081" actId="1076"/>
          <ac:spMkLst>
            <pc:docMk/>
            <pc:sldMk cId="2121831202" sldId="266"/>
            <ac:spMk id="13" creationId="{EB6BE657-8567-B65C-A50C-F2FDD03C129F}"/>
          </ac:spMkLst>
        </pc:spChg>
        <pc:spChg chg="add mod">
          <ac:chgData name="Sai Pranav Nuti" userId="1eb1af54eed2de7f" providerId="LiveId" clId="{C97AE824-B160-4C2F-8677-62E2169CDCCE}" dt="2023-06-20T20:09:57.293" v="5081" actId="1076"/>
          <ac:spMkLst>
            <pc:docMk/>
            <pc:sldMk cId="2121831202" sldId="266"/>
            <ac:spMk id="14" creationId="{AE72E8AE-6B95-2900-E0DF-26A175279BDC}"/>
          </ac:spMkLst>
        </pc:spChg>
        <pc:spChg chg="add mod">
          <ac:chgData name="Sai Pranav Nuti" userId="1eb1af54eed2de7f" providerId="LiveId" clId="{C97AE824-B160-4C2F-8677-62E2169CDCCE}" dt="2023-06-20T20:15:37.816" v="5129" actId="1076"/>
          <ac:spMkLst>
            <pc:docMk/>
            <pc:sldMk cId="2121831202" sldId="266"/>
            <ac:spMk id="27" creationId="{C27C5CB9-FD07-88A4-7A6C-5F0293F1535B}"/>
          </ac:spMkLst>
        </pc:spChg>
        <pc:spChg chg="add mod">
          <ac:chgData name="Sai Pranav Nuti" userId="1eb1af54eed2de7f" providerId="LiveId" clId="{C97AE824-B160-4C2F-8677-62E2169CDCCE}" dt="2023-06-20T20:16:38.310" v="5135" actId="14100"/>
          <ac:spMkLst>
            <pc:docMk/>
            <pc:sldMk cId="2121831202" sldId="266"/>
            <ac:spMk id="28" creationId="{593FF30E-615B-BDAC-BDD9-D8D52E1E2D7A}"/>
          </ac:spMkLst>
        </pc:spChg>
        <pc:spChg chg="add mod">
          <ac:chgData name="Sai Pranav Nuti" userId="1eb1af54eed2de7f" providerId="LiveId" clId="{C97AE824-B160-4C2F-8677-62E2169CDCCE}" dt="2023-06-20T20:17:03.666" v="5142" actId="14100"/>
          <ac:spMkLst>
            <pc:docMk/>
            <pc:sldMk cId="2121831202" sldId="266"/>
            <ac:spMk id="29" creationId="{D23EEE1E-5089-D296-06B6-BD576112DD59}"/>
          </ac:spMkLst>
        </pc:spChg>
        <pc:spChg chg="add del mod">
          <ac:chgData name="Sai Pranav Nuti" userId="1eb1af54eed2de7f" providerId="LiveId" clId="{C97AE824-B160-4C2F-8677-62E2169CDCCE}" dt="2023-06-20T20:17:24.906" v="5152"/>
          <ac:spMkLst>
            <pc:docMk/>
            <pc:sldMk cId="2121831202" sldId="266"/>
            <ac:spMk id="30" creationId="{B735C912-CCAC-DD36-4A47-07BBA52F593D}"/>
          </ac:spMkLst>
        </pc:spChg>
        <pc:spChg chg="add mod">
          <ac:chgData name="Sai Pranav Nuti" userId="1eb1af54eed2de7f" providerId="LiveId" clId="{C97AE824-B160-4C2F-8677-62E2169CDCCE}" dt="2023-06-20T20:16:59.086" v="5141" actId="122"/>
          <ac:spMkLst>
            <pc:docMk/>
            <pc:sldMk cId="2121831202" sldId="266"/>
            <ac:spMk id="31" creationId="{B9C49808-E819-541D-2A43-01857E8AFAC7}"/>
          </ac:spMkLst>
        </pc:spChg>
        <pc:spChg chg="add mod">
          <ac:chgData name="Sai Pranav Nuti" userId="1eb1af54eed2de7f" providerId="LiveId" clId="{C97AE824-B160-4C2F-8677-62E2169CDCCE}" dt="2023-06-20T20:17:24.048" v="5150" actId="1076"/>
          <ac:spMkLst>
            <pc:docMk/>
            <pc:sldMk cId="2121831202" sldId="266"/>
            <ac:spMk id="32" creationId="{CAB8201C-981A-E5E3-8414-0D7ADA900AAC}"/>
          </ac:spMkLst>
        </pc:spChg>
        <pc:spChg chg="add">
          <ac:chgData name="Sai Pranav Nuti" userId="1eb1af54eed2de7f" providerId="LiveId" clId="{C97AE824-B160-4C2F-8677-62E2169CDCCE}" dt="2023-06-20T20:18:10.176" v="5153" actId="11529"/>
          <ac:spMkLst>
            <pc:docMk/>
            <pc:sldMk cId="2121831202" sldId="266"/>
            <ac:spMk id="33" creationId="{56764D5E-54DF-BC8D-A4CB-335DAD6B7317}"/>
          </ac:spMkLst>
        </pc:spChg>
        <pc:spChg chg="add">
          <ac:chgData name="Sai Pranav Nuti" userId="1eb1af54eed2de7f" providerId="LiveId" clId="{C97AE824-B160-4C2F-8677-62E2169CDCCE}" dt="2023-06-20T20:18:19.776" v="5154" actId="11529"/>
          <ac:spMkLst>
            <pc:docMk/>
            <pc:sldMk cId="2121831202" sldId="266"/>
            <ac:spMk id="34" creationId="{9D00BC77-F5AE-F069-6DEB-2CC37B26A034}"/>
          </ac:spMkLst>
        </pc:spChg>
        <pc:spChg chg="add mod">
          <ac:chgData name="Sai Pranav Nuti" userId="1eb1af54eed2de7f" providerId="LiveId" clId="{C97AE824-B160-4C2F-8677-62E2169CDCCE}" dt="2023-06-20T20:18:45.330" v="5161" actId="14100"/>
          <ac:spMkLst>
            <pc:docMk/>
            <pc:sldMk cId="2121831202" sldId="266"/>
            <ac:spMk id="35" creationId="{A9D99363-913E-E48B-A69B-7F355D510D5E}"/>
          </ac:spMkLst>
        </pc:spChg>
        <pc:spChg chg="add mod">
          <ac:chgData name="Sai Pranav Nuti" userId="1eb1af54eed2de7f" providerId="LiveId" clId="{C97AE824-B160-4C2F-8677-62E2169CDCCE}" dt="2023-06-20T20:18:59.001" v="5163" actId="688"/>
          <ac:spMkLst>
            <pc:docMk/>
            <pc:sldMk cId="2121831202" sldId="266"/>
            <ac:spMk id="36" creationId="{2D8278E1-9D72-7BB8-B622-206A4700C983}"/>
          </ac:spMkLst>
        </pc:spChg>
        <pc:spChg chg="add mod">
          <ac:chgData name="Sai Pranav Nuti" userId="1eb1af54eed2de7f" providerId="LiveId" clId="{C97AE824-B160-4C2F-8677-62E2169CDCCE}" dt="2023-06-20T20:19:40.246" v="5172" actId="14100"/>
          <ac:spMkLst>
            <pc:docMk/>
            <pc:sldMk cId="2121831202" sldId="266"/>
            <ac:spMk id="37" creationId="{F437EC28-1723-F8B9-3A50-95ADC49A8439}"/>
          </ac:spMkLst>
        </pc:spChg>
        <pc:spChg chg="add mod">
          <ac:chgData name="Sai Pranav Nuti" userId="1eb1af54eed2de7f" providerId="LiveId" clId="{C97AE824-B160-4C2F-8677-62E2169CDCCE}" dt="2023-06-20T20:19:35.716" v="5170" actId="1076"/>
          <ac:spMkLst>
            <pc:docMk/>
            <pc:sldMk cId="2121831202" sldId="266"/>
            <ac:spMk id="38" creationId="{EA5396FA-23B0-D1C9-75F9-C19E573BFADD}"/>
          </ac:spMkLst>
        </pc:spChg>
        <pc:spChg chg="add del mod">
          <ac:chgData name="Sai Pranav Nuti" userId="1eb1af54eed2de7f" providerId="LiveId" clId="{C97AE824-B160-4C2F-8677-62E2169CDCCE}" dt="2023-06-20T20:20:14.996" v="5179"/>
          <ac:spMkLst>
            <pc:docMk/>
            <pc:sldMk cId="2121831202" sldId="266"/>
            <ac:spMk id="39" creationId="{5AC63DA1-6127-3045-FC5A-D6BAC4E4232D}"/>
          </ac:spMkLst>
        </pc:spChg>
        <pc:spChg chg="add mod">
          <ac:chgData name="Sai Pranav Nuti" userId="1eb1af54eed2de7f" providerId="LiveId" clId="{C97AE824-B160-4C2F-8677-62E2169CDCCE}" dt="2023-06-20T20:20:13.596" v="5177" actId="1076"/>
          <ac:spMkLst>
            <pc:docMk/>
            <pc:sldMk cId="2121831202" sldId="266"/>
            <ac:spMk id="40" creationId="{AA21B58B-CBE1-7E9D-22BE-5B48E2760892}"/>
          </ac:spMkLst>
        </pc:spChg>
        <pc:spChg chg="add mod">
          <ac:chgData name="Sai Pranav Nuti" userId="1eb1af54eed2de7f" providerId="LiveId" clId="{C97AE824-B160-4C2F-8677-62E2169CDCCE}" dt="2023-06-20T20:20:45.376" v="5184" actId="1076"/>
          <ac:spMkLst>
            <pc:docMk/>
            <pc:sldMk cId="2121831202" sldId="266"/>
            <ac:spMk id="41" creationId="{48CF972A-E244-4D5E-A6EB-662A3F750146}"/>
          </ac:spMkLst>
        </pc:spChg>
        <pc:spChg chg="add mod">
          <ac:chgData name="Sai Pranav Nuti" userId="1eb1af54eed2de7f" providerId="LiveId" clId="{C97AE824-B160-4C2F-8677-62E2169CDCCE}" dt="2023-06-20T20:21:16.465" v="5186" actId="1076"/>
          <ac:spMkLst>
            <pc:docMk/>
            <pc:sldMk cId="2121831202" sldId="266"/>
            <ac:spMk id="42" creationId="{9850360A-1E92-2E23-75D8-137012DEAEFE}"/>
          </ac:spMkLst>
        </pc:spChg>
        <pc:spChg chg="add del mod">
          <ac:chgData name="Sai Pranav Nuti" userId="1eb1af54eed2de7f" providerId="LiveId" clId="{C97AE824-B160-4C2F-8677-62E2169CDCCE}" dt="2023-06-20T20:21:46.266" v="5189" actId="478"/>
          <ac:spMkLst>
            <pc:docMk/>
            <pc:sldMk cId="2121831202" sldId="266"/>
            <ac:spMk id="43" creationId="{E6F06BA8-A2D7-6008-4322-90615FB8476D}"/>
          </ac:spMkLst>
        </pc:spChg>
        <pc:spChg chg="add mod">
          <ac:chgData name="Sai Pranav Nuti" userId="1eb1af54eed2de7f" providerId="LiveId" clId="{C97AE824-B160-4C2F-8677-62E2169CDCCE}" dt="2023-06-20T20:22:02.197" v="5194" actId="1076"/>
          <ac:spMkLst>
            <pc:docMk/>
            <pc:sldMk cId="2121831202" sldId="266"/>
            <ac:spMk id="44" creationId="{8ED0C761-4E57-89B3-E412-7E3A49E50C9B}"/>
          </ac:spMkLst>
        </pc:spChg>
        <pc:spChg chg="add mod">
          <ac:chgData name="Sai Pranav Nuti" userId="1eb1af54eed2de7f" providerId="LiveId" clId="{C97AE824-B160-4C2F-8677-62E2169CDCCE}" dt="2023-06-20T20:23:39.952" v="5206" actId="688"/>
          <ac:spMkLst>
            <pc:docMk/>
            <pc:sldMk cId="2121831202" sldId="266"/>
            <ac:spMk id="45" creationId="{69CDB884-4F55-D20E-BA06-9F7CA849BDE4}"/>
          </ac:spMkLst>
        </pc:spChg>
        <pc:spChg chg="add mod">
          <ac:chgData name="Sai Pranav Nuti" userId="1eb1af54eed2de7f" providerId="LiveId" clId="{C97AE824-B160-4C2F-8677-62E2169CDCCE}" dt="2023-06-20T20:24:32.525" v="5214" actId="1076"/>
          <ac:spMkLst>
            <pc:docMk/>
            <pc:sldMk cId="2121831202" sldId="266"/>
            <ac:spMk id="46" creationId="{E420E4E2-3830-B1C4-AE93-62E00D5869B1}"/>
          </ac:spMkLst>
        </pc:spChg>
        <pc:cxnChg chg="add mod">
          <ac:chgData name="Sai Pranav Nuti" userId="1eb1af54eed2de7f" providerId="LiveId" clId="{C97AE824-B160-4C2F-8677-62E2169CDCCE}" dt="2023-06-20T20:09:57.293" v="5081" actId="1076"/>
          <ac:cxnSpMkLst>
            <pc:docMk/>
            <pc:sldMk cId="2121831202" sldId="266"/>
            <ac:cxnSpMk id="9" creationId="{1056867E-B982-4239-AC26-B7C6BD7D5474}"/>
          </ac:cxnSpMkLst>
        </pc:cxnChg>
        <pc:cxnChg chg="add mod">
          <ac:chgData name="Sai Pranav Nuti" userId="1eb1af54eed2de7f" providerId="LiveId" clId="{C97AE824-B160-4C2F-8677-62E2169CDCCE}" dt="2023-06-20T20:09:57.293" v="5081" actId="1076"/>
          <ac:cxnSpMkLst>
            <pc:docMk/>
            <pc:sldMk cId="2121831202" sldId="266"/>
            <ac:cxnSpMk id="10" creationId="{FC72ECCE-61EF-17BE-97B6-A0BFB862B4DC}"/>
          </ac:cxnSpMkLst>
        </pc:cxnChg>
        <pc:cxnChg chg="add mod">
          <ac:chgData name="Sai Pranav Nuti" userId="1eb1af54eed2de7f" providerId="LiveId" clId="{C97AE824-B160-4C2F-8677-62E2169CDCCE}" dt="2023-06-20T20:09:57.293" v="5081" actId="1076"/>
          <ac:cxnSpMkLst>
            <pc:docMk/>
            <pc:sldMk cId="2121831202" sldId="266"/>
            <ac:cxnSpMk id="16" creationId="{DFF3657C-C496-12B2-4ED2-CD49339FABEB}"/>
          </ac:cxnSpMkLst>
        </pc:cxnChg>
        <pc:cxnChg chg="add mod">
          <ac:chgData name="Sai Pranav Nuti" userId="1eb1af54eed2de7f" providerId="LiveId" clId="{C97AE824-B160-4C2F-8677-62E2169CDCCE}" dt="2023-06-20T20:09:57.293" v="5081" actId="1076"/>
          <ac:cxnSpMkLst>
            <pc:docMk/>
            <pc:sldMk cId="2121831202" sldId="266"/>
            <ac:cxnSpMk id="17" creationId="{0E57312B-1987-E825-5C67-52DF430537F7}"/>
          </ac:cxnSpMkLst>
        </pc:cxnChg>
        <pc:cxnChg chg="add mod">
          <ac:chgData name="Sai Pranav Nuti" userId="1eb1af54eed2de7f" providerId="LiveId" clId="{C97AE824-B160-4C2F-8677-62E2169CDCCE}" dt="2023-06-20T20:09:57.293" v="5081" actId="1076"/>
          <ac:cxnSpMkLst>
            <pc:docMk/>
            <pc:sldMk cId="2121831202" sldId="266"/>
            <ac:cxnSpMk id="20" creationId="{72393BC6-447A-2604-03A6-E94A061447A3}"/>
          </ac:cxnSpMkLst>
        </pc:cxnChg>
        <pc:cxnChg chg="add mod">
          <ac:chgData name="Sai Pranav Nuti" userId="1eb1af54eed2de7f" providerId="LiveId" clId="{C97AE824-B160-4C2F-8677-62E2169CDCCE}" dt="2023-06-20T20:09:57.293" v="5081" actId="1076"/>
          <ac:cxnSpMkLst>
            <pc:docMk/>
            <pc:sldMk cId="2121831202" sldId="266"/>
            <ac:cxnSpMk id="22" creationId="{98805C8D-CC0B-4086-2D07-3B7491C7BAD6}"/>
          </ac:cxnSpMkLst>
        </pc:cxnChg>
      </pc:sldChg>
      <pc:sldChg chg="new">
        <pc:chgData name="Sai Pranav Nuti" userId="1eb1af54eed2de7f" providerId="LiveId" clId="{C97AE824-B160-4C2F-8677-62E2169CDCCE}" dt="2023-06-20T18:26:37.738" v="2413" actId="680"/>
        <pc:sldMkLst>
          <pc:docMk/>
          <pc:sldMk cId="1251580287" sldId="26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72CBA6-4F6E-4167-A3F1-28D22CA5826D}" type="datetimeFigureOut">
              <a:rPr lang="en-IN" smtClean="0"/>
              <a:t>21-06-2023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2A7F5B43-ABF9-44C9-99B9-F807F9205077}" type="slidenum">
              <a:rPr lang="en-IN" smtClean="0"/>
              <a:t>‹#›</a:t>
            </a:fld>
            <a:endParaRPr lang="en-IN"/>
          </a:p>
        </p:txBody>
      </p:sp>
    </p:spTree>
    <p:extLst>
      <p:ext uri="{BB962C8B-B14F-4D97-AF65-F5344CB8AC3E}">
        <p14:creationId xmlns:p14="http://schemas.microsoft.com/office/powerpoint/2010/main" val="3596604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72CBA6-4F6E-4167-A3F1-28D22CA5826D}" type="datetimeFigureOut">
              <a:rPr lang="en-IN" smtClean="0"/>
              <a:t>21-06-2023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7F5B43-ABF9-44C9-99B9-F807F9205077}" type="slidenum">
              <a:rPr lang="en-IN" smtClean="0"/>
              <a:t>‹#›</a:t>
            </a:fld>
            <a:endParaRPr lang="en-IN"/>
          </a:p>
        </p:txBody>
      </p:sp>
    </p:spTree>
    <p:extLst>
      <p:ext uri="{BB962C8B-B14F-4D97-AF65-F5344CB8AC3E}">
        <p14:creationId xmlns:p14="http://schemas.microsoft.com/office/powerpoint/2010/main" val="2936219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72CBA6-4F6E-4167-A3F1-28D22CA5826D}" type="datetimeFigureOut">
              <a:rPr lang="en-IN" smtClean="0"/>
              <a:t>21-06-2023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7F5B43-ABF9-44C9-99B9-F807F9205077}" type="slidenum">
              <a:rPr lang="en-IN" smtClean="0"/>
              <a:t>‹#›</a:t>
            </a:fld>
            <a:endParaRPr lang="en-IN"/>
          </a:p>
        </p:txBody>
      </p:sp>
    </p:spTree>
    <p:extLst>
      <p:ext uri="{BB962C8B-B14F-4D97-AF65-F5344CB8AC3E}">
        <p14:creationId xmlns:p14="http://schemas.microsoft.com/office/powerpoint/2010/main" val="636616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72CBA6-4F6E-4167-A3F1-28D22CA5826D}" type="datetimeFigureOut">
              <a:rPr lang="en-IN" smtClean="0"/>
              <a:t>21-06-2023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7F5B43-ABF9-44C9-99B9-F807F9205077}" type="slidenum">
              <a:rPr lang="en-IN" smtClean="0"/>
              <a:t>‹#›</a:t>
            </a:fld>
            <a:endParaRPr lang="en-IN"/>
          </a:p>
        </p:txBody>
      </p:sp>
    </p:spTree>
    <p:extLst>
      <p:ext uri="{BB962C8B-B14F-4D97-AF65-F5344CB8AC3E}">
        <p14:creationId xmlns:p14="http://schemas.microsoft.com/office/powerpoint/2010/main" val="3146619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72CBA6-4F6E-4167-A3F1-28D22CA5826D}" type="datetimeFigureOut">
              <a:rPr lang="en-IN" smtClean="0"/>
              <a:t>21-06-2023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7F5B43-ABF9-44C9-99B9-F807F9205077}" type="slidenum">
              <a:rPr lang="en-IN" smtClean="0"/>
              <a:t>‹#›</a:t>
            </a:fld>
            <a:endParaRPr lang="en-IN"/>
          </a:p>
        </p:txBody>
      </p:sp>
    </p:spTree>
    <p:extLst>
      <p:ext uri="{BB962C8B-B14F-4D97-AF65-F5344CB8AC3E}">
        <p14:creationId xmlns:p14="http://schemas.microsoft.com/office/powerpoint/2010/main" val="3106580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72CBA6-4F6E-4167-A3F1-28D22CA5826D}" type="datetimeFigureOut">
              <a:rPr lang="en-IN" smtClean="0"/>
              <a:t>21-06-2023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7F5B43-ABF9-44C9-99B9-F807F9205077}" type="slidenum">
              <a:rPr lang="en-IN" smtClean="0"/>
              <a:t>‹#›</a:t>
            </a:fld>
            <a:endParaRPr lang="en-IN"/>
          </a:p>
        </p:txBody>
      </p:sp>
    </p:spTree>
    <p:extLst>
      <p:ext uri="{BB962C8B-B14F-4D97-AF65-F5344CB8AC3E}">
        <p14:creationId xmlns:p14="http://schemas.microsoft.com/office/powerpoint/2010/main" val="22131083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72CBA6-4F6E-4167-A3F1-28D22CA5826D}" type="datetimeFigureOut">
              <a:rPr lang="en-IN" smtClean="0"/>
              <a:t>21-06-2023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7F5B43-ABF9-44C9-99B9-F807F9205077}" type="slidenum">
              <a:rPr lang="en-IN" smtClean="0"/>
              <a:t>‹#›</a:t>
            </a:fld>
            <a:endParaRPr lang="en-IN"/>
          </a:p>
        </p:txBody>
      </p:sp>
    </p:spTree>
    <p:extLst>
      <p:ext uri="{BB962C8B-B14F-4D97-AF65-F5344CB8AC3E}">
        <p14:creationId xmlns:p14="http://schemas.microsoft.com/office/powerpoint/2010/main" val="22659753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72CBA6-4F6E-4167-A3F1-28D22CA5826D}" type="datetimeFigureOut">
              <a:rPr lang="en-IN" smtClean="0"/>
              <a:t>21-06-2023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7F5B43-ABF9-44C9-99B9-F807F9205077}" type="slidenum">
              <a:rPr lang="en-IN" smtClean="0"/>
              <a:t>‹#›</a:t>
            </a:fld>
            <a:endParaRPr lang="en-IN"/>
          </a:p>
        </p:txBody>
      </p:sp>
    </p:spTree>
    <p:extLst>
      <p:ext uri="{BB962C8B-B14F-4D97-AF65-F5344CB8AC3E}">
        <p14:creationId xmlns:p14="http://schemas.microsoft.com/office/powerpoint/2010/main" val="40421963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72CBA6-4F6E-4167-A3F1-28D22CA5826D}" type="datetimeFigureOut">
              <a:rPr lang="en-IN" smtClean="0"/>
              <a:t>21-06-2023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7F5B43-ABF9-44C9-99B9-F807F9205077}" type="slidenum">
              <a:rPr lang="en-IN" smtClean="0"/>
              <a:t>‹#›</a:t>
            </a:fld>
            <a:endParaRPr lang="en-IN"/>
          </a:p>
        </p:txBody>
      </p:sp>
    </p:spTree>
    <p:extLst>
      <p:ext uri="{BB962C8B-B14F-4D97-AF65-F5344CB8AC3E}">
        <p14:creationId xmlns:p14="http://schemas.microsoft.com/office/powerpoint/2010/main" val="220981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72CBA6-4F6E-4167-A3F1-28D22CA5826D}" type="datetimeFigureOut">
              <a:rPr lang="en-IN" smtClean="0"/>
              <a:t>21-06-2023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2A7F5B43-ABF9-44C9-99B9-F807F9205077}" type="slidenum">
              <a:rPr lang="en-IN" smtClean="0"/>
              <a:t>‹#›</a:t>
            </a:fld>
            <a:endParaRPr lang="en-IN"/>
          </a:p>
        </p:txBody>
      </p:sp>
    </p:spTree>
    <p:extLst>
      <p:ext uri="{BB962C8B-B14F-4D97-AF65-F5344CB8AC3E}">
        <p14:creationId xmlns:p14="http://schemas.microsoft.com/office/powerpoint/2010/main" val="3131512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72CBA6-4F6E-4167-A3F1-28D22CA5826D}" type="datetimeFigureOut">
              <a:rPr lang="en-IN" smtClean="0"/>
              <a:t>21-06-2023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7F5B43-ABF9-44C9-99B9-F807F9205077}" type="slidenum">
              <a:rPr lang="en-IN" smtClean="0"/>
              <a:t>‹#›</a:t>
            </a:fld>
            <a:endParaRPr lang="en-IN"/>
          </a:p>
        </p:txBody>
      </p:sp>
    </p:spTree>
    <p:extLst>
      <p:ext uri="{BB962C8B-B14F-4D97-AF65-F5344CB8AC3E}">
        <p14:creationId xmlns:p14="http://schemas.microsoft.com/office/powerpoint/2010/main" val="872212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72CBA6-4F6E-4167-A3F1-28D22CA5826D}" type="datetimeFigureOut">
              <a:rPr lang="en-IN" smtClean="0"/>
              <a:t>21-06-2023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7F5B43-ABF9-44C9-99B9-F807F9205077}" type="slidenum">
              <a:rPr lang="en-IN" smtClean="0"/>
              <a:t>‹#›</a:t>
            </a:fld>
            <a:endParaRPr lang="en-IN"/>
          </a:p>
        </p:txBody>
      </p:sp>
    </p:spTree>
    <p:extLst>
      <p:ext uri="{BB962C8B-B14F-4D97-AF65-F5344CB8AC3E}">
        <p14:creationId xmlns:p14="http://schemas.microsoft.com/office/powerpoint/2010/main" val="1171355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72CBA6-4F6E-4167-A3F1-28D22CA5826D}" type="datetimeFigureOut">
              <a:rPr lang="en-IN" smtClean="0"/>
              <a:t>21-06-2023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7F5B43-ABF9-44C9-99B9-F807F9205077}" type="slidenum">
              <a:rPr lang="en-IN" smtClean="0"/>
              <a:t>‹#›</a:t>
            </a:fld>
            <a:endParaRPr lang="en-IN"/>
          </a:p>
        </p:txBody>
      </p:sp>
    </p:spTree>
    <p:extLst>
      <p:ext uri="{BB962C8B-B14F-4D97-AF65-F5344CB8AC3E}">
        <p14:creationId xmlns:p14="http://schemas.microsoft.com/office/powerpoint/2010/main" val="322293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72CBA6-4F6E-4167-A3F1-28D22CA5826D}" type="datetimeFigureOut">
              <a:rPr lang="en-IN" smtClean="0"/>
              <a:t>21-06-2023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7F5B43-ABF9-44C9-99B9-F807F9205077}" type="slidenum">
              <a:rPr lang="en-IN" smtClean="0"/>
              <a:t>‹#›</a:t>
            </a:fld>
            <a:endParaRPr lang="en-IN"/>
          </a:p>
        </p:txBody>
      </p:sp>
    </p:spTree>
    <p:extLst>
      <p:ext uri="{BB962C8B-B14F-4D97-AF65-F5344CB8AC3E}">
        <p14:creationId xmlns:p14="http://schemas.microsoft.com/office/powerpoint/2010/main" val="3947855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72CBA6-4F6E-4167-A3F1-28D22CA5826D}" type="datetimeFigureOut">
              <a:rPr lang="en-IN" smtClean="0"/>
              <a:t>21-06-2023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7F5B43-ABF9-44C9-99B9-F807F9205077}" type="slidenum">
              <a:rPr lang="en-IN" smtClean="0"/>
              <a:t>‹#›</a:t>
            </a:fld>
            <a:endParaRPr lang="en-IN"/>
          </a:p>
        </p:txBody>
      </p:sp>
    </p:spTree>
    <p:extLst>
      <p:ext uri="{BB962C8B-B14F-4D97-AF65-F5344CB8AC3E}">
        <p14:creationId xmlns:p14="http://schemas.microsoft.com/office/powerpoint/2010/main" val="4168607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72CBA6-4F6E-4167-A3F1-28D22CA5826D}" type="datetimeFigureOut">
              <a:rPr lang="en-IN" smtClean="0"/>
              <a:t>21-06-2023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7F5B43-ABF9-44C9-99B9-F807F9205077}" type="slidenum">
              <a:rPr lang="en-IN" smtClean="0"/>
              <a:t>‹#›</a:t>
            </a:fld>
            <a:endParaRPr lang="en-IN"/>
          </a:p>
        </p:txBody>
      </p:sp>
    </p:spTree>
    <p:extLst>
      <p:ext uri="{BB962C8B-B14F-4D97-AF65-F5344CB8AC3E}">
        <p14:creationId xmlns:p14="http://schemas.microsoft.com/office/powerpoint/2010/main" val="552597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72CBA6-4F6E-4167-A3F1-28D22CA5826D}" type="datetimeFigureOut">
              <a:rPr lang="en-IN" smtClean="0"/>
              <a:t>21-06-2023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7F5B43-ABF9-44C9-99B9-F807F9205077}" type="slidenum">
              <a:rPr lang="en-IN" smtClean="0"/>
              <a:t>‹#›</a:t>
            </a:fld>
            <a:endParaRPr lang="en-IN"/>
          </a:p>
        </p:txBody>
      </p:sp>
    </p:spTree>
    <p:extLst>
      <p:ext uri="{BB962C8B-B14F-4D97-AF65-F5344CB8AC3E}">
        <p14:creationId xmlns:p14="http://schemas.microsoft.com/office/powerpoint/2010/main" val="2773286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972CBA6-4F6E-4167-A3F1-28D22CA5826D}" type="datetimeFigureOut">
              <a:rPr lang="en-IN" smtClean="0"/>
              <a:t>21-06-2023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A7F5B43-ABF9-44C9-99B9-F807F9205077}" type="slidenum">
              <a:rPr lang="en-IN" smtClean="0"/>
              <a:t>‹#›</a:t>
            </a:fld>
            <a:endParaRPr lang="en-IN"/>
          </a:p>
        </p:txBody>
      </p:sp>
    </p:spTree>
    <p:extLst>
      <p:ext uri="{BB962C8B-B14F-4D97-AF65-F5344CB8AC3E}">
        <p14:creationId xmlns:p14="http://schemas.microsoft.com/office/powerpoint/2010/main" val="3886336147"/>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IT Ropar - Cut Off, Fees, Admission 2023, Courses, Result">
            <a:extLst>
              <a:ext uri="{FF2B5EF4-FFF2-40B4-BE49-F238E27FC236}">
                <a16:creationId xmlns:a16="http://schemas.microsoft.com/office/drawing/2014/main" id="{238D33C1-2E46-56B1-D422-890EA00691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03455" y="139959"/>
            <a:ext cx="1310018" cy="15115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6973901-04AC-375B-E768-C1BFCF769AF1}"/>
              </a:ext>
            </a:extLst>
          </p:cNvPr>
          <p:cNvSpPr txBox="1"/>
          <p:nvPr/>
        </p:nvSpPr>
        <p:spPr>
          <a:xfrm>
            <a:off x="3625720" y="387906"/>
            <a:ext cx="5564933" cy="1015663"/>
          </a:xfrm>
          <a:prstGeom prst="rect">
            <a:avLst/>
          </a:prstGeom>
          <a:noFill/>
        </p:spPr>
        <p:txBody>
          <a:bodyPr wrap="square" rtlCol="0">
            <a:spAutoFit/>
          </a:bodyPr>
          <a:lstStyle/>
          <a:p>
            <a:r>
              <a:rPr lang="en-IN" sz="4400" dirty="0"/>
              <a:t>CS-</a:t>
            </a:r>
            <a:r>
              <a:rPr lang="en-IN" sz="6000" dirty="0"/>
              <a:t>101</a:t>
            </a:r>
            <a:r>
              <a:rPr lang="en-IN" sz="4400" dirty="0"/>
              <a:t> PROJECT</a:t>
            </a:r>
          </a:p>
        </p:txBody>
      </p:sp>
      <p:graphicFrame>
        <p:nvGraphicFramePr>
          <p:cNvPr id="5" name="Table 5">
            <a:extLst>
              <a:ext uri="{FF2B5EF4-FFF2-40B4-BE49-F238E27FC236}">
                <a16:creationId xmlns:a16="http://schemas.microsoft.com/office/drawing/2014/main" id="{8CBEA4E6-84B4-DCDB-3545-B848539C4430}"/>
              </a:ext>
            </a:extLst>
          </p:cNvPr>
          <p:cNvGraphicFramePr>
            <a:graphicFrameLocks noGrp="1"/>
          </p:cNvGraphicFramePr>
          <p:nvPr>
            <p:extLst>
              <p:ext uri="{D42A27DB-BD31-4B8C-83A1-F6EECF244321}">
                <p14:modId xmlns:p14="http://schemas.microsoft.com/office/powerpoint/2010/main" val="1522403415"/>
              </p:ext>
            </p:extLst>
          </p:nvPr>
        </p:nvGraphicFramePr>
        <p:xfrm>
          <a:off x="2032000" y="5030410"/>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741424349"/>
                    </a:ext>
                  </a:extLst>
                </a:gridCol>
                <a:gridCol w="4064000">
                  <a:extLst>
                    <a:ext uri="{9D8B030D-6E8A-4147-A177-3AD203B41FA5}">
                      <a16:colId xmlns:a16="http://schemas.microsoft.com/office/drawing/2014/main" val="2626754618"/>
                    </a:ext>
                  </a:extLst>
                </a:gridCol>
              </a:tblGrid>
              <a:tr h="370840">
                <a:tc>
                  <a:txBody>
                    <a:bodyPr/>
                    <a:lstStyle/>
                    <a:p>
                      <a:r>
                        <a:rPr lang="en-IN" dirty="0"/>
                        <a:t>Group Members</a:t>
                      </a:r>
                    </a:p>
                  </a:txBody>
                  <a:tcPr/>
                </a:tc>
                <a:tc>
                  <a:txBody>
                    <a:bodyPr/>
                    <a:lstStyle/>
                    <a:p>
                      <a:r>
                        <a:rPr lang="en-IN" dirty="0"/>
                        <a:t>Entry Number</a:t>
                      </a:r>
                    </a:p>
                  </a:txBody>
                  <a:tcPr/>
                </a:tc>
                <a:extLst>
                  <a:ext uri="{0D108BD9-81ED-4DB2-BD59-A6C34878D82A}">
                    <a16:rowId xmlns:a16="http://schemas.microsoft.com/office/drawing/2014/main" val="3972981439"/>
                  </a:ext>
                </a:extLst>
              </a:tr>
              <a:tr h="370840">
                <a:tc>
                  <a:txBody>
                    <a:bodyPr/>
                    <a:lstStyle/>
                    <a:p>
                      <a:r>
                        <a:rPr lang="en-IN" dirty="0"/>
                        <a:t>SAHARSH SAXENA</a:t>
                      </a:r>
                    </a:p>
                  </a:txBody>
                  <a:tcPr/>
                </a:tc>
                <a:tc>
                  <a:txBody>
                    <a:bodyPr/>
                    <a:lstStyle/>
                    <a:p>
                      <a:r>
                        <a:rPr lang="en-IN" dirty="0"/>
                        <a:t>2022csb1116</a:t>
                      </a:r>
                    </a:p>
                  </a:txBody>
                  <a:tcPr/>
                </a:tc>
                <a:extLst>
                  <a:ext uri="{0D108BD9-81ED-4DB2-BD59-A6C34878D82A}">
                    <a16:rowId xmlns:a16="http://schemas.microsoft.com/office/drawing/2014/main" val="770442424"/>
                  </a:ext>
                </a:extLst>
              </a:tr>
              <a:tr h="370840">
                <a:tc>
                  <a:txBody>
                    <a:bodyPr/>
                    <a:lstStyle/>
                    <a:p>
                      <a:r>
                        <a:rPr lang="en-IN" dirty="0"/>
                        <a:t>SAI PRANAV NUTI</a:t>
                      </a:r>
                    </a:p>
                  </a:txBody>
                  <a:tcPr/>
                </a:tc>
                <a:tc>
                  <a:txBody>
                    <a:bodyPr/>
                    <a:lstStyle/>
                    <a:p>
                      <a:r>
                        <a:rPr lang="en-IN" dirty="0"/>
                        <a:t>2022csb1117</a:t>
                      </a:r>
                    </a:p>
                  </a:txBody>
                  <a:tcPr/>
                </a:tc>
                <a:extLst>
                  <a:ext uri="{0D108BD9-81ED-4DB2-BD59-A6C34878D82A}">
                    <a16:rowId xmlns:a16="http://schemas.microsoft.com/office/drawing/2014/main" val="2618578328"/>
                  </a:ext>
                </a:extLst>
              </a:tr>
            </a:tbl>
          </a:graphicData>
        </a:graphic>
      </p:graphicFrame>
      <p:sp>
        <p:nvSpPr>
          <p:cNvPr id="6" name="TextBox 5">
            <a:extLst>
              <a:ext uri="{FF2B5EF4-FFF2-40B4-BE49-F238E27FC236}">
                <a16:creationId xmlns:a16="http://schemas.microsoft.com/office/drawing/2014/main" id="{F43228F5-5377-66DE-EDF7-E3ED5207DE7F}"/>
              </a:ext>
            </a:extLst>
          </p:cNvPr>
          <p:cNvSpPr txBox="1"/>
          <p:nvPr/>
        </p:nvSpPr>
        <p:spPr>
          <a:xfrm>
            <a:off x="2258008" y="2425959"/>
            <a:ext cx="7901991" cy="1077218"/>
          </a:xfrm>
          <a:prstGeom prst="rect">
            <a:avLst/>
          </a:prstGeom>
          <a:noFill/>
        </p:spPr>
        <p:txBody>
          <a:bodyPr wrap="square" rtlCol="0">
            <a:spAutoFit/>
          </a:bodyPr>
          <a:lstStyle/>
          <a:p>
            <a:r>
              <a:rPr lang="en-IN" sz="3200" dirty="0"/>
              <a:t>Topic : Cryptography Diffie Hellmann Key  exchange algorithm</a:t>
            </a:r>
          </a:p>
        </p:txBody>
      </p:sp>
    </p:spTree>
    <p:extLst>
      <p:ext uri="{BB962C8B-B14F-4D97-AF65-F5344CB8AC3E}">
        <p14:creationId xmlns:p14="http://schemas.microsoft.com/office/powerpoint/2010/main" val="749077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5BCBC18-A09A-99D0-CB7B-0906AD2A40F1}"/>
              </a:ext>
            </a:extLst>
          </p:cNvPr>
          <p:cNvCxnSpPr/>
          <p:nvPr/>
        </p:nvCxnSpPr>
        <p:spPr>
          <a:xfrm>
            <a:off x="5870963" y="135293"/>
            <a:ext cx="211494" cy="65874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descr="Geek Facts for August 23rd - A Big Prime Number and Jaguar | Daves Computer  Tips">
            <a:extLst>
              <a:ext uri="{FF2B5EF4-FFF2-40B4-BE49-F238E27FC236}">
                <a16:creationId xmlns:a16="http://schemas.microsoft.com/office/drawing/2014/main" id="{A23D398E-6E75-35DA-2798-82AD786A70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9545" y="135293"/>
            <a:ext cx="3840000" cy="396084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A9748D2-4206-F41B-3B0A-09B6E38A0C5B}"/>
              </a:ext>
            </a:extLst>
          </p:cNvPr>
          <p:cNvSpPr txBox="1"/>
          <p:nvPr/>
        </p:nvSpPr>
        <p:spPr>
          <a:xfrm>
            <a:off x="10114384" y="877078"/>
            <a:ext cx="1894114" cy="2292935"/>
          </a:xfrm>
          <a:prstGeom prst="rect">
            <a:avLst/>
          </a:prstGeom>
          <a:noFill/>
        </p:spPr>
        <p:txBody>
          <a:bodyPr wrap="square" rtlCol="0">
            <a:spAutoFit/>
          </a:bodyPr>
          <a:lstStyle/>
          <a:p>
            <a:r>
              <a:rPr lang="en-IN" sz="1100" dirty="0"/>
              <a:t>Source : https://www.google.com/url?sa=i&amp;url=https%3A%2F%2Fdavescomputertips.com%2Fgeek-facts-for-august-23rd-a-big-prime-number-and-jaguar%2F&amp;psig=AOvVaw2235tR7bEu74V-Gc-HO1fl&amp;ust=1687376180589000&amp;source=images&amp;cd=vfe&amp;ved=0CBEQjRxqFwoTCND386DM0v8CFQAAAAAdAAAAABAE</a:t>
            </a:r>
          </a:p>
        </p:txBody>
      </p:sp>
      <p:sp>
        <p:nvSpPr>
          <p:cNvPr id="7" name="TextBox 6">
            <a:extLst>
              <a:ext uri="{FF2B5EF4-FFF2-40B4-BE49-F238E27FC236}">
                <a16:creationId xmlns:a16="http://schemas.microsoft.com/office/drawing/2014/main" id="{88975DCE-98B2-9D20-FABB-A62F8BF90FAE}"/>
              </a:ext>
            </a:extLst>
          </p:cNvPr>
          <p:cNvSpPr txBox="1"/>
          <p:nvPr/>
        </p:nvSpPr>
        <p:spPr>
          <a:xfrm>
            <a:off x="6382139" y="4488024"/>
            <a:ext cx="4366727" cy="646331"/>
          </a:xfrm>
          <a:prstGeom prst="rect">
            <a:avLst/>
          </a:prstGeom>
          <a:noFill/>
        </p:spPr>
        <p:txBody>
          <a:bodyPr wrap="square" rtlCol="0">
            <a:spAutoFit/>
          </a:bodyPr>
          <a:lstStyle/>
          <a:p>
            <a:r>
              <a:rPr lang="en-IN" dirty="0"/>
              <a:t>Prime numbers of this order are generally used practically</a:t>
            </a:r>
          </a:p>
        </p:txBody>
      </p:sp>
      <p:pic>
        <p:nvPicPr>
          <p:cNvPr id="9" name="Picture 8">
            <a:extLst>
              <a:ext uri="{FF2B5EF4-FFF2-40B4-BE49-F238E27FC236}">
                <a16:creationId xmlns:a16="http://schemas.microsoft.com/office/drawing/2014/main" id="{E03899D0-FA78-70AC-D543-13D2EB81C3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502" y="1733161"/>
            <a:ext cx="5387779" cy="4096139"/>
          </a:xfrm>
          <a:prstGeom prst="rect">
            <a:avLst/>
          </a:prstGeom>
        </p:spPr>
      </p:pic>
      <p:sp>
        <p:nvSpPr>
          <p:cNvPr id="10" name="TextBox 9">
            <a:extLst>
              <a:ext uri="{FF2B5EF4-FFF2-40B4-BE49-F238E27FC236}">
                <a16:creationId xmlns:a16="http://schemas.microsoft.com/office/drawing/2014/main" id="{0744C83D-33D2-EC2B-66CE-3747D952898A}"/>
              </a:ext>
            </a:extLst>
          </p:cNvPr>
          <p:cNvSpPr txBox="1"/>
          <p:nvPr/>
        </p:nvSpPr>
        <p:spPr>
          <a:xfrm>
            <a:off x="1418253" y="877078"/>
            <a:ext cx="3946849" cy="646331"/>
          </a:xfrm>
          <a:prstGeom prst="rect">
            <a:avLst/>
          </a:prstGeom>
          <a:noFill/>
        </p:spPr>
        <p:txBody>
          <a:bodyPr wrap="square" rtlCol="0">
            <a:spAutoFit/>
          </a:bodyPr>
          <a:lstStyle/>
          <a:p>
            <a:r>
              <a:rPr lang="en-IN" dirty="0"/>
              <a:t>Why A1 = B1?</a:t>
            </a:r>
            <a:br>
              <a:rPr lang="en-IN" dirty="0"/>
            </a:br>
            <a:r>
              <a:rPr lang="en-IN" dirty="0"/>
              <a:t>The proof goes as follows</a:t>
            </a:r>
          </a:p>
        </p:txBody>
      </p:sp>
    </p:spTree>
    <p:extLst>
      <p:ext uri="{BB962C8B-B14F-4D97-AF65-F5344CB8AC3E}">
        <p14:creationId xmlns:p14="http://schemas.microsoft.com/office/powerpoint/2010/main" val="1432626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A797F92-1318-19BD-AA0E-C8ECB5149A52}"/>
              </a:ext>
            </a:extLst>
          </p:cNvPr>
          <p:cNvSpPr/>
          <p:nvPr/>
        </p:nvSpPr>
        <p:spPr>
          <a:xfrm>
            <a:off x="1219202" y="3331028"/>
            <a:ext cx="2715207" cy="151155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Oval 2">
            <a:extLst>
              <a:ext uri="{FF2B5EF4-FFF2-40B4-BE49-F238E27FC236}">
                <a16:creationId xmlns:a16="http://schemas.microsoft.com/office/drawing/2014/main" id="{A1586F66-9711-40E3-CD94-07947A66BF29}"/>
              </a:ext>
            </a:extLst>
          </p:cNvPr>
          <p:cNvSpPr/>
          <p:nvPr/>
        </p:nvSpPr>
        <p:spPr>
          <a:xfrm>
            <a:off x="8350898" y="3331028"/>
            <a:ext cx="2435290" cy="151155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val 3">
            <a:extLst>
              <a:ext uri="{FF2B5EF4-FFF2-40B4-BE49-F238E27FC236}">
                <a16:creationId xmlns:a16="http://schemas.microsoft.com/office/drawing/2014/main" id="{DC23A986-4ACA-EC0A-903C-7488C175BF5C}"/>
              </a:ext>
            </a:extLst>
          </p:cNvPr>
          <p:cNvSpPr/>
          <p:nvPr/>
        </p:nvSpPr>
        <p:spPr>
          <a:xfrm>
            <a:off x="4833257" y="1296954"/>
            <a:ext cx="2351314" cy="14369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859C31BD-C585-EEF0-FD5F-1D9E415A3989}"/>
              </a:ext>
            </a:extLst>
          </p:cNvPr>
          <p:cNvSpPr txBox="1"/>
          <p:nvPr/>
        </p:nvSpPr>
        <p:spPr>
          <a:xfrm>
            <a:off x="5466183" y="1830745"/>
            <a:ext cx="1352939" cy="369332"/>
          </a:xfrm>
          <a:prstGeom prst="rect">
            <a:avLst/>
          </a:prstGeom>
          <a:noFill/>
        </p:spPr>
        <p:txBody>
          <a:bodyPr wrap="square" rtlCol="0">
            <a:spAutoFit/>
          </a:bodyPr>
          <a:lstStyle/>
          <a:p>
            <a:r>
              <a:rPr lang="en-IN" dirty="0"/>
              <a:t>3</a:t>
            </a:r>
            <a:r>
              <a:rPr lang="en-IN" baseline="30000" dirty="0"/>
              <a:t>rd</a:t>
            </a:r>
            <a:r>
              <a:rPr lang="en-IN" dirty="0"/>
              <a:t> party </a:t>
            </a:r>
          </a:p>
        </p:txBody>
      </p:sp>
      <p:sp>
        <p:nvSpPr>
          <p:cNvPr id="6" name="TextBox 5">
            <a:extLst>
              <a:ext uri="{FF2B5EF4-FFF2-40B4-BE49-F238E27FC236}">
                <a16:creationId xmlns:a16="http://schemas.microsoft.com/office/drawing/2014/main" id="{B6A4DFFE-A14B-6FD8-9C4E-11C1A65ECB0C}"/>
              </a:ext>
            </a:extLst>
          </p:cNvPr>
          <p:cNvSpPr txBox="1"/>
          <p:nvPr/>
        </p:nvSpPr>
        <p:spPr>
          <a:xfrm>
            <a:off x="2067402" y="3834881"/>
            <a:ext cx="1018805" cy="369332"/>
          </a:xfrm>
          <a:prstGeom prst="rect">
            <a:avLst/>
          </a:prstGeom>
          <a:noFill/>
        </p:spPr>
        <p:txBody>
          <a:bodyPr wrap="none" rtlCol="0">
            <a:spAutoFit/>
          </a:bodyPr>
          <a:lstStyle/>
          <a:p>
            <a:r>
              <a:rPr lang="en-IN" dirty="0"/>
              <a:t>Person A</a:t>
            </a:r>
          </a:p>
        </p:txBody>
      </p:sp>
      <p:sp>
        <p:nvSpPr>
          <p:cNvPr id="7" name="TextBox 6">
            <a:extLst>
              <a:ext uri="{FF2B5EF4-FFF2-40B4-BE49-F238E27FC236}">
                <a16:creationId xmlns:a16="http://schemas.microsoft.com/office/drawing/2014/main" id="{30318C90-B254-1EF9-90FB-097BD6DEF7F4}"/>
              </a:ext>
            </a:extLst>
          </p:cNvPr>
          <p:cNvSpPr txBox="1"/>
          <p:nvPr/>
        </p:nvSpPr>
        <p:spPr>
          <a:xfrm>
            <a:off x="8976516" y="3834881"/>
            <a:ext cx="1184054" cy="369332"/>
          </a:xfrm>
          <a:prstGeom prst="rect">
            <a:avLst/>
          </a:prstGeom>
          <a:noFill/>
        </p:spPr>
        <p:txBody>
          <a:bodyPr wrap="square" rtlCol="0">
            <a:spAutoFit/>
          </a:bodyPr>
          <a:lstStyle/>
          <a:p>
            <a:r>
              <a:rPr lang="en-IN" dirty="0"/>
              <a:t>Person B</a:t>
            </a:r>
          </a:p>
        </p:txBody>
      </p:sp>
      <p:cxnSp>
        <p:nvCxnSpPr>
          <p:cNvPr id="9" name="Straight Arrow Connector 8">
            <a:extLst>
              <a:ext uri="{FF2B5EF4-FFF2-40B4-BE49-F238E27FC236}">
                <a16:creationId xmlns:a16="http://schemas.microsoft.com/office/drawing/2014/main" id="{1056867E-B982-4239-AC26-B7C6BD7D5474}"/>
              </a:ext>
            </a:extLst>
          </p:cNvPr>
          <p:cNvCxnSpPr/>
          <p:nvPr/>
        </p:nvCxnSpPr>
        <p:spPr>
          <a:xfrm>
            <a:off x="3934409" y="3834881"/>
            <a:ext cx="4267199"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C72ECCE-61EF-17BE-97B6-A0BFB862B4DC}"/>
              </a:ext>
            </a:extLst>
          </p:cNvPr>
          <p:cNvCxnSpPr>
            <a:cxnSpLocks/>
          </p:cNvCxnSpPr>
          <p:nvPr/>
        </p:nvCxnSpPr>
        <p:spPr>
          <a:xfrm flipH="1">
            <a:off x="3934409" y="4374501"/>
            <a:ext cx="4399383"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 name="Multiplication Sign 12">
            <a:extLst>
              <a:ext uri="{FF2B5EF4-FFF2-40B4-BE49-F238E27FC236}">
                <a16:creationId xmlns:a16="http://schemas.microsoft.com/office/drawing/2014/main" id="{EB6BE657-8567-B65C-A50C-F2FDD03C129F}"/>
              </a:ext>
            </a:extLst>
          </p:cNvPr>
          <p:cNvSpPr/>
          <p:nvPr/>
        </p:nvSpPr>
        <p:spPr>
          <a:xfrm>
            <a:off x="4991877" y="3396342"/>
            <a:ext cx="970384" cy="895738"/>
          </a:xfrm>
          <a:prstGeom prst="mathMultiply">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IN">
              <a:solidFill>
                <a:schemeClr val="accent4"/>
              </a:solidFill>
            </a:endParaRPr>
          </a:p>
        </p:txBody>
      </p:sp>
      <p:sp>
        <p:nvSpPr>
          <p:cNvPr id="14" name="Multiplication Sign 13">
            <a:extLst>
              <a:ext uri="{FF2B5EF4-FFF2-40B4-BE49-F238E27FC236}">
                <a16:creationId xmlns:a16="http://schemas.microsoft.com/office/drawing/2014/main" id="{AE72E8AE-6B95-2900-E0DF-26A175279BDC}"/>
              </a:ext>
            </a:extLst>
          </p:cNvPr>
          <p:cNvSpPr/>
          <p:nvPr/>
        </p:nvSpPr>
        <p:spPr>
          <a:xfrm>
            <a:off x="6083559" y="3946849"/>
            <a:ext cx="970384" cy="895738"/>
          </a:xfrm>
          <a:prstGeom prst="mathMultiply">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IN">
              <a:solidFill>
                <a:schemeClr val="accent4"/>
              </a:solidFill>
            </a:endParaRPr>
          </a:p>
        </p:txBody>
      </p:sp>
      <p:cxnSp>
        <p:nvCxnSpPr>
          <p:cNvPr id="16" name="Straight Arrow Connector 15">
            <a:extLst>
              <a:ext uri="{FF2B5EF4-FFF2-40B4-BE49-F238E27FC236}">
                <a16:creationId xmlns:a16="http://schemas.microsoft.com/office/drawing/2014/main" id="{DFF3657C-C496-12B2-4ED2-CD49339FABEB}"/>
              </a:ext>
            </a:extLst>
          </p:cNvPr>
          <p:cNvCxnSpPr>
            <a:cxnSpLocks/>
          </p:cNvCxnSpPr>
          <p:nvPr/>
        </p:nvCxnSpPr>
        <p:spPr>
          <a:xfrm flipV="1">
            <a:off x="2576804" y="2124279"/>
            <a:ext cx="2161593" cy="10815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E57312B-1987-E825-5C67-52DF430537F7}"/>
              </a:ext>
            </a:extLst>
          </p:cNvPr>
          <p:cNvCxnSpPr>
            <a:cxnSpLocks/>
          </p:cNvCxnSpPr>
          <p:nvPr/>
        </p:nvCxnSpPr>
        <p:spPr>
          <a:xfrm flipH="1">
            <a:off x="3200400" y="2434518"/>
            <a:ext cx="1721500" cy="92837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2393BC6-447A-2604-03A6-E94A061447A3}"/>
              </a:ext>
            </a:extLst>
          </p:cNvPr>
          <p:cNvCxnSpPr>
            <a:cxnSpLocks/>
          </p:cNvCxnSpPr>
          <p:nvPr/>
        </p:nvCxnSpPr>
        <p:spPr>
          <a:xfrm flipH="1" flipV="1">
            <a:off x="7019729" y="2453950"/>
            <a:ext cx="1786813" cy="9423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8805C8D-CC0B-4086-2D07-3B7491C7BAD6}"/>
              </a:ext>
            </a:extLst>
          </p:cNvPr>
          <p:cNvCxnSpPr>
            <a:cxnSpLocks/>
          </p:cNvCxnSpPr>
          <p:nvPr/>
        </p:nvCxnSpPr>
        <p:spPr>
          <a:xfrm>
            <a:off x="7203232" y="2184141"/>
            <a:ext cx="1912776" cy="10349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27C5CB9-FD07-88A4-7A6C-5F0293F1535B}"/>
              </a:ext>
            </a:extLst>
          </p:cNvPr>
          <p:cNvSpPr txBox="1"/>
          <p:nvPr/>
        </p:nvSpPr>
        <p:spPr>
          <a:xfrm>
            <a:off x="2507704" y="223099"/>
            <a:ext cx="6909114" cy="584775"/>
          </a:xfrm>
          <a:prstGeom prst="rect">
            <a:avLst/>
          </a:prstGeom>
          <a:noFill/>
        </p:spPr>
        <p:txBody>
          <a:bodyPr wrap="square" rtlCol="0">
            <a:spAutoFit/>
          </a:bodyPr>
          <a:lstStyle/>
          <a:p>
            <a:pPr algn="ctr"/>
            <a:r>
              <a:rPr lang="en-IN" sz="3200" dirty="0"/>
              <a:t>Man In The Middle Attack </a:t>
            </a:r>
          </a:p>
        </p:txBody>
      </p:sp>
      <p:sp>
        <p:nvSpPr>
          <p:cNvPr id="28" name="Rectangle: Rounded Corners 27">
            <a:extLst>
              <a:ext uri="{FF2B5EF4-FFF2-40B4-BE49-F238E27FC236}">
                <a16:creationId xmlns:a16="http://schemas.microsoft.com/office/drawing/2014/main" id="{593FF30E-615B-BDAC-BDD9-D8D52E1E2D7A}"/>
              </a:ext>
            </a:extLst>
          </p:cNvPr>
          <p:cNvSpPr/>
          <p:nvPr/>
        </p:nvSpPr>
        <p:spPr>
          <a:xfrm>
            <a:off x="1866123" y="5066521"/>
            <a:ext cx="1135224" cy="66249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Rounded Corners 28">
            <a:extLst>
              <a:ext uri="{FF2B5EF4-FFF2-40B4-BE49-F238E27FC236}">
                <a16:creationId xmlns:a16="http://schemas.microsoft.com/office/drawing/2014/main" id="{D23EEE1E-5089-D296-06B6-BD576112DD59}"/>
              </a:ext>
            </a:extLst>
          </p:cNvPr>
          <p:cNvSpPr/>
          <p:nvPr/>
        </p:nvSpPr>
        <p:spPr>
          <a:xfrm>
            <a:off x="9116009" y="5057192"/>
            <a:ext cx="1044562" cy="6718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B9C49808-E819-541D-2A43-01857E8AFAC7}"/>
              </a:ext>
            </a:extLst>
          </p:cNvPr>
          <p:cNvSpPr txBox="1"/>
          <p:nvPr/>
        </p:nvSpPr>
        <p:spPr>
          <a:xfrm>
            <a:off x="2026998" y="5204494"/>
            <a:ext cx="813473" cy="369332"/>
          </a:xfrm>
          <a:prstGeom prst="rect">
            <a:avLst/>
          </a:prstGeom>
          <a:noFill/>
        </p:spPr>
        <p:txBody>
          <a:bodyPr wrap="square" rtlCol="0">
            <a:spAutoFit/>
          </a:bodyPr>
          <a:lstStyle/>
          <a:p>
            <a:pPr algn="ctr"/>
            <a:r>
              <a:rPr lang="en-IN" dirty="0"/>
              <a:t>Xa</a:t>
            </a:r>
          </a:p>
        </p:txBody>
      </p:sp>
      <p:sp>
        <p:nvSpPr>
          <p:cNvPr id="32" name="TextBox 31">
            <a:extLst>
              <a:ext uri="{FF2B5EF4-FFF2-40B4-BE49-F238E27FC236}">
                <a16:creationId xmlns:a16="http://schemas.microsoft.com/office/drawing/2014/main" id="{CAB8201C-981A-E5E3-8414-0D7ADA900AAC}"/>
              </a:ext>
            </a:extLst>
          </p:cNvPr>
          <p:cNvSpPr txBox="1"/>
          <p:nvPr/>
        </p:nvSpPr>
        <p:spPr>
          <a:xfrm>
            <a:off x="9419048" y="5204494"/>
            <a:ext cx="650913" cy="369332"/>
          </a:xfrm>
          <a:prstGeom prst="rect">
            <a:avLst/>
          </a:prstGeom>
          <a:noFill/>
        </p:spPr>
        <p:txBody>
          <a:bodyPr wrap="square" rtlCol="0">
            <a:spAutoFit/>
          </a:bodyPr>
          <a:lstStyle/>
          <a:p>
            <a:r>
              <a:rPr lang="en-IN" dirty="0"/>
              <a:t>Xb</a:t>
            </a:r>
          </a:p>
        </p:txBody>
      </p:sp>
      <p:sp>
        <p:nvSpPr>
          <p:cNvPr id="33" name="Rectangle: Rounded Corners 32">
            <a:extLst>
              <a:ext uri="{FF2B5EF4-FFF2-40B4-BE49-F238E27FC236}">
                <a16:creationId xmlns:a16="http://schemas.microsoft.com/office/drawing/2014/main" id="{56764D5E-54DF-BC8D-A4CB-335DAD6B7317}"/>
              </a:ext>
            </a:extLst>
          </p:cNvPr>
          <p:cNvSpPr/>
          <p:nvPr/>
        </p:nvSpPr>
        <p:spPr>
          <a:xfrm>
            <a:off x="4273420" y="3396342"/>
            <a:ext cx="597159" cy="40508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Rounded Corners 33">
            <a:extLst>
              <a:ext uri="{FF2B5EF4-FFF2-40B4-BE49-F238E27FC236}">
                <a16:creationId xmlns:a16="http://schemas.microsoft.com/office/drawing/2014/main" id="{9D00BC77-F5AE-F069-6DEB-2CC37B26A034}"/>
              </a:ext>
            </a:extLst>
          </p:cNvPr>
          <p:cNvSpPr/>
          <p:nvPr/>
        </p:nvSpPr>
        <p:spPr>
          <a:xfrm>
            <a:off x="7427167" y="4506686"/>
            <a:ext cx="634482" cy="3584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Rounded Corners 34">
            <a:extLst>
              <a:ext uri="{FF2B5EF4-FFF2-40B4-BE49-F238E27FC236}">
                <a16:creationId xmlns:a16="http://schemas.microsoft.com/office/drawing/2014/main" id="{A9D99363-913E-E48B-A69B-7F355D510D5E}"/>
              </a:ext>
            </a:extLst>
          </p:cNvPr>
          <p:cNvSpPr/>
          <p:nvPr/>
        </p:nvSpPr>
        <p:spPr>
          <a:xfrm rot="19847320">
            <a:off x="2833065" y="2359333"/>
            <a:ext cx="598373" cy="4318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2D8278E1-9D72-7BB8-B622-206A4700C983}"/>
              </a:ext>
            </a:extLst>
          </p:cNvPr>
          <p:cNvSpPr/>
          <p:nvPr/>
        </p:nvSpPr>
        <p:spPr>
          <a:xfrm rot="1910561">
            <a:off x="7856376" y="2124279"/>
            <a:ext cx="653142" cy="4136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F437EC28-1723-F8B9-3A50-95ADC49A8439}"/>
              </a:ext>
            </a:extLst>
          </p:cNvPr>
          <p:cNvSpPr/>
          <p:nvPr/>
        </p:nvSpPr>
        <p:spPr>
          <a:xfrm rot="19716952">
            <a:off x="4554519" y="2622075"/>
            <a:ext cx="647052" cy="3918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EA5396FA-23B0-D1C9-75F9-C19E573BFADD}"/>
              </a:ext>
            </a:extLst>
          </p:cNvPr>
          <p:cNvSpPr/>
          <p:nvPr/>
        </p:nvSpPr>
        <p:spPr>
          <a:xfrm rot="1639580">
            <a:off x="7598976" y="3096591"/>
            <a:ext cx="682690" cy="375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TextBox 39">
            <a:extLst>
              <a:ext uri="{FF2B5EF4-FFF2-40B4-BE49-F238E27FC236}">
                <a16:creationId xmlns:a16="http://schemas.microsoft.com/office/drawing/2014/main" id="{AA21B58B-CBE1-7E9D-22BE-5B48E2760892}"/>
              </a:ext>
            </a:extLst>
          </p:cNvPr>
          <p:cNvSpPr txBox="1"/>
          <p:nvPr/>
        </p:nvSpPr>
        <p:spPr>
          <a:xfrm>
            <a:off x="4411063" y="3414220"/>
            <a:ext cx="357640" cy="369332"/>
          </a:xfrm>
          <a:prstGeom prst="rect">
            <a:avLst/>
          </a:prstGeom>
          <a:noFill/>
        </p:spPr>
        <p:txBody>
          <a:bodyPr wrap="square" rtlCol="0">
            <a:spAutoFit/>
          </a:bodyPr>
          <a:lstStyle/>
          <a:p>
            <a:r>
              <a:rPr lang="en-IN" dirty="0"/>
              <a:t>A</a:t>
            </a:r>
          </a:p>
        </p:txBody>
      </p:sp>
      <p:sp>
        <p:nvSpPr>
          <p:cNvPr id="41" name="TextBox 40">
            <a:extLst>
              <a:ext uri="{FF2B5EF4-FFF2-40B4-BE49-F238E27FC236}">
                <a16:creationId xmlns:a16="http://schemas.microsoft.com/office/drawing/2014/main" id="{48CF972A-E244-4D5E-A6EB-662A3F750146}"/>
              </a:ext>
            </a:extLst>
          </p:cNvPr>
          <p:cNvSpPr txBox="1"/>
          <p:nvPr/>
        </p:nvSpPr>
        <p:spPr>
          <a:xfrm flipH="1">
            <a:off x="7579775" y="4506686"/>
            <a:ext cx="417666" cy="369332"/>
          </a:xfrm>
          <a:prstGeom prst="rect">
            <a:avLst/>
          </a:prstGeom>
          <a:noFill/>
        </p:spPr>
        <p:txBody>
          <a:bodyPr wrap="square" rtlCol="0">
            <a:spAutoFit/>
          </a:bodyPr>
          <a:lstStyle/>
          <a:p>
            <a:r>
              <a:rPr lang="en-IN" dirty="0"/>
              <a:t>B</a:t>
            </a:r>
          </a:p>
        </p:txBody>
      </p:sp>
      <p:sp>
        <p:nvSpPr>
          <p:cNvPr id="42" name="TextBox 41">
            <a:extLst>
              <a:ext uri="{FF2B5EF4-FFF2-40B4-BE49-F238E27FC236}">
                <a16:creationId xmlns:a16="http://schemas.microsoft.com/office/drawing/2014/main" id="{9850360A-1E92-2E23-75D8-137012DEAEFE}"/>
              </a:ext>
            </a:extLst>
          </p:cNvPr>
          <p:cNvSpPr txBox="1"/>
          <p:nvPr/>
        </p:nvSpPr>
        <p:spPr>
          <a:xfrm>
            <a:off x="2962476" y="2390581"/>
            <a:ext cx="357640" cy="369332"/>
          </a:xfrm>
          <a:prstGeom prst="rect">
            <a:avLst/>
          </a:prstGeom>
          <a:noFill/>
        </p:spPr>
        <p:txBody>
          <a:bodyPr wrap="square" rtlCol="0">
            <a:spAutoFit/>
          </a:bodyPr>
          <a:lstStyle/>
          <a:p>
            <a:r>
              <a:rPr lang="en-IN" dirty="0"/>
              <a:t>A</a:t>
            </a:r>
          </a:p>
        </p:txBody>
      </p:sp>
      <p:sp>
        <p:nvSpPr>
          <p:cNvPr id="44" name="TextBox 43">
            <a:extLst>
              <a:ext uri="{FF2B5EF4-FFF2-40B4-BE49-F238E27FC236}">
                <a16:creationId xmlns:a16="http://schemas.microsoft.com/office/drawing/2014/main" id="{8ED0C761-4E57-89B3-E412-7E3A49E50C9B}"/>
              </a:ext>
            </a:extLst>
          </p:cNvPr>
          <p:cNvSpPr txBox="1"/>
          <p:nvPr/>
        </p:nvSpPr>
        <p:spPr>
          <a:xfrm>
            <a:off x="7782504" y="3109431"/>
            <a:ext cx="405202" cy="369332"/>
          </a:xfrm>
          <a:prstGeom prst="rect">
            <a:avLst/>
          </a:prstGeom>
          <a:noFill/>
        </p:spPr>
        <p:txBody>
          <a:bodyPr wrap="square" rtlCol="0">
            <a:spAutoFit/>
          </a:bodyPr>
          <a:lstStyle/>
          <a:p>
            <a:r>
              <a:rPr lang="en-IN" dirty="0"/>
              <a:t>B</a:t>
            </a:r>
          </a:p>
        </p:txBody>
      </p:sp>
      <p:sp>
        <p:nvSpPr>
          <p:cNvPr id="45" name="TextBox 44">
            <a:extLst>
              <a:ext uri="{FF2B5EF4-FFF2-40B4-BE49-F238E27FC236}">
                <a16:creationId xmlns:a16="http://schemas.microsoft.com/office/drawing/2014/main" id="{69CDB884-4F55-D20E-BA06-9F7CA849BDE4}"/>
              </a:ext>
            </a:extLst>
          </p:cNvPr>
          <p:cNvSpPr txBox="1"/>
          <p:nvPr/>
        </p:nvSpPr>
        <p:spPr>
          <a:xfrm rot="19513728">
            <a:off x="4663424" y="2614086"/>
            <a:ext cx="548276" cy="369332"/>
          </a:xfrm>
          <a:prstGeom prst="rect">
            <a:avLst/>
          </a:prstGeom>
          <a:noFill/>
        </p:spPr>
        <p:txBody>
          <a:bodyPr wrap="square" rtlCol="0">
            <a:spAutoFit/>
          </a:bodyPr>
          <a:lstStyle/>
          <a:p>
            <a:r>
              <a:rPr lang="en-IN" dirty="0"/>
              <a:t>Bf</a:t>
            </a:r>
          </a:p>
        </p:txBody>
      </p:sp>
      <p:sp>
        <p:nvSpPr>
          <p:cNvPr id="46" name="TextBox 45">
            <a:extLst>
              <a:ext uri="{FF2B5EF4-FFF2-40B4-BE49-F238E27FC236}">
                <a16:creationId xmlns:a16="http://schemas.microsoft.com/office/drawing/2014/main" id="{E420E4E2-3830-B1C4-AE93-62E00D5869B1}"/>
              </a:ext>
            </a:extLst>
          </p:cNvPr>
          <p:cNvSpPr txBox="1"/>
          <p:nvPr/>
        </p:nvSpPr>
        <p:spPr>
          <a:xfrm rot="2028681" flipH="1">
            <a:off x="7978731" y="2157317"/>
            <a:ext cx="439473" cy="369332"/>
          </a:xfrm>
          <a:prstGeom prst="rect">
            <a:avLst/>
          </a:prstGeom>
          <a:noFill/>
        </p:spPr>
        <p:txBody>
          <a:bodyPr wrap="square" rtlCol="0">
            <a:spAutoFit/>
          </a:bodyPr>
          <a:lstStyle/>
          <a:p>
            <a:r>
              <a:rPr lang="en-IN" dirty="0" err="1"/>
              <a:t>Af</a:t>
            </a:r>
            <a:endParaRPr lang="en-IN" dirty="0"/>
          </a:p>
        </p:txBody>
      </p:sp>
    </p:spTree>
    <p:extLst>
      <p:ext uri="{BB962C8B-B14F-4D97-AF65-F5344CB8AC3E}">
        <p14:creationId xmlns:p14="http://schemas.microsoft.com/office/powerpoint/2010/main" val="2121831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1580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897AE3-27CC-8669-14FD-03EF15AEE1FF}"/>
              </a:ext>
            </a:extLst>
          </p:cNvPr>
          <p:cNvSpPr txBox="1"/>
          <p:nvPr/>
        </p:nvSpPr>
        <p:spPr>
          <a:xfrm>
            <a:off x="2659626" y="0"/>
            <a:ext cx="6872748" cy="707886"/>
          </a:xfrm>
          <a:prstGeom prst="rect">
            <a:avLst/>
          </a:prstGeom>
          <a:noFill/>
        </p:spPr>
        <p:txBody>
          <a:bodyPr wrap="square" rtlCol="0">
            <a:spAutoFit/>
          </a:bodyPr>
          <a:lstStyle/>
          <a:p>
            <a:pPr algn="ctr"/>
            <a:r>
              <a:rPr lang="en-IN" sz="4000" dirty="0"/>
              <a:t>Motivation And Background</a:t>
            </a:r>
          </a:p>
        </p:txBody>
      </p:sp>
      <p:sp>
        <p:nvSpPr>
          <p:cNvPr id="4" name="TextBox 3">
            <a:extLst>
              <a:ext uri="{FF2B5EF4-FFF2-40B4-BE49-F238E27FC236}">
                <a16:creationId xmlns:a16="http://schemas.microsoft.com/office/drawing/2014/main" id="{8296B005-BF9B-FA57-A997-DBCA9012E8DE}"/>
              </a:ext>
            </a:extLst>
          </p:cNvPr>
          <p:cNvSpPr txBox="1"/>
          <p:nvPr/>
        </p:nvSpPr>
        <p:spPr>
          <a:xfrm>
            <a:off x="1166327" y="707886"/>
            <a:ext cx="10385905" cy="6001643"/>
          </a:xfrm>
          <a:prstGeom prst="rect">
            <a:avLst/>
          </a:prstGeom>
          <a:noFill/>
        </p:spPr>
        <p:txBody>
          <a:bodyPr wrap="square" rtlCol="0">
            <a:spAutoFit/>
          </a:bodyPr>
          <a:lstStyle/>
          <a:p>
            <a:pPr marL="285750" indent="-285750">
              <a:buFont typeface="Arial" panose="020B0604020202020204" pitchFamily="34" charset="0"/>
              <a:buChar char="•"/>
            </a:pPr>
            <a:r>
              <a:rPr lang="en-IN" sz="2400" dirty="0"/>
              <a:t>In this digital era security has become of paramount importance. Before Diffie-Hellman Key Exchange was developed many symmetric key algorithms were in use for cryptography, but they faced the major problem of sharing the symmetric key across a public channel(unsafe).</a:t>
            </a:r>
          </a:p>
          <a:p>
            <a:pPr marL="285750" indent="-285750">
              <a:buFont typeface="Arial" panose="020B0604020202020204" pitchFamily="34" charset="0"/>
              <a:buChar char="•"/>
            </a:pPr>
            <a:r>
              <a:rPr lang="en-US" sz="2400" dirty="0"/>
              <a:t>The Diffie-Hellman Key Exchange Algorithm was developed to address this challenge by enabling secure key exchange without requiring shared secret key.</a:t>
            </a:r>
          </a:p>
          <a:p>
            <a:pPr marL="285750" indent="-285750">
              <a:buFont typeface="Arial" panose="020B0604020202020204" pitchFamily="34" charset="0"/>
              <a:buChar char="•"/>
            </a:pPr>
            <a:r>
              <a:rPr lang="en-US" sz="2400" dirty="0"/>
              <a:t>In the early 1970s, Whitfield Diffie and Martin Hellman introduced the concept of public key cryptography. Which has laid a foundation for modern public key cryptography.</a:t>
            </a:r>
          </a:p>
          <a:p>
            <a:pPr marL="285750" indent="-285750">
              <a:buFont typeface="Arial" panose="020B0604020202020204" pitchFamily="34" charset="0"/>
              <a:buChar char="•"/>
            </a:pPr>
            <a:r>
              <a:rPr lang="en-US" sz="2400" dirty="0"/>
              <a:t>Diffie-Hellman was one of the first algorithms which made use of a public key cryptographic system. It introduced the concept of asymmetric encryption, where two different keys, namely the public key and the private key, are used for encryption and decryption. This approach eliminated the need to share secret key, which had been a fundamental requirement in traditional symmetric key algorithms.</a:t>
            </a:r>
            <a:endParaRPr lang="en-IN" sz="2400" dirty="0"/>
          </a:p>
        </p:txBody>
      </p:sp>
    </p:spTree>
    <p:extLst>
      <p:ext uri="{BB962C8B-B14F-4D97-AF65-F5344CB8AC3E}">
        <p14:creationId xmlns:p14="http://schemas.microsoft.com/office/powerpoint/2010/main" val="3336986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C01806-1E07-37D2-3DC2-2902276302F1}"/>
              </a:ext>
            </a:extLst>
          </p:cNvPr>
          <p:cNvSpPr txBox="1"/>
          <p:nvPr/>
        </p:nvSpPr>
        <p:spPr>
          <a:xfrm>
            <a:off x="1819469" y="139959"/>
            <a:ext cx="9078686" cy="1077218"/>
          </a:xfrm>
          <a:prstGeom prst="rect">
            <a:avLst/>
          </a:prstGeom>
          <a:noFill/>
        </p:spPr>
        <p:txBody>
          <a:bodyPr wrap="square" rtlCol="0">
            <a:spAutoFit/>
          </a:bodyPr>
          <a:lstStyle/>
          <a:p>
            <a:r>
              <a:rPr lang="en-IN" sz="3200" dirty="0"/>
              <a:t>Differences between Symmetric And Asymmetric encryption</a:t>
            </a:r>
          </a:p>
        </p:txBody>
      </p:sp>
      <p:graphicFrame>
        <p:nvGraphicFramePr>
          <p:cNvPr id="5" name="Table 5">
            <a:extLst>
              <a:ext uri="{FF2B5EF4-FFF2-40B4-BE49-F238E27FC236}">
                <a16:creationId xmlns:a16="http://schemas.microsoft.com/office/drawing/2014/main" id="{CEAB1E18-5016-DA8C-3404-0E4C92CA5C5D}"/>
              </a:ext>
            </a:extLst>
          </p:cNvPr>
          <p:cNvGraphicFramePr>
            <a:graphicFrameLocks noGrp="1"/>
          </p:cNvGraphicFramePr>
          <p:nvPr>
            <p:extLst>
              <p:ext uri="{D42A27DB-BD31-4B8C-83A1-F6EECF244321}">
                <p14:modId xmlns:p14="http://schemas.microsoft.com/office/powerpoint/2010/main" val="4235942755"/>
              </p:ext>
            </p:extLst>
          </p:nvPr>
        </p:nvGraphicFramePr>
        <p:xfrm>
          <a:off x="1819469" y="1643397"/>
          <a:ext cx="9582540" cy="4350170"/>
        </p:xfrm>
        <a:graphic>
          <a:graphicData uri="http://schemas.openxmlformats.org/drawingml/2006/table">
            <a:tbl>
              <a:tblPr firstRow="1" bandRow="1">
                <a:tableStyleId>{5C22544A-7EE6-4342-B048-85BDC9FD1C3A}</a:tableStyleId>
              </a:tblPr>
              <a:tblGrid>
                <a:gridCol w="597160">
                  <a:extLst>
                    <a:ext uri="{9D8B030D-6E8A-4147-A177-3AD203B41FA5}">
                      <a16:colId xmlns:a16="http://schemas.microsoft.com/office/drawing/2014/main" val="449578872"/>
                    </a:ext>
                  </a:extLst>
                </a:gridCol>
                <a:gridCol w="4338734">
                  <a:extLst>
                    <a:ext uri="{9D8B030D-6E8A-4147-A177-3AD203B41FA5}">
                      <a16:colId xmlns:a16="http://schemas.microsoft.com/office/drawing/2014/main" val="2624694197"/>
                    </a:ext>
                  </a:extLst>
                </a:gridCol>
                <a:gridCol w="4646646">
                  <a:extLst>
                    <a:ext uri="{9D8B030D-6E8A-4147-A177-3AD203B41FA5}">
                      <a16:colId xmlns:a16="http://schemas.microsoft.com/office/drawing/2014/main" val="1180508997"/>
                    </a:ext>
                  </a:extLst>
                </a:gridCol>
              </a:tblGrid>
              <a:tr h="687154">
                <a:tc>
                  <a:txBody>
                    <a:bodyPr/>
                    <a:lstStyle/>
                    <a:p>
                      <a:r>
                        <a:rPr lang="en-IN" dirty="0"/>
                        <a:t>S.NO</a:t>
                      </a:r>
                    </a:p>
                  </a:txBody>
                  <a:tcPr/>
                </a:tc>
                <a:tc>
                  <a:txBody>
                    <a:bodyPr/>
                    <a:lstStyle/>
                    <a:p>
                      <a:r>
                        <a:rPr lang="en-IN" dirty="0"/>
                        <a:t>SYMMETRIC ENCRYPTION</a:t>
                      </a:r>
                    </a:p>
                  </a:txBody>
                  <a:tcPr/>
                </a:tc>
                <a:tc>
                  <a:txBody>
                    <a:bodyPr/>
                    <a:lstStyle/>
                    <a:p>
                      <a:r>
                        <a:rPr lang="en-IN" dirty="0"/>
                        <a:t>ASYMMETRIC ENCYPTION</a:t>
                      </a:r>
                    </a:p>
                  </a:txBody>
                  <a:tcPr/>
                </a:tc>
                <a:extLst>
                  <a:ext uri="{0D108BD9-81ED-4DB2-BD59-A6C34878D82A}">
                    <a16:rowId xmlns:a16="http://schemas.microsoft.com/office/drawing/2014/main" val="2005927673"/>
                  </a:ext>
                </a:extLst>
              </a:tr>
              <a:tr h="687154">
                <a:tc>
                  <a:txBody>
                    <a:bodyPr/>
                    <a:lstStyle/>
                    <a:p>
                      <a:r>
                        <a:rPr lang="en-IN" dirty="0"/>
                        <a:t>1)</a:t>
                      </a:r>
                    </a:p>
                  </a:txBody>
                  <a:tcPr/>
                </a:tc>
                <a:tc>
                  <a:txBody>
                    <a:bodyPr/>
                    <a:lstStyle/>
                    <a:p>
                      <a:r>
                        <a:rPr lang="en-IN" dirty="0"/>
                        <a:t>Single key is used</a:t>
                      </a:r>
                    </a:p>
                  </a:txBody>
                  <a:tcPr/>
                </a:tc>
                <a:tc>
                  <a:txBody>
                    <a:bodyPr/>
                    <a:lstStyle/>
                    <a:p>
                      <a:r>
                        <a:rPr lang="en-IN" dirty="0"/>
                        <a:t>2 key are used</a:t>
                      </a:r>
                    </a:p>
                  </a:txBody>
                  <a:tcPr/>
                </a:tc>
                <a:extLst>
                  <a:ext uri="{0D108BD9-81ED-4DB2-BD59-A6C34878D82A}">
                    <a16:rowId xmlns:a16="http://schemas.microsoft.com/office/drawing/2014/main" val="3783714870"/>
                  </a:ext>
                </a:extLst>
              </a:tr>
              <a:tr h="687154">
                <a:tc>
                  <a:txBody>
                    <a:bodyPr/>
                    <a:lstStyle/>
                    <a:p>
                      <a:r>
                        <a:rPr lang="en-IN" dirty="0"/>
                        <a:t>2)</a:t>
                      </a:r>
                    </a:p>
                  </a:txBody>
                  <a:tcPr/>
                </a:tc>
                <a:tc>
                  <a:txBody>
                    <a:bodyPr/>
                    <a:lstStyle/>
                    <a:p>
                      <a:r>
                        <a:rPr lang="en-IN" dirty="0"/>
                        <a:t>Time complexity is less compared to Asymmetric encryption</a:t>
                      </a:r>
                    </a:p>
                  </a:txBody>
                  <a:tcPr/>
                </a:tc>
                <a:tc>
                  <a:txBody>
                    <a:bodyPr/>
                    <a:lstStyle/>
                    <a:p>
                      <a:r>
                        <a:rPr lang="en-IN" dirty="0"/>
                        <a:t>Time complexity is more compared to Symmetric encryption</a:t>
                      </a:r>
                    </a:p>
                  </a:txBody>
                  <a:tcPr/>
                </a:tc>
                <a:extLst>
                  <a:ext uri="{0D108BD9-81ED-4DB2-BD59-A6C34878D82A}">
                    <a16:rowId xmlns:a16="http://schemas.microsoft.com/office/drawing/2014/main" val="3662892248"/>
                  </a:ext>
                </a:extLst>
              </a:tr>
              <a:tr h="687154">
                <a:tc>
                  <a:txBody>
                    <a:bodyPr/>
                    <a:lstStyle/>
                    <a:p>
                      <a:r>
                        <a:rPr lang="en-IN" dirty="0"/>
                        <a:t>3)</a:t>
                      </a:r>
                    </a:p>
                  </a:txBody>
                  <a:tcPr/>
                </a:tc>
                <a:tc>
                  <a:txBody>
                    <a:bodyPr/>
                    <a:lstStyle/>
                    <a:p>
                      <a:r>
                        <a:rPr lang="en-IN" dirty="0"/>
                        <a:t>Less secure</a:t>
                      </a:r>
                    </a:p>
                  </a:txBody>
                  <a:tcPr/>
                </a:tc>
                <a:tc>
                  <a:txBody>
                    <a:bodyPr/>
                    <a:lstStyle/>
                    <a:p>
                      <a:r>
                        <a:rPr lang="en-IN" dirty="0"/>
                        <a:t>More secure</a:t>
                      </a:r>
                    </a:p>
                  </a:txBody>
                  <a:tcPr/>
                </a:tc>
                <a:extLst>
                  <a:ext uri="{0D108BD9-81ED-4DB2-BD59-A6C34878D82A}">
                    <a16:rowId xmlns:a16="http://schemas.microsoft.com/office/drawing/2014/main" val="3865192701"/>
                  </a:ext>
                </a:extLst>
              </a:tr>
              <a:tr h="687154">
                <a:tc>
                  <a:txBody>
                    <a:bodyPr/>
                    <a:lstStyle/>
                    <a:p>
                      <a:r>
                        <a:rPr lang="en-IN" dirty="0"/>
                        <a:t>4)</a:t>
                      </a:r>
                    </a:p>
                  </a:txBody>
                  <a:tcPr/>
                </a:tc>
                <a:tc>
                  <a:txBody>
                    <a:bodyPr/>
                    <a:lstStyle/>
                    <a:p>
                      <a:r>
                        <a:rPr lang="en-IN" dirty="0"/>
                        <a:t>Utilizes less resources </a:t>
                      </a:r>
                    </a:p>
                  </a:txBody>
                  <a:tcPr/>
                </a:tc>
                <a:tc>
                  <a:txBody>
                    <a:bodyPr/>
                    <a:lstStyle/>
                    <a:p>
                      <a:r>
                        <a:rPr lang="en-IN" dirty="0"/>
                        <a:t>Utilizes more resources</a:t>
                      </a:r>
                    </a:p>
                  </a:txBody>
                  <a:tcPr/>
                </a:tc>
                <a:extLst>
                  <a:ext uri="{0D108BD9-81ED-4DB2-BD59-A6C34878D82A}">
                    <a16:rowId xmlns:a16="http://schemas.microsoft.com/office/drawing/2014/main" val="3346950676"/>
                  </a:ext>
                </a:extLst>
              </a:tr>
              <a:tr h="687154">
                <a:tc>
                  <a:txBody>
                    <a:bodyPr/>
                    <a:lstStyle/>
                    <a:p>
                      <a:r>
                        <a:rPr lang="en-IN" dirty="0"/>
                        <a:t>5)</a:t>
                      </a:r>
                    </a:p>
                  </a:txBody>
                  <a:tcPr/>
                </a:tc>
                <a:tc>
                  <a:txBody>
                    <a:bodyPr/>
                    <a:lstStyle/>
                    <a:p>
                      <a:r>
                        <a:rPr lang="en-IN" dirty="0"/>
                        <a:t>It is used in DES &amp; AES Algorithms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It is used in RSA &amp; Diffie Hellman Key exchange Algorithms </a:t>
                      </a:r>
                    </a:p>
                    <a:p>
                      <a:endParaRPr lang="en-IN" dirty="0"/>
                    </a:p>
                  </a:txBody>
                  <a:tcPr/>
                </a:tc>
                <a:extLst>
                  <a:ext uri="{0D108BD9-81ED-4DB2-BD59-A6C34878D82A}">
                    <a16:rowId xmlns:a16="http://schemas.microsoft.com/office/drawing/2014/main" val="3719451298"/>
                  </a:ext>
                </a:extLst>
              </a:tr>
            </a:tbl>
          </a:graphicData>
        </a:graphic>
      </p:graphicFrame>
    </p:spTree>
    <p:extLst>
      <p:ext uri="{BB962C8B-B14F-4D97-AF65-F5344CB8AC3E}">
        <p14:creationId xmlns:p14="http://schemas.microsoft.com/office/powerpoint/2010/main" val="1459473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782393-A384-1FEC-BFF6-D04F44CE5477}"/>
              </a:ext>
            </a:extLst>
          </p:cNvPr>
          <p:cNvSpPr txBox="1"/>
          <p:nvPr/>
        </p:nvSpPr>
        <p:spPr>
          <a:xfrm>
            <a:off x="1576874" y="102637"/>
            <a:ext cx="9741159" cy="1200329"/>
          </a:xfrm>
          <a:prstGeom prst="rect">
            <a:avLst/>
          </a:prstGeom>
          <a:noFill/>
        </p:spPr>
        <p:txBody>
          <a:bodyPr wrap="square" rtlCol="0">
            <a:spAutoFit/>
          </a:bodyPr>
          <a:lstStyle/>
          <a:p>
            <a:pPr algn="ctr"/>
            <a:r>
              <a:rPr lang="en-IN" sz="3600" b="1" dirty="0"/>
              <a:t>Mathematics involved in Diffie Hellman key exchange algorithm</a:t>
            </a:r>
          </a:p>
        </p:txBody>
      </p:sp>
      <p:sp>
        <p:nvSpPr>
          <p:cNvPr id="3" name="TextBox 2">
            <a:extLst>
              <a:ext uri="{FF2B5EF4-FFF2-40B4-BE49-F238E27FC236}">
                <a16:creationId xmlns:a16="http://schemas.microsoft.com/office/drawing/2014/main" id="{7847529D-7463-5677-E1B8-0676B6682974}"/>
              </a:ext>
            </a:extLst>
          </p:cNvPr>
          <p:cNvSpPr txBox="1"/>
          <p:nvPr/>
        </p:nvSpPr>
        <p:spPr>
          <a:xfrm>
            <a:off x="1418253" y="1698171"/>
            <a:ext cx="6400800" cy="523220"/>
          </a:xfrm>
          <a:prstGeom prst="rect">
            <a:avLst/>
          </a:prstGeom>
          <a:noFill/>
        </p:spPr>
        <p:txBody>
          <a:bodyPr wrap="square" rtlCol="0">
            <a:spAutoFit/>
          </a:bodyPr>
          <a:lstStyle/>
          <a:p>
            <a:pPr marL="285750" indent="-285750">
              <a:buFont typeface="Arial" panose="020B0604020202020204" pitchFamily="34" charset="0"/>
              <a:buChar char="•"/>
            </a:pPr>
            <a:r>
              <a:rPr lang="en-IN" sz="2800" b="1" dirty="0"/>
              <a:t>Discrete Logarithms</a:t>
            </a:r>
          </a:p>
        </p:txBody>
      </p:sp>
      <p:sp>
        <p:nvSpPr>
          <p:cNvPr id="6" name="TextBox 5">
            <a:extLst>
              <a:ext uri="{FF2B5EF4-FFF2-40B4-BE49-F238E27FC236}">
                <a16:creationId xmlns:a16="http://schemas.microsoft.com/office/drawing/2014/main" id="{C254DB7B-D516-419B-883F-1786FAB0C6C6}"/>
              </a:ext>
            </a:extLst>
          </p:cNvPr>
          <p:cNvSpPr txBox="1"/>
          <p:nvPr/>
        </p:nvSpPr>
        <p:spPr>
          <a:xfrm>
            <a:off x="7147249" y="2444620"/>
            <a:ext cx="4609322" cy="1657377"/>
          </a:xfrm>
          <a:prstGeom prst="rect">
            <a:avLst/>
          </a:prstGeom>
          <a:noFill/>
        </p:spPr>
        <p:txBody>
          <a:bodyPr wrap="square" rtlCol="0">
            <a:spAutoFit/>
          </a:bodyPr>
          <a:lstStyle/>
          <a:p>
            <a:pPr>
              <a:lnSpc>
                <a:spcPct val="107000"/>
              </a:lnSpc>
              <a:spcAft>
                <a:spcPts val="800"/>
              </a:spcAft>
            </a:pPr>
            <a:r>
              <a:rPr lang="en-IN" dirty="0"/>
              <a:t>X = (g ^ n) mod p</a:t>
            </a:r>
            <a:br>
              <a:rPr lang="en-IN" dirty="0"/>
            </a:br>
            <a:r>
              <a:rPr lang="en-IN" dirty="0"/>
              <a:t>For calculation n we use the discrete logarithm,</a:t>
            </a:r>
            <a:br>
              <a:rPr lang="en-IN" dirty="0"/>
            </a:br>
            <a:r>
              <a:rPr lang="en-IN" dirty="0"/>
              <a:t>n =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dlog</a:t>
            </a:r>
            <a:r>
              <a:rPr lang="en-IN" sz="1800" kern="100" baseline="-25000" dirty="0">
                <a:effectLst/>
                <a:latin typeface="Calibri" panose="020F0502020204030204" pitchFamily="34" charset="0"/>
                <a:ea typeface="Calibri" panose="020F0502020204030204" pitchFamily="34" charset="0"/>
                <a:cs typeface="Times New Roman" panose="02020603050405020304" pitchFamily="18" charset="0"/>
              </a:rPr>
              <a:t>g,p</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(x)</a:t>
            </a:r>
            <a:endParaRPr lang="en-IN" dirty="0"/>
          </a:p>
          <a:p>
            <a:endParaRPr lang="en-IN" dirty="0"/>
          </a:p>
        </p:txBody>
      </p:sp>
      <p:sp>
        <p:nvSpPr>
          <p:cNvPr id="8" name="TextBox 7">
            <a:extLst>
              <a:ext uri="{FF2B5EF4-FFF2-40B4-BE49-F238E27FC236}">
                <a16:creationId xmlns:a16="http://schemas.microsoft.com/office/drawing/2014/main" id="{9B319FB0-D405-CC9B-606E-E34D11374A58}"/>
              </a:ext>
            </a:extLst>
          </p:cNvPr>
          <p:cNvSpPr txBox="1"/>
          <p:nvPr/>
        </p:nvSpPr>
        <p:spPr>
          <a:xfrm>
            <a:off x="1670178" y="2519263"/>
            <a:ext cx="5010539" cy="2585323"/>
          </a:xfrm>
          <a:prstGeom prst="rect">
            <a:avLst/>
          </a:prstGeom>
          <a:noFill/>
        </p:spPr>
        <p:txBody>
          <a:bodyPr wrap="square" rtlCol="0">
            <a:spAutoFit/>
          </a:bodyPr>
          <a:lstStyle/>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Example: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26067 = </a:t>
            </a:r>
            <a:r>
              <a:rPr lang="en-IN" kern="100" dirty="0">
                <a:latin typeface="Calibri" panose="020F0502020204030204" pitchFamily="34" charset="0"/>
                <a:ea typeface="Calibri" panose="020F0502020204030204" pitchFamily="34" charset="0"/>
                <a:cs typeface="Times New Roman" panose="02020603050405020304" pitchFamily="18" charset="0"/>
              </a:rPr>
              <a:t>14</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 (mod 29867) ----------(1)</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x = 14^12(mod 29867) -----------(2)</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As we observe that calculating the equation (1) is much more tougher than calculating the equation (2), this is an example </a:t>
            </a:r>
            <a:r>
              <a:rPr lang="en-IN" kern="100" dirty="0">
                <a:latin typeface="Calibri" panose="020F0502020204030204" pitchFamily="34" charset="0"/>
                <a:ea typeface="Calibri" panose="020F0502020204030204" pitchFamily="34" charset="0"/>
                <a:cs typeface="Times New Roman" panose="02020603050405020304" pitchFamily="18" charset="0"/>
              </a:rPr>
              <a:t>of one way function.</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08182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146197-7609-32C9-B05B-022517E288DA}"/>
              </a:ext>
            </a:extLst>
          </p:cNvPr>
          <p:cNvSpPr txBox="1"/>
          <p:nvPr/>
        </p:nvSpPr>
        <p:spPr>
          <a:xfrm>
            <a:off x="1502228" y="391886"/>
            <a:ext cx="6820678" cy="646331"/>
          </a:xfrm>
          <a:prstGeom prst="rect">
            <a:avLst/>
          </a:prstGeom>
          <a:noFill/>
        </p:spPr>
        <p:txBody>
          <a:bodyPr wrap="square" rtlCol="0">
            <a:spAutoFit/>
          </a:bodyPr>
          <a:lstStyle/>
          <a:p>
            <a:pPr marL="285750" indent="-285750">
              <a:buFont typeface="Arial" panose="020B0604020202020204" pitchFamily="34" charset="0"/>
              <a:buChar char="•"/>
            </a:pPr>
            <a:r>
              <a:rPr lang="en-IN" sz="3600" b="1" dirty="0"/>
              <a:t>Primitive Root Of A Prime</a:t>
            </a:r>
          </a:p>
        </p:txBody>
      </p:sp>
      <p:sp>
        <p:nvSpPr>
          <p:cNvPr id="4" name="TextBox 3">
            <a:extLst>
              <a:ext uri="{FF2B5EF4-FFF2-40B4-BE49-F238E27FC236}">
                <a16:creationId xmlns:a16="http://schemas.microsoft.com/office/drawing/2014/main" id="{5E746864-81A9-8F9C-4E8F-A283FD69199B}"/>
              </a:ext>
            </a:extLst>
          </p:cNvPr>
          <p:cNvSpPr txBox="1"/>
          <p:nvPr/>
        </p:nvSpPr>
        <p:spPr>
          <a:xfrm flipH="1">
            <a:off x="1771882" y="1166327"/>
            <a:ext cx="9491101" cy="646331"/>
          </a:xfrm>
          <a:prstGeom prst="rect">
            <a:avLst/>
          </a:prstGeom>
          <a:noFill/>
        </p:spPr>
        <p:txBody>
          <a:bodyPr wrap="square" rtlCol="0">
            <a:spAutoFit/>
          </a:bodyPr>
          <a:lstStyle/>
          <a:p>
            <a:r>
              <a:rPr lang="en-IN" dirty="0"/>
              <a:t>The primitive root of a prime number p is an integer x in [1,p-1] such that the values of x ^ a(mod p )</a:t>
            </a:r>
          </a:p>
          <a:p>
            <a:r>
              <a:rPr lang="en-IN" dirty="0"/>
              <a:t>Are all different for different values of a ranging from 1 to p-1.</a:t>
            </a:r>
          </a:p>
        </p:txBody>
      </p:sp>
      <p:pic>
        <p:nvPicPr>
          <p:cNvPr id="6" name="Picture 5">
            <a:extLst>
              <a:ext uri="{FF2B5EF4-FFF2-40B4-BE49-F238E27FC236}">
                <a16:creationId xmlns:a16="http://schemas.microsoft.com/office/drawing/2014/main" id="{9944B358-4E58-D65D-1733-1E45FA2587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273" y="1812658"/>
            <a:ext cx="11019453" cy="5045342"/>
          </a:xfrm>
          <a:prstGeom prst="rect">
            <a:avLst/>
          </a:prstGeom>
        </p:spPr>
      </p:pic>
    </p:spTree>
    <p:extLst>
      <p:ext uri="{BB962C8B-B14F-4D97-AF65-F5344CB8AC3E}">
        <p14:creationId xmlns:p14="http://schemas.microsoft.com/office/powerpoint/2010/main" val="3426067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7E0BC6-AA92-D28B-B03D-CA0A25B3D891}"/>
              </a:ext>
            </a:extLst>
          </p:cNvPr>
          <p:cNvSpPr txBox="1"/>
          <p:nvPr/>
        </p:nvSpPr>
        <p:spPr>
          <a:xfrm flipH="1">
            <a:off x="1631923" y="317241"/>
            <a:ext cx="7353456" cy="584775"/>
          </a:xfrm>
          <a:prstGeom prst="rect">
            <a:avLst/>
          </a:prstGeom>
          <a:noFill/>
        </p:spPr>
        <p:txBody>
          <a:bodyPr wrap="square" rtlCol="0">
            <a:spAutoFit/>
          </a:bodyPr>
          <a:lstStyle/>
          <a:p>
            <a:pPr marL="285750" indent="-285750">
              <a:buFont typeface="Arial" panose="020B0604020202020204" pitchFamily="34" charset="0"/>
              <a:buChar char="•"/>
            </a:pPr>
            <a:r>
              <a:rPr lang="en-IN" sz="3200" b="1" dirty="0"/>
              <a:t>How Do We Find A Primitive Number</a:t>
            </a:r>
          </a:p>
        </p:txBody>
      </p:sp>
      <p:pic>
        <p:nvPicPr>
          <p:cNvPr id="4" name="Picture 3">
            <a:extLst>
              <a:ext uri="{FF2B5EF4-FFF2-40B4-BE49-F238E27FC236}">
                <a16:creationId xmlns:a16="http://schemas.microsoft.com/office/drawing/2014/main" id="{0A1198B1-19AC-0025-1595-E1BD081D7C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177" y="1017037"/>
            <a:ext cx="11230684" cy="5701004"/>
          </a:xfrm>
          <a:prstGeom prst="rect">
            <a:avLst/>
          </a:prstGeom>
        </p:spPr>
      </p:pic>
    </p:spTree>
    <p:extLst>
      <p:ext uri="{BB962C8B-B14F-4D97-AF65-F5344CB8AC3E}">
        <p14:creationId xmlns:p14="http://schemas.microsoft.com/office/powerpoint/2010/main" val="1921666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85F814-536A-79CC-9965-DCE1A2742BFC}"/>
              </a:ext>
            </a:extLst>
          </p:cNvPr>
          <p:cNvSpPr txBox="1"/>
          <p:nvPr/>
        </p:nvSpPr>
        <p:spPr>
          <a:xfrm>
            <a:off x="1660850" y="270588"/>
            <a:ext cx="7483151" cy="584775"/>
          </a:xfrm>
          <a:prstGeom prst="rect">
            <a:avLst/>
          </a:prstGeom>
          <a:noFill/>
        </p:spPr>
        <p:txBody>
          <a:bodyPr wrap="square" rtlCol="0">
            <a:spAutoFit/>
          </a:bodyPr>
          <a:lstStyle/>
          <a:p>
            <a:pPr marL="285750" indent="-285750">
              <a:buFont typeface="Arial" panose="020B0604020202020204" pitchFamily="34" charset="0"/>
              <a:buChar char="•"/>
            </a:pPr>
            <a:r>
              <a:rPr lang="en-IN" sz="3200" b="1" dirty="0"/>
              <a:t>Diffie Hellman Key Exchange Algorithm</a:t>
            </a:r>
          </a:p>
        </p:txBody>
      </p:sp>
      <p:sp>
        <p:nvSpPr>
          <p:cNvPr id="14" name="TextBox 13">
            <a:extLst>
              <a:ext uri="{FF2B5EF4-FFF2-40B4-BE49-F238E27FC236}">
                <a16:creationId xmlns:a16="http://schemas.microsoft.com/office/drawing/2014/main" id="{7C7A5C7F-75A6-D6D8-00E9-59408B2A49A9}"/>
              </a:ext>
            </a:extLst>
          </p:cNvPr>
          <p:cNvSpPr txBox="1"/>
          <p:nvPr/>
        </p:nvSpPr>
        <p:spPr>
          <a:xfrm>
            <a:off x="1660850" y="2975224"/>
            <a:ext cx="8742784" cy="2031325"/>
          </a:xfrm>
          <a:prstGeom prst="rect">
            <a:avLst/>
          </a:prstGeom>
          <a:noFill/>
        </p:spPr>
        <p:txBody>
          <a:bodyPr wrap="square" rtlCol="0">
            <a:spAutoFit/>
          </a:bodyPr>
          <a:lstStyle/>
          <a:p>
            <a:pPr marL="342900" indent="-342900">
              <a:buFont typeface="+mj-lt"/>
              <a:buAutoNum type="arabicPeriod"/>
            </a:pPr>
            <a:r>
              <a:rPr lang="en-IN" b="1" u="sng" dirty="0"/>
              <a:t>Public Key </a:t>
            </a:r>
            <a:r>
              <a:rPr lang="en-IN" dirty="0"/>
              <a:t>: A cryptography which is visible to public domain where any third party member can get to know about the key.</a:t>
            </a:r>
            <a:br>
              <a:rPr lang="en-IN" dirty="0"/>
            </a:br>
            <a:br>
              <a:rPr lang="en-IN" dirty="0"/>
            </a:br>
            <a:endParaRPr lang="en-IN" dirty="0"/>
          </a:p>
          <a:p>
            <a:pPr marL="342900" indent="-342900">
              <a:buFont typeface="+mj-lt"/>
              <a:buAutoNum type="arabicPeriod"/>
            </a:pPr>
            <a:r>
              <a:rPr lang="en-IN" b="1" u="sng" dirty="0"/>
              <a:t>Private Key</a:t>
            </a:r>
            <a:r>
              <a:rPr lang="en-IN" dirty="0"/>
              <a:t>: A cryptography which remains private to only the user and is not shared to the public domain or visible to third party member.</a:t>
            </a:r>
          </a:p>
          <a:p>
            <a:pPr marL="342900" indent="-342900">
              <a:buFont typeface="+mj-lt"/>
              <a:buAutoNum type="arabicPeriod"/>
            </a:pPr>
            <a:endParaRPr lang="en-IN" b="1" u="sng" dirty="0"/>
          </a:p>
        </p:txBody>
      </p:sp>
      <p:sp>
        <p:nvSpPr>
          <p:cNvPr id="3" name="TextBox 2">
            <a:extLst>
              <a:ext uri="{FF2B5EF4-FFF2-40B4-BE49-F238E27FC236}">
                <a16:creationId xmlns:a16="http://schemas.microsoft.com/office/drawing/2014/main" id="{8B690047-FF59-C802-E7D9-0B0665552244}"/>
              </a:ext>
            </a:extLst>
          </p:cNvPr>
          <p:cNvSpPr txBox="1"/>
          <p:nvPr/>
        </p:nvSpPr>
        <p:spPr>
          <a:xfrm>
            <a:off x="1660850" y="1592128"/>
            <a:ext cx="8658808" cy="646331"/>
          </a:xfrm>
          <a:prstGeom prst="rect">
            <a:avLst/>
          </a:prstGeom>
          <a:noFill/>
        </p:spPr>
        <p:txBody>
          <a:bodyPr wrap="square" rtlCol="0">
            <a:spAutoFit/>
          </a:bodyPr>
          <a:lstStyle/>
          <a:p>
            <a:r>
              <a:rPr lang="en-IN" dirty="0"/>
              <a:t>In Diffie Hellman Key Exchange Algorithm we use two types of keys, namely public and private keys</a:t>
            </a:r>
          </a:p>
        </p:txBody>
      </p:sp>
    </p:spTree>
    <p:extLst>
      <p:ext uri="{BB962C8B-B14F-4D97-AF65-F5344CB8AC3E}">
        <p14:creationId xmlns:p14="http://schemas.microsoft.com/office/powerpoint/2010/main" val="1090796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7B722CF-0E56-C366-A3E6-6DA4D41D68FC}"/>
              </a:ext>
            </a:extLst>
          </p:cNvPr>
          <p:cNvCxnSpPr/>
          <p:nvPr/>
        </p:nvCxnSpPr>
        <p:spPr>
          <a:xfrm>
            <a:off x="4105469" y="970384"/>
            <a:ext cx="65315" cy="50198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5E4FC07-FBDB-D7BC-CAF7-840D2F5EA09C}"/>
              </a:ext>
            </a:extLst>
          </p:cNvPr>
          <p:cNvCxnSpPr/>
          <p:nvPr/>
        </p:nvCxnSpPr>
        <p:spPr>
          <a:xfrm>
            <a:off x="8472196" y="905070"/>
            <a:ext cx="0" cy="50198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9009FA-EB15-A162-509D-1299C3421305}"/>
              </a:ext>
            </a:extLst>
          </p:cNvPr>
          <p:cNvSpPr txBox="1"/>
          <p:nvPr/>
        </p:nvSpPr>
        <p:spPr>
          <a:xfrm flipH="1">
            <a:off x="1575939" y="970384"/>
            <a:ext cx="2277601" cy="369332"/>
          </a:xfrm>
          <a:prstGeom prst="rect">
            <a:avLst/>
          </a:prstGeom>
          <a:noFill/>
        </p:spPr>
        <p:txBody>
          <a:bodyPr wrap="square" rtlCol="0">
            <a:spAutoFit/>
          </a:bodyPr>
          <a:lstStyle/>
          <a:p>
            <a:r>
              <a:rPr lang="en-IN" b="1" dirty="0"/>
              <a:t>PERSON A</a:t>
            </a:r>
          </a:p>
        </p:txBody>
      </p:sp>
      <p:sp>
        <p:nvSpPr>
          <p:cNvPr id="7" name="TextBox 6">
            <a:extLst>
              <a:ext uri="{FF2B5EF4-FFF2-40B4-BE49-F238E27FC236}">
                <a16:creationId xmlns:a16="http://schemas.microsoft.com/office/drawing/2014/main" id="{A3CDD776-66A0-B3B7-FB86-C21EBACCADDA}"/>
              </a:ext>
            </a:extLst>
          </p:cNvPr>
          <p:cNvSpPr txBox="1"/>
          <p:nvPr/>
        </p:nvSpPr>
        <p:spPr>
          <a:xfrm>
            <a:off x="5346441" y="5915608"/>
            <a:ext cx="2488163" cy="369332"/>
          </a:xfrm>
          <a:prstGeom prst="rect">
            <a:avLst/>
          </a:prstGeom>
          <a:noFill/>
        </p:spPr>
        <p:txBody>
          <a:bodyPr wrap="square" rtlCol="0">
            <a:spAutoFit/>
          </a:bodyPr>
          <a:lstStyle/>
          <a:p>
            <a:r>
              <a:rPr lang="en-IN" b="1" dirty="0"/>
              <a:t>Public channel</a:t>
            </a:r>
          </a:p>
        </p:txBody>
      </p:sp>
      <p:sp>
        <p:nvSpPr>
          <p:cNvPr id="8" name="TextBox 7">
            <a:extLst>
              <a:ext uri="{FF2B5EF4-FFF2-40B4-BE49-F238E27FC236}">
                <a16:creationId xmlns:a16="http://schemas.microsoft.com/office/drawing/2014/main" id="{DBECAB6F-B8C9-5631-5D98-BBCDFD2ADA1F}"/>
              </a:ext>
            </a:extLst>
          </p:cNvPr>
          <p:cNvSpPr txBox="1"/>
          <p:nvPr/>
        </p:nvSpPr>
        <p:spPr>
          <a:xfrm>
            <a:off x="9274630" y="895739"/>
            <a:ext cx="1726163" cy="369332"/>
          </a:xfrm>
          <a:prstGeom prst="rect">
            <a:avLst/>
          </a:prstGeom>
          <a:noFill/>
        </p:spPr>
        <p:txBody>
          <a:bodyPr wrap="square" rtlCol="0">
            <a:spAutoFit/>
          </a:bodyPr>
          <a:lstStyle/>
          <a:p>
            <a:r>
              <a:rPr lang="en-IN" b="1" dirty="0"/>
              <a:t>PERSON B</a:t>
            </a:r>
          </a:p>
        </p:txBody>
      </p:sp>
      <p:sp>
        <p:nvSpPr>
          <p:cNvPr id="9" name="TextBox 8">
            <a:extLst>
              <a:ext uri="{FF2B5EF4-FFF2-40B4-BE49-F238E27FC236}">
                <a16:creationId xmlns:a16="http://schemas.microsoft.com/office/drawing/2014/main" id="{C49AFC2C-1F0F-BA5F-0311-B8D16D5E639B}"/>
              </a:ext>
            </a:extLst>
          </p:cNvPr>
          <p:cNvSpPr txBox="1"/>
          <p:nvPr/>
        </p:nvSpPr>
        <p:spPr>
          <a:xfrm>
            <a:off x="1611085" y="5915607"/>
            <a:ext cx="1856792" cy="369332"/>
          </a:xfrm>
          <a:prstGeom prst="rect">
            <a:avLst/>
          </a:prstGeom>
          <a:noFill/>
        </p:spPr>
        <p:txBody>
          <a:bodyPr wrap="square" rtlCol="0">
            <a:spAutoFit/>
          </a:bodyPr>
          <a:lstStyle/>
          <a:p>
            <a:r>
              <a:rPr lang="en-IN" b="1" dirty="0"/>
              <a:t>Private Channel</a:t>
            </a:r>
          </a:p>
        </p:txBody>
      </p:sp>
      <p:sp>
        <p:nvSpPr>
          <p:cNvPr id="10" name="TextBox 9">
            <a:extLst>
              <a:ext uri="{FF2B5EF4-FFF2-40B4-BE49-F238E27FC236}">
                <a16:creationId xmlns:a16="http://schemas.microsoft.com/office/drawing/2014/main" id="{BFD46277-DC4F-AB52-56CD-A6F2B9C73968}"/>
              </a:ext>
            </a:extLst>
          </p:cNvPr>
          <p:cNvSpPr txBox="1"/>
          <p:nvPr/>
        </p:nvSpPr>
        <p:spPr>
          <a:xfrm>
            <a:off x="9521891" y="5915607"/>
            <a:ext cx="2118047" cy="369332"/>
          </a:xfrm>
          <a:prstGeom prst="rect">
            <a:avLst/>
          </a:prstGeom>
          <a:noFill/>
        </p:spPr>
        <p:txBody>
          <a:bodyPr wrap="square" rtlCol="0">
            <a:spAutoFit/>
          </a:bodyPr>
          <a:lstStyle/>
          <a:p>
            <a:r>
              <a:rPr lang="en-IN" b="1" dirty="0"/>
              <a:t>Private Channel</a:t>
            </a:r>
          </a:p>
        </p:txBody>
      </p:sp>
      <p:sp>
        <p:nvSpPr>
          <p:cNvPr id="11" name="TextBox 10">
            <a:extLst>
              <a:ext uri="{FF2B5EF4-FFF2-40B4-BE49-F238E27FC236}">
                <a16:creationId xmlns:a16="http://schemas.microsoft.com/office/drawing/2014/main" id="{1EEB9D34-4CED-161B-D4E7-B9457727759D}"/>
              </a:ext>
            </a:extLst>
          </p:cNvPr>
          <p:cNvSpPr txBox="1"/>
          <p:nvPr/>
        </p:nvSpPr>
        <p:spPr>
          <a:xfrm>
            <a:off x="4292086" y="656382"/>
            <a:ext cx="4046375" cy="1004186"/>
          </a:xfrm>
          <a:prstGeom prst="rect">
            <a:avLst/>
          </a:prstGeom>
          <a:noFill/>
        </p:spPr>
        <p:txBody>
          <a:bodyPr wrap="square" rtlCol="0">
            <a:spAutoFit/>
          </a:bodyPr>
          <a:lstStyle/>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We choose a prime </a:t>
            </a: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p</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and a generator </a:t>
            </a: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g </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(here g is the primitive root of p). Both of these have been communicated through the public channel so they are visible in the public world</a:t>
            </a:r>
          </a:p>
        </p:txBody>
      </p:sp>
      <p:sp>
        <p:nvSpPr>
          <p:cNvPr id="12" name="TextBox 11">
            <a:extLst>
              <a:ext uri="{FF2B5EF4-FFF2-40B4-BE49-F238E27FC236}">
                <a16:creationId xmlns:a16="http://schemas.microsoft.com/office/drawing/2014/main" id="{A35494D4-F66C-9D05-C678-EEF59EC7FD88}"/>
              </a:ext>
            </a:extLst>
          </p:cNvPr>
          <p:cNvSpPr txBox="1"/>
          <p:nvPr/>
        </p:nvSpPr>
        <p:spPr>
          <a:xfrm>
            <a:off x="1222310" y="1698171"/>
            <a:ext cx="2369975" cy="4555093"/>
          </a:xfrm>
          <a:prstGeom prst="rect">
            <a:avLst/>
          </a:prstGeom>
          <a:noFill/>
        </p:spPr>
        <p:txBody>
          <a:bodyPr wrap="square" rtlCol="0">
            <a:spAutoFit/>
          </a:bodyPr>
          <a:lstStyle/>
          <a:p>
            <a:r>
              <a:rPr lang="en-IN" dirty="0"/>
              <a:t>Xa = 4</a:t>
            </a:r>
          </a:p>
          <a:p>
            <a:endParaRPr lang="en-IN" dirty="0"/>
          </a:p>
          <a:p>
            <a:r>
              <a:rPr lang="en-IN" dirty="0"/>
              <a:t>A  = (</a:t>
            </a:r>
            <a:r>
              <a:rPr lang="en-IN" dirty="0" err="1"/>
              <a:t>g^Xa</a:t>
            </a:r>
            <a:r>
              <a:rPr lang="en-IN" dirty="0"/>
              <a:t>) mod p</a:t>
            </a:r>
          </a:p>
          <a:p>
            <a:endParaRPr lang="en-IN" dirty="0"/>
          </a:p>
          <a:p>
            <a:r>
              <a:rPr lang="en-IN" dirty="0"/>
              <a:t>A = (3)^4(mod 7)</a:t>
            </a:r>
            <a:br>
              <a:rPr lang="en-IN" dirty="0"/>
            </a:br>
            <a:r>
              <a:rPr lang="en-IN" dirty="0"/>
              <a:t>A = 4</a:t>
            </a:r>
          </a:p>
          <a:p>
            <a:endParaRPr lang="en-IN" dirty="0"/>
          </a:p>
          <a:p>
            <a:r>
              <a:rPr lang="en-IN" sz="1400" dirty="0"/>
              <a:t>Now that we know the public key of person B</a:t>
            </a:r>
            <a:br>
              <a:rPr lang="en-IN" sz="1400" dirty="0"/>
            </a:br>
            <a:r>
              <a:rPr lang="en-IN" sz="1400" dirty="0"/>
              <a:t>We calculate,</a:t>
            </a:r>
            <a:br>
              <a:rPr lang="en-IN" sz="1400" dirty="0"/>
            </a:br>
            <a:br>
              <a:rPr lang="en-IN" sz="1400" dirty="0"/>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a:t>
            </a:r>
            <a:r>
              <a:rPr lang="en-IN" sz="1800" kern="1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dirty="0"/>
              <a:t> (1)^4 (mod 7)</a:t>
            </a:r>
            <a:br>
              <a:rPr lang="en-IN" dirty="0"/>
            </a:br>
            <a:br>
              <a:rPr lang="en-IN" dirty="0"/>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a:t>
            </a:r>
            <a:r>
              <a:rPr lang="en-IN" sz="1800" kern="1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IN" dirty="0"/>
              <a:t>= 1</a:t>
            </a:r>
          </a:p>
          <a:p>
            <a:endParaRPr lang="en-IN" dirty="0"/>
          </a:p>
          <a:p>
            <a:endParaRPr lang="en-IN" dirty="0"/>
          </a:p>
          <a:p>
            <a:r>
              <a:rPr lang="en-IN" dirty="0"/>
              <a:t> </a:t>
            </a:r>
          </a:p>
        </p:txBody>
      </p:sp>
      <p:sp>
        <p:nvSpPr>
          <p:cNvPr id="13" name="TextBox 12">
            <a:extLst>
              <a:ext uri="{FF2B5EF4-FFF2-40B4-BE49-F238E27FC236}">
                <a16:creationId xmlns:a16="http://schemas.microsoft.com/office/drawing/2014/main" id="{0C1F5BB1-FAE1-C980-E0EF-1482A2D74884}"/>
              </a:ext>
            </a:extLst>
          </p:cNvPr>
          <p:cNvSpPr txBox="1"/>
          <p:nvPr/>
        </p:nvSpPr>
        <p:spPr>
          <a:xfrm>
            <a:off x="9274630" y="1509799"/>
            <a:ext cx="2118045" cy="5298951"/>
          </a:xfrm>
          <a:prstGeom prst="rect">
            <a:avLst/>
          </a:prstGeom>
          <a:noFill/>
        </p:spPr>
        <p:txBody>
          <a:bodyPr wrap="square" rtlCol="0">
            <a:spAutoFit/>
          </a:bodyPr>
          <a:lstStyle/>
          <a:p>
            <a:r>
              <a:rPr lang="en-IN" dirty="0"/>
              <a:t>Xb = 6</a:t>
            </a:r>
          </a:p>
          <a:p>
            <a:endParaRPr lang="en-IN" dirty="0"/>
          </a:p>
          <a:p>
            <a:r>
              <a:rPr lang="en-IN" dirty="0"/>
              <a:t>B = (</a:t>
            </a:r>
            <a:r>
              <a:rPr lang="en-IN" dirty="0" err="1"/>
              <a:t>g^Xb</a:t>
            </a:r>
            <a:r>
              <a:rPr lang="en-IN" dirty="0"/>
              <a:t>) mod p</a:t>
            </a:r>
          </a:p>
          <a:p>
            <a:pPr>
              <a:lnSpc>
                <a:spcPct val="107000"/>
              </a:lnSpc>
              <a:spcAft>
                <a:spcPts val="800"/>
              </a:spcAft>
            </a:pPr>
            <a:br>
              <a:rPr lang="en-IN" dirty="0"/>
            </a:br>
            <a:r>
              <a:rPr lang="en-IN" dirty="0"/>
              <a:t>B = (3)^6 (mod 7)</a:t>
            </a:r>
            <a:br>
              <a:rPr lang="en-IN" dirty="0"/>
            </a:br>
            <a:r>
              <a:rPr lang="en-IN" dirty="0"/>
              <a:t>B = 1</a:t>
            </a:r>
            <a:br>
              <a:rPr lang="en-IN" dirty="0"/>
            </a:br>
            <a:r>
              <a:rPr lang="en-IN" sz="1400" dirty="0"/>
              <a:t>Now that we know the public key of person A</a:t>
            </a:r>
            <a:br>
              <a:rPr lang="en-IN" sz="1400" dirty="0"/>
            </a:br>
            <a:r>
              <a:rPr lang="en-IN" sz="1400" dirty="0"/>
              <a:t>We calculate</a:t>
            </a:r>
            <a:br>
              <a:rPr lang="en-IN" dirty="0"/>
            </a:br>
            <a:br>
              <a:rPr lang="en-IN" dirty="0"/>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a:t>
            </a:r>
            <a:r>
              <a:rPr lang="en-IN" sz="1800" kern="1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(4)^6 (mod 7)</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a:t>
            </a:r>
            <a:r>
              <a:rPr lang="en-IN" sz="1800" kern="1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1 </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br>
              <a:rPr lang="en-IN" dirty="0"/>
            </a:br>
            <a:br>
              <a:rPr lang="en-IN" dirty="0"/>
            </a:br>
            <a:br>
              <a:rPr lang="en-IN" dirty="0"/>
            </a:br>
            <a:endParaRPr lang="en-IN" dirty="0"/>
          </a:p>
        </p:txBody>
      </p:sp>
      <p:cxnSp>
        <p:nvCxnSpPr>
          <p:cNvPr id="15" name="Straight Arrow Connector 14">
            <a:extLst>
              <a:ext uri="{FF2B5EF4-FFF2-40B4-BE49-F238E27FC236}">
                <a16:creationId xmlns:a16="http://schemas.microsoft.com/office/drawing/2014/main" id="{8F66CFFD-8FB3-8BB6-F9CA-F0E749D84A7D}"/>
              </a:ext>
            </a:extLst>
          </p:cNvPr>
          <p:cNvCxnSpPr>
            <a:cxnSpLocks/>
          </p:cNvCxnSpPr>
          <p:nvPr/>
        </p:nvCxnSpPr>
        <p:spPr>
          <a:xfrm>
            <a:off x="1954764" y="3302891"/>
            <a:ext cx="5547048" cy="42002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8385CCC-519B-FC47-4A9C-8DC502C62331}"/>
              </a:ext>
            </a:extLst>
          </p:cNvPr>
          <p:cNvCxnSpPr>
            <a:cxnSpLocks/>
          </p:cNvCxnSpPr>
          <p:nvPr/>
        </p:nvCxnSpPr>
        <p:spPr>
          <a:xfrm flipH="1">
            <a:off x="5047861" y="3129332"/>
            <a:ext cx="4226769" cy="66822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1E49C838-BFCB-87CD-3F89-413C0A753BCE}"/>
              </a:ext>
            </a:extLst>
          </p:cNvPr>
          <p:cNvSpPr/>
          <p:nvPr/>
        </p:nvSpPr>
        <p:spPr>
          <a:xfrm>
            <a:off x="4189444" y="3722914"/>
            <a:ext cx="758884" cy="4758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4533DAC4-57D0-19F7-5A8B-F20E9945DD51}"/>
              </a:ext>
            </a:extLst>
          </p:cNvPr>
          <p:cNvSpPr/>
          <p:nvPr/>
        </p:nvSpPr>
        <p:spPr>
          <a:xfrm>
            <a:off x="7641771" y="3722914"/>
            <a:ext cx="758885" cy="4758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2927A84B-5CF1-45B6-138E-D8E8C352B0F7}"/>
              </a:ext>
            </a:extLst>
          </p:cNvPr>
          <p:cNvSpPr txBox="1"/>
          <p:nvPr/>
        </p:nvSpPr>
        <p:spPr>
          <a:xfrm>
            <a:off x="4229877" y="3772371"/>
            <a:ext cx="640711" cy="369332"/>
          </a:xfrm>
          <a:prstGeom prst="rect">
            <a:avLst/>
          </a:prstGeom>
          <a:noFill/>
        </p:spPr>
        <p:txBody>
          <a:bodyPr wrap="square" rtlCol="0">
            <a:spAutoFit/>
          </a:bodyPr>
          <a:lstStyle/>
          <a:p>
            <a:r>
              <a:rPr lang="en-IN" dirty="0"/>
              <a:t>B = 1</a:t>
            </a:r>
          </a:p>
        </p:txBody>
      </p:sp>
      <p:sp>
        <p:nvSpPr>
          <p:cNvPr id="25" name="TextBox 24">
            <a:extLst>
              <a:ext uri="{FF2B5EF4-FFF2-40B4-BE49-F238E27FC236}">
                <a16:creationId xmlns:a16="http://schemas.microsoft.com/office/drawing/2014/main" id="{ADA539CB-BA7B-6E21-72B6-0B3A587F5AD7}"/>
              </a:ext>
            </a:extLst>
          </p:cNvPr>
          <p:cNvSpPr txBox="1"/>
          <p:nvPr/>
        </p:nvSpPr>
        <p:spPr>
          <a:xfrm>
            <a:off x="7680652" y="3772371"/>
            <a:ext cx="657809" cy="369332"/>
          </a:xfrm>
          <a:prstGeom prst="rect">
            <a:avLst/>
          </a:prstGeom>
          <a:noFill/>
        </p:spPr>
        <p:txBody>
          <a:bodyPr wrap="square" rtlCol="0">
            <a:spAutoFit/>
          </a:bodyPr>
          <a:lstStyle/>
          <a:p>
            <a:r>
              <a:rPr lang="en-IN" dirty="0"/>
              <a:t>A = 4</a:t>
            </a:r>
          </a:p>
        </p:txBody>
      </p:sp>
      <p:cxnSp>
        <p:nvCxnSpPr>
          <p:cNvPr id="28" name="Straight Arrow Connector 27">
            <a:extLst>
              <a:ext uri="{FF2B5EF4-FFF2-40B4-BE49-F238E27FC236}">
                <a16:creationId xmlns:a16="http://schemas.microsoft.com/office/drawing/2014/main" id="{924332E3-E7E7-BF62-B3B7-3126AFB1ECA7}"/>
              </a:ext>
            </a:extLst>
          </p:cNvPr>
          <p:cNvCxnSpPr/>
          <p:nvPr/>
        </p:nvCxnSpPr>
        <p:spPr>
          <a:xfrm flipV="1">
            <a:off x="1996751" y="5010539"/>
            <a:ext cx="7147249" cy="205273"/>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CF6800FB-38E2-FAC1-3861-775F310CABA1}"/>
              </a:ext>
            </a:extLst>
          </p:cNvPr>
          <p:cNvSpPr txBox="1"/>
          <p:nvPr/>
        </p:nvSpPr>
        <p:spPr>
          <a:xfrm rot="21443710">
            <a:off x="4252252" y="4478840"/>
            <a:ext cx="3194685" cy="646331"/>
          </a:xfrm>
          <a:prstGeom prst="rect">
            <a:avLst/>
          </a:prstGeom>
          <a:noFill/>
        </p:spPr>
        <p:txBody>
          <a:bodyPr wrap="square" rtlCol="0">
            <a:spAutoFit/>
          </a:bodyPr>
          <a:lstStyle/>
          <a:p>
            <a:r>
              <a:rPr lang="en-IN" dirty="0"/>
              <a:t>We observe that both A1 and B1 have the same value</a:t>
            </a:r>
          </a:p>
        </p:txBody>
      </p:sp>
    </p:spTree>
    <p:extLst>
      <p:ext uri="{BB962C8B-B14F-4D97-AF65-F5344CB8AC3E}">
        <p14:creationId xmlns:p14="http://schemas.microsoft.com/office/powerpoint/2010/main" val="837182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3C996A-50DC-9AE4-3091-7438099E6E27}"/>
              </a:ext>
            </a:extLst>
          </p:cNvPr>
          <p:cNvSpPr txBox="1"/>
          <p:nvPr/>
        </p:nvSpPr>
        <p:spPr>
          <a:xfrm>
            <a:off x="1558212" y="466531"/>
            <a:ext cx="9741159" cy="5078313"/>
          </a:xfrm>
          <a:prstGeom prst="rect">
            <a:avLst/>
          </a:prstGeom>
          <a:noFill/>
        </p:spPr>
        <p:txBody>
          <a:bodyPr wrap="square" rtlCol="0">
            <a:spAutoFit/>
          </a:bodyPr>
          <a:lstStyle/>
          <a:p>
            <a:pPr marL="285750" indent="-285750">
              <a:buFont typeface="Arial" panose="020B0604020202020204" pitchFamily="34" charset="0"/>
              <a:buChar char="•"/>
            </a:pPr>
            <a:r>
              <a:rPr lang="en-IN" dirty="0"/>
              <a:t>From the flow chart in previous slide Xa = 4 is the private key of person A and Xb = 6 is the private key of person B .</a:t>
            </a:r>
            <a:br>
              <a:rPr lang="en-IN" dirty="0"/>
            </a:br>
            <a:endParaRPr lang="en-IN" dirty="0"/>
          </a:p>
          <a:p>
            <a:pPr marL="285750" indent="-285750">
              <a:buFont typeface="Arial" panose="020B0604020202020204" pitchFamily="34" charset="0"/>
              <a:buChar char="•"/>
            </a:pPr>
            <a:r>
              <a:rPr lang="en-IN" dirty="0"/>
              <a:t>For the private key Xa we define the public key A as A = (g)^Xa (mod p), similarly we define the public key B = (g)^Xb (mod p) .</a:t>
            </a:r>
            <a:br>
              <a:rPr lang="en-IN" dirty="0"/>
            </a:br>
            <a:endParaRPr lang="en-IN" dirty="0"/>
          </a:p>
          <a:p>
            <a:pPr marL="285750" indent="-285750">
              <a:buFont typeface="Arial" panose="020B0604020202020204" pitchFamily="34" charset="0"/>
              <a:buChar char="•"/>
            </a:pPr>
            <a:r>
              <a:rPr lang="en-IN" dirty="0"/>
              <a:t>Now, these public keys are transferred via an unsafe channel.</a:t>
            </a:r>
            <a:br>
              <a:rPr lang="en-IN" dirty="0"/>
            </a:br>
            <a:endParaRPr lang="en-IN" dirty="0"/>
          </a:p>
          <a:p>
            <a:pPr marL="285750" indent="-285750">
              <a:buFont typeface="Arial" panose="020B0604020202020204" pitchFamily="34" charset="0"/>
              <a:buChar char="•"/>
            </a:pPr>
            <a:r>
              <a:rPr lang="en-IN" dirty="0"/>
              <a:t>So, these A and B are called public keys as they are visible in the public domain.</a:t>
            </a:r>
            <a:br>
              <a:rPr lang="en-IN" dirty="0"/>
            </a:br>
            <a:endParaRPr lang="en-IN" dirty="0"/>
          </a:p>
          <a:p>
            <a:pPr marL="285750" indent="-285750">
              <a:buFont typeface="Arial" panose="020B0604020202020204" pitchFamily="34" charset="0"/>
              <a:buChar char="•"/>
            </a:pPr>
            <a:r>
              <a:rPr lang="en-IN" dirty="0"/>
              <a:t>Though the third party have an account of A and B they cannot calculate the private keys of person A and person B as finding the exponent is a very difficult task for larger values of p, g .</a:t>
            </a:r>
            <a:br>
              <a:rPr lang="en-IN" dirty="0"/>
            </a:br>
            <a:r>
              <a:rPr lang="en-IN" dirty="0"/>
              <a:t> </a:t>
            </a:r>
          </a:p>
          <a:p>
            <a:pPr marL="285750" indent="-285750">
              <a:buFont typeface="Arial" panose="020B0604020202020204" pitchFamily="34" charset="0"/>
              <a:buChar char="•"/>
            </a:pPr>
            <a:r>
              <a:rPr lang="en-IN" dirty="0"/>
              <a:t>Now the second point is repeated replacing g by B and A while calculating A1 and B1  respectively.</a:t>
            </a:r>
            <a:br>
              <a:rPr lang="en-IN" dirty="0"/>
            </a:br>
            <a:endParaRPr lang="en-IN" dirty="0"/>
          </a:p>
          <a:p>
            <a:pPr marL="285750" indent="-285750">
              <a:buFont typeface="Arial" panose="020B0604020202020204" pitchFamily="34" charset="0"/>
              <a:buChar char="•"/>
            </a:pPr>
            <a:r>
              <a:rPr lang="en-IN" dirty="0"/>
              <a:t>Both get the same value of A1 and B1 after replacing g by B and A in the step 6 which turns out to be the key value of the encrypted message.</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6348572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472</TotalTime>
  <Words>964</Words>
  <Application>Microsoft Office PowerPoint</Application>
  <PresentationFormat>Widescreen</PresentationFormat>
  <Paragraphs>91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Corbel</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Pranav Nuti</dc:creator>
  <cp:lastModifiedBy>Sai Pranav Nuti</cp:lastModifiedBy>
  <cp:revision>1</cp:revision>
  <dcterms:created xsi:type="dcterms:W3CDTF">2023-06-20T12:04:41Z</dcterms:created>
  <dcterms:modified xsi:type="dcterms:W3CDTF">2023-06-20T20:24:34Z</dcterms:modified>
</cp:coreProperties>
</file>