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3" r:id="rId74"/>
    <p:sldId id="334" r:id="rId75"/>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5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1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1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2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2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3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3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3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4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4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4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4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4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5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5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77"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115"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20.png"/><Relationship Id="rId1" Type="http://schemas.openxmlformats.org/officeDocument/2006/relationships/slideLayout" Target="../slideLayouts/slideLayout3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jpe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37.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jpe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3.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jpe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jpe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2.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3.jpeg"/><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37.xml"/><Relationship Id="rId6" Type="http://schemas.openxmlformats.org/officeDocument/2006/relationships/image" Target="../media/image1.jpeg"/><Relationship Id="rId5" Type="http://schemas.openxmlformats.org/officeDocument/2006/relationships/image" Target="../media/image47.jpeg"/><Relationship Id="rId4" Type="http://schemas.openxmlformats.org/officeDocument/2006/relationships/image" Target="../media/image46.jpe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jpe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9.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13.xml"/><Relationship Id="rId4" Type="http://schemas.openxmlformats.org/officeDocument/2006/relationships/image" Target="../media/image1.jpeg"/></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2.jpeg"/><Relationship Id="rId1" Type="http://schemas.openxmlformats.org/officeDocument/2006/relationships/slideLayout" Target="../slideLayouts/slideLayout37.xml"/></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3.jpe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37.xml"/><Relationship Id="rId6" Type="http://schemas.openxmlformats.org/officeDocument/2006/relationships/image" Target="../media/image1.jpeg"/><Relationship Id="rId5" Type="http://schemas.openxmlformats.org/officeDocument/2006/relationships/image" Target="../media/image57.jpeg"/><Relationship Id="rId4" Type="http://schemas.openxmlformats.org/officeDocument/2006/relationships/image" Target="../media/image56.jpeg"/></Relationships>
</file>

<file path=ppt/slides/_rels/slide64.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37.xml"/><Relationship Id="rId4" Type="http://schemas.openxmlformats.org/officeDocument/2006/relationships/image" Target="../media/image1.jpeg"/></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0.jpeg"/><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13.xml"/><Relationship Id="rId4" Type="http://schemas.openxmlformats.org/officeDocument/2006/relationships/image" Target="../media/image1.jpeg"/></Relationships>
</file>

<file path=ppt/slides/_rels/slide67.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jpeg"/><Relationship Id="rId1" Type="http://schemas.openxmlformats.org/officeDocument/2006/relationships/slideLayout" Target="../slideLayouts/slideLayout37.xml"/><Relationship Id="rId5" Type="http://schemas.openxmlformats.org/officeDocument/2006/relationships/image" Target="../media/image1.jpeg"/><Relationship Id="rId4" Type="http://schemas.openxmlformats.org/officeDocument/2006/relationships/image" Target="../media/image65.jpeg"/></Relationships>
</file>

<file path=ppt/slides/_rels/slide68.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slideLayout" Target="../slideLayouts/slideLayout13.xml"/><Relationship Id="rId5" Type="http://schemas.openxmlformats.org/officeDocument/2006/relationships/image" Target="../media/image1.jpeg"/><Relationship Id="rId4" Type="http://schemas.openxmlformats.org/officeDocument/2006/relationships/image" Target="../media/image68.png"/></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9.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37.xml"/><Relationship Id="rId6" Type="http://schemas.openxmlformats.org/officeDocument/2006/relationships/image" Target="../media/image1.jpeg"/><Relationship Id="rId5" Type="http://schemas.openxmlformats.org/officeDocument/2006/relationships/image" Target="../media/image73.jpeg"/><Relationship Id="rId4" Type="http://schemas.openxmlformats.org/officeDocument/2006/relationships/image" Target="../media/image72.jpeg"/></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286000" y="1230480"/>
            <a:ext cx="5104080" cy="1130400"/>
          </a:xfrm>
          <a:prstGeom prst="rect">
            <a:avLst/>
          </a:prstGeom>
          <a:noFill/>
          <a:ln>
            <a:noFill/>
          </a:ln>
        </p:spPr>
        <p:style>
          <a:lnRef idx="0">
            <a:scrgbClr r="0" g="0" b="0"/>
          </a:lnRef>
          <a:fillRef idx="0">
            <a:scrgbClr r="0" g="0" b="0"/>
          </a:fillRef>
          <a:effectRef idx="0">
            <a:scrgbClr r="0" g="0" b="0"/>
          </a:effectRef>
          <a:fontRef idx="minor"/>
        </p:style>
        <p:txBody>
          <a:bodyPr lIns="67680" tIns="33840" rIns="67680" bIns="33840"/>
          <a:lstStyle/>
          <a:p>
            <a:pPr algn="ctr">
              <a:lnSpc>
                <a:spcPct val="100000"/>
              </a:lnSpc>
            </a:pPr>
            <a:r>
              <a:rPr lang="en-IN" sz="3300" b="1" strike="noStrike" spc="-1" dirty="0">
                <a:solidFill>
                  <a:srgbClr val="FF0000"/>
                </a:solidFill>
                <a:latin typeface="Calibri"/>
                <a:ea typeface="DejaVu Sans"/>
              </a:rPr>
              <a:t>Transportation </a:t>
            </a:r>
            <a:r>
              <a:rPr lang="en-IN" sz="3300" b="1" spc="-1" dirty="0">
                <a:solidFill>
                  <a:srgbClr val="FF0000"/>
                </a:solidFill>
                <a:latin typeface="Calibri"/>
                <a:ea typeface="DejaVu Sans"/>
              </a:rPr>
              <a:t>System</a:t>
            </a:r>
            <a:endParaRPr lang="en-IN" sz="3300" b="0" strike="noStrike" spc="-1" dirty="0">
              <a:latin typeface="Arial"/>
            </a:endParaRPr>
          </a:p>
          <a:p>
            <a:pPr algn="ctr">
              <a:lnSpc>
                <a:spcPct val="100000"/>
              </a:lnSpc>
            </a:pPr>
            <a:r>
              <a:rPr lang="en-IN" sz="2700" b="1" strike="noStrike" spc="-1" dirty="0">
                <a:solidFill>
                  <a:srgbClr val="00B050"/>
                </a:solidFill>
                <a:latin typeface="Bahnschrift"/>
                <a:ea typeface="SimSun"/>
              </a:rPr>
              <a:t>(CV705T)</a:t>
            </a:r>
            <a:endParaRPr lang="en-IN" sz="2700" b="0" strike="noStrike" spc="-1" dirty="0">
              <a:latin typeface="Arial"/>
            </a:endParaRPr>
          </a:p>
        </p:txBody>
      </p:sp>
      <p:sp>
        <p:nvSpPr>
          <p:cNvPr id="153" name="CustomShape 2"/>
          <p:cNvSpPr/>
          <p:nvPr/>
        </p:nvSpPr>
        <p:spPr>
          <a:xfrm>
            <a:off x="2875680" y="3485160"/>
            <a:ext cx="3427200" cy="889200"/>
          </a:xfrm>
          <a:prstGeom prst="rect">
            <a:avLst/>
          </a:prstGeom>
          <a:noFill/>
          <a:ln>
            <a:noFill/>
          </a:ln>
        </p:spPr>
        <p:style>
          <a:lnRef idx="0">
            <a:scrgbClr r="0" g="0" b="0"/>
          </a:lnRef>
          <a:fillRef idx="0">
            <a:scrgbClr r="0" g="0" b="0"/>
          </a:fillRef>
          <a:effectRef idx="0">
            <a:scrgbClr r="0" g="0" b="0"/>
          </a:effectRef>
          <a:fontRef idx="minor"/>
        </p:style>
        <p:txBody>
          <a:bodyPr lIns="67680" tIns="33840" rIns="67680" bIns="33840"/>
          <a:lstStyle/>
          <a:p>
            <a:pPr algn="ctr">
              <a:lnSpc>
                <a:spcPct val="100000"/>
              </a:lnSpc>
            </a:pPr>
            <a:endParaRPr lang="en-IN" sz="1800" b="0" strike="noStrike" spc="-1">
              <a:latin typeface="Arial"/>
            </a:endParaRPr>
          </a:p>
          <a:p>
            <a:pPr algn="ctr">
              <a:lnSpc>
                <a:spcPct val="100000"/>
              </a:lnSpc>
            </a:pPr>
            <a:r>
              <a:rPr lang="en-IN" sz="2100" b="1" strike="noStrike" spc="-1">
                <a:solidFill>
                  <a:srgbClr val="002060"/>
                </a:solidFill>
                <a:latin typeface="Arial"/>
                <a:ea typeface="SimSun"/>
              </a:rPr>
              <a:t>Prof. Yogesh S. Lanjewar</a:t>
            </a:r>
            <a:endParaRPr lang="en-IN" sz="2100" b="0" strike="noStrike" spc="-1">
              <a:latin typeface="Arial"/>
            </a:endParaRPr>
          </a:p>
          <a:p>
            <a:pPr algn="ctr">
              <a:lnSpc>
                <a:spcPct val="100000"/>
              </a:lnSpc>
            </a:pPr>
            <a:r>
              <a:rPr lang="en-IN" sz="1800" b="1" strike="noStrike" spc="-1">
                <a:solidFill>
                  <a:srgbClr val="000000"/>
                </a:solidFill>
                <a:latin typeface="Arial"/>
                <a:ea typeface="SimSun"/>
              </a:rPr>
              <a:t>Assistant Professor</a:t>
            </a:r>
            <a:endParaRPr lang="en-IN" sz="1800" b="0" strike="noStrike" spc="-1">
              <a:latin typeface="Arial"/>
            </a:endParaRPr>
          </a:p>
        </p:txBody>
      </p:sp>
      <p:sp>
        <p:nvSpPr>
          <p:cNvPr id="154" name="CustomShape 3"/>
          <p:cNvSpPr/>
          <p:nvPr/>
        </p:nvSpPr>
        <p:spPr>
          <a:xfrm>
            <a:off x="1154880" y="4299120"/>
            <a:ext cx="6856200" cy="1490760"/>
          </a:xfrm>
          <a:prstGeom prst="rect">
            <a:avLst/>
          </a:prstGeom>
          <a:noFill/>
          <a:ln>
            <a:noFill/>
          </a:ln>
        </p:spPr>
        <p:style>
          <a:lnRef idx="0">
            <a:scrgbClr r="0" g="0" b="0"/>
          </a:lnRef>
          <a:fillRef idx="0">
            <a:scrgbClr r="0" g="0" b="0"/>
          </a:fillRef>
          <a:effectRef idx="0">
            <a:scrgbClr r="0" g="0" b="0"/>
          </a:effectRef>
          <a:fontRef idx="minor"/>
        </p:style>
        <p:txBody>
          <a:bodyPr lIns="67680" tIns="33840" rIns="67680" bIns="33840"/>
          <a:lstStyle/>
          <a:p>
            <a:pPr algn="ctr">
              <a:lnSpc>
                <a:spcPct val="150000"/>
              </a:lnSpc>
              <a:spcAft>
                <a:spcPts val="751"/>
              </a:spcAft>
            </a:pPr>
            <a:endParaRPr lang="en-IN" sz="1800" b="0" strike="noStrike" spc="-1">
              <a:latin typeface="Arial"/>
            </a:endParaRPr>
          </a:p>
          <a:p>
            <a:pPr algn="ctr">
              <a:lnSpc>
                <a:spcPct val="150000"/>
              </a:lnSpc>
              <a:spcAft>
                <a:spcPts val="751"/>
              </a:spcAft>
            </a:pPr>
            <a:endParaRPr lang="en-IN" sz="1800" b="0" strike="noStrike" spc="-1">
              <a:latin typeface="Arial"/>
            </a:endParaRPr>
          </a:p>
          <a:p>
            <a:pPr algn="ctr">
              <a:lnSpc>
                <a:spcPct val="100000"/>
              </a:lnSpc>
            </a:pPr>
            <a:r>
              <a:rPr lang="en-IN" sz="1800" b="1" strike="noStrike" spc="-1">
                <a:solidFill>
                  <a:srgbClr val="000000"/>
                </a:solidFill>
                <a:latin typeface="Arial"/>
                <a:ea typeface="Times New Roman"/>
              </a:rPr>
              <a:t>St. VINCENT PALLOTTI COLLEGE OF ENGINEERING &amp;</a:t>
            </a:r>
            <a:endParaRPr lang="en-IN" sz="1800" b="0" strike="noStrike" spc="-1">
              <a:latin typeface="Arial"/>
            </a:endParaRPr>
          </a:p>
          <a:p>
            <a:pPr algn="ctr">
              <a:lnSpc>
                <a:spcPct val="100000"/>
              </a:lnSpc>
            </a:pPr>
            <a:r>
              <a:rPr lang="en-IN" sz="1800" b="1" strike="noStrike" spc="-1">
                <a:solidFill>
                  <a:srgbClr val="000000"/>
                </a:solidFill>
                <a:latin typeface="Arial"/>
                <a:ea typeface="Times New Roman"/>
              </a:rPr>
              <a:t>TECHNOLOGY,NAGPUR</a:t>
            </a:r>
            <a:endParaRPr lang="en-IN" sz="1800" b="0" strike="noStrike" spc="-1">
              <a:latin typeface="Arial"/>
            </a:endParaRPr>
          </a:p>
          <a:p>
            <a:pPr algn="ctr">
              <a:lnSpc>
                <a:spcPct val="100000"/>
              </a:lnSpc>
            </a:pPr>
            <a:endParaRPr lang="en-IN" sz="1800" b="0" strike="noStrike" spc="-1">
              <a:latin typeface="Arial"/>
            </a:endParaRPr>
          </a:p>
        </p:txBody>
      </p:sp>
      <p:sp>
        <p:nvSpPr>
          <p:cNvPr id="155" name="CustomShape 4"/>
          <p:cNvSpPr/>
          <p:nvPr/>
        </p:nvSpPr>
        <p:spPr>
          <a:xfrm>
            <a:off x="2572200" y="4592160"/>
            <a:ext cx="4392000" cy="477720"/>
          </a:xfrm>
          <a:prstGeom prst="rect">
            <a:avLst/>
          </a:prstGeom>
          <a:noFill/>
          <a:ln>
            <a:noFill/>
          </a:ln>
        </p:spPr>
        <p:style>
          <a:lnRef idx="0">
            <a:scrgbClr r="0" g="0" b="0"/>
          </a:lnRef>
          <a:fillRef idx="0">
            <a:scrgbClr r="0" g="0" b="0"/>
          </a:fillRef>
          <a:effectRef idx="0">
            <a:scrgbClr r="0" g="0" b="0"/>
          </a:effectRef>
          <a:fontRef idx="minor"/>
        </p:style>
        <p:txBody>
          <a:bodyPr wrap="none" lIns="67680" tIns="33840" rIns="67680" bIns="33840"/>
          <a:lstStyle/>
          <a:p>
            <a:pPr algn="ctr">
              <a:lnSpc>
                <a:spcPct val="150000"/>
              </a:lnSpc>
            </a:pPr>
            <a:r>
              <a:rPr lang="en-IN" sz="1800" b="1" strike="noStrike" spc="-1">
                <a:solidFill>
                  <a:srgbClr val="FF0000"/>
                </a:solidFill>
                <a:latin typeface="Arial"/>
                <a:ea typeface="Times New Roman"/>
              </a:rPr>
              <a:t>DEPARTMENT OF CIVIL ENGINEERING</a:t>
            </a:r>
            <a:endParaRPr lang="en-IN" sz="1800" b="0" strike="noStrike" spc="-1">
              <a:latin typeface="Arial"/>
            </a:endParaRPr>
          </a:p>
        </p:txBody>
      </p:sp>
      <p:sp>
        <p:nvSpPr>
          <p:cNvPr id="156" name="CustomShape 5"/>
          <p:cNvSpPr/>
          <p:nvPr/>
        </p:nvSpPr>
        <p:spPr>
          <a:xfrm>
            <a:off x="6553080" y="5541120"/>
            <a:ext cx="2131920" cy="355680"/>
          </a:xfrm>
          <a:prstGeom prst="rect">
            <a:avLst/>
          </a:prstGeom>
          <a:noFill/>
          <a:ln>
            <a:noFill/>
          </a:ln>
        </p:spPr>
        <p:style>
          <a:lnRef idx="0">
            <a:scrgbClr r="0" g="0" b="0"/>
          </a:lnRef>
          <a:fillRef idx="0">
            <a:scrgbClr r="0" g="0" b="0"/>
          </a:fillRef>
          <a:effectRef idx="0">
            <a:scrgbClr r="0" g="0" b="0"/>
          </a:effectRef>
          <a:fontRef idx="minor"/>
        </p:style>
      </p:sp>
      <p:pic>
        <p:nvPicPr>
          <p:cNvPr id="157" name="Picture 2"/>
          <p:cNvPicPr/>
          <p:nvPr/>
        </p:nvPicPr>
        <p:blipFill>
          <a:blip r:embed="rId2"/>
          <a:stretch/>
        </p:blipFill>
        <p:spPr>
          <a:xfrm>
            <a:off x="7309440" y="2755440"/>
            <a:ext cx="1284480" cy="1555560"/>
          </a:xfrm>
          <a:prstGeom prst="rect">
            <a:avLst/>
          </a:prstGeom>
          <a:ln>
            <a:noFill/>
          </a:ln>
        </p:spPr>
      </p:pic>
      <p:pic>
        <p:nvPicPr>
          <p:cNvPr id="158" name="Picture 2"/>
          <p:cNvPicPr/>
          <p:nvPr/>
        </p:nvPicPr>
        <p:blipFill>
          <a:blip r:embed="rId3"/>
          <a:stretch/>
        </p:blipFill>
        <p:spPr>
          <a:xfrm>
            <a:off x="441360" y="2643120"/>
            <a:ext cx="1612800" cy="1591200"/>
          </a:xfrm>
          <a:prstGeom prst="rect">
            <a:avLst/>
          </a:prstGeom>
          <a:ln>
            <a:noFill/>
          </a:ln>
        </p:spPr>
      </p:pic>
      <p:sp>
        <p:nvSpPr>
          <p:cNvPr id="159" name="CustomShape 6"/>
          <p:cNvSpPr/>
          <p:nvPr/>
        </p:nvSpPr>
        <p:spPr>
          <a:xfrm>
            <a:off x="3819600" y="2919600"/>
            <a:ext cx="1437120" cy="432000"/>
          </a:xfrm>
          <a:prstGeom prst="rect">
            <a:avLst/>
          </a:prstGeom>
          <a:noFill/>
          <a:ln>
            <a:noFill/>
          </a:ln>
        </p:spPr>
        <p:style>
          <a:lnRef idx="0">
            <a:scrgbClr r="0" g="0" b="0"/>
          </a:lnRef>
          <a:fillRef idx="0">
            <a:scrgbClr r="0" g="0" b="0"/>
          </a:fillRef>
          <a:effectRef idx="0">
            <a:scrgbClr r="0" g="0" b="0"/>
          </a:effectRef>
          <a:fontRef idx="minor"/>
        </p:style>
        <p:txBody>
          <a:bodyPr lIns="67680" tIns="33840" rIns="67680" bIns="33840"/>
          <a:lstStyle/>
          <a:p>
            <a:pPr>
              <a:lnSpc>
                <a:spcPct val="100000"/>
              </a:lnSpc>
            </a:pPr>
            <a:r>
              <a:rPr lang="en-IN" sz="2800" b="1" strike="noStrike" spc="-1">
                <a:solidFill>
                  <a:srgbClr val="000000"/>
                </a:solidFill>
                <a:latin typeface="Arial"/>
                <a:ea typeface="SimSun"/>
              </a:rPr>
              <a:t>  UNIT I</a:t>
            </a:r>
            <a:endParaRPr lang="en-IN" sz="2800" b="0" strike="noStrike" spc="-1">
              <a:latin typeface="Arial"/>
            </a:endParaRPr>
          </a:p>
        </p:txBody>
      </p:sp>
      <p:pic>
        <p:nvPicPr>
          <p:cNvPr id="160" name="Picture 2"/>
          <p:cNvPicPr/>
          <p:nvPr/>
        </p:nvPicPr>
        <p:blipFill>
          <a:blip r:embed="rId2"/>
          <a:stretch/>
        </p:blipFill>
        <p:spPr>
          <a:xfrm>
            <a:off x="7344000" y="2548440"/>
            <a:ext cx="1284480" cy="1555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1063800" y="209520"/>
            <a:ext cx="762156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68360" indent="-2254680" algn="just">
              <a:lnSpc>
                <a:spcPct val="100000"/>
              </a:lnSpc>
            </a:pPr>
            <a:r>
              <a:rPr lang="en-IN" sz="3200" b="1" strike="noStrike" spc="-1">
                <a:solidFill>
                  <a:srgbClr val="C00000"/>
                </a:solidFill>
                <a:latin typeface="Arial"/>
                <a:ea typeface="DejaVu Sans"/>
              </a:rPr>
              <a:t>HISTORICAL</a:t>
            </a:r>
            <a:r>
              <a:rPr lang="en-IN" sz="3200" b="1" strike="noStrike" spc="-4">
                <a:solidFill>
                  <a:srgbClr val="C00000"/>
                </a:solidFill>
                <a:latin typeface="Arial"/>
                <a:ea typeface="DejaVu Sans"/>
              </a:rPr>
              <a:t> </a:t>
            </a:r>
            <a:r>
              <a:rPr lang="en-IN" sz="3200" b="1" strike="noStrike" spc="-1">
                <a:solidFill>
                  <a:srgbClr val="C00000"/>
                </a:solidFill>
                <a:latin typeface="Arial"/>
                <a:ea typeface="DejaVu Sans"/>
              </a:rPr>
              <a:t>DEVELOPMENT	OF</a:t>
            </a:r>
            <a:r>
              <a:rPr lang="en-IN" sz="3200" b="1" strike="noStrike" spc="-69">
                <a:solidFill>
                  <a:srgbClr val="C00000"/>
                </a:solidFill>
                <a:latin typeface="Arial"/>
                <a:ea typeface="DejaVu Sans"/>
              </a:rPr>
              <a:t> </a:t>
            </a:r>
            <a:r>
              <a:rPr lang="en-IN" sz="3200" b="1" strike="noStrike" spc="-1">
                <a:solidFill>
                  <a:srgbClr val="C00000"/>
                </a:solidFill>
                <a:latin typeface="Arial"/>
                <a:ea typeface="DejaVu Sans"/>
              </a:rPr>
              <a:t>ROAD  CONSTRUCTION</a:t>
            </a:r>
            <a:endParaRPr lang="en-IN" sz="3200" b="0" strike="noStrike" spc="-1">
              <a:latin typeface="Arial"/>
            </a:endParaRPr>
          </a:p>
        </p:txBody>
      </p:sp>
      <p:sp>
        <p:nvSpPr>
          <p:cNvPr id="196" name="CustomShape 2"/>
          <p:cNvSpPr/>
          <p:nvPr/>
        </p:nvSpPr>
        <p:spPr>
          <a:xfrm>
            <a:off x="307440" y="1253520"/>
            <a:ext cx="8395200" cy="5094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3200" b="0" strike="noStrike" spc="-1" dirty="0">
                <a:solidFill>
                  <a:srgbClr val="000000"/>
                </a:solidFill>
                <a:latin typeface="Arial"/>
                <a:ea typeface="DejaVu Sans"/>
              </a:rPr>
              <a:t>Oldest</a:t>
            </a:r>
            <a:r>
              <a:rPr lang="en-IN" sz="3200" b="0" strike="noStrike" spc="-100" dirty="0">
                <a:solidFill>
                  <a:srgbClr val="000000"/>
                </a:solidFill>
                <a:latin typeface="Arial"/>
                <a:ea typeface="DejaVu Sans"/>
              </a:rPr>
              <a:t> </a:t>
            </a:r>
            <a:r>
              <a:rPr lang="en-IN" sz="3200" b="0" strike="noStrike" spc="-1" dirty="0">
                <a:solidFill>
                  <a:srgbClr val="000000"/>
                </a:solidFill>
                <a:latin typeface="Arial"/>
                <a:ea typeface="DejaVu Sans"/>
              </a:rPr>
              <a:t>mode</a:t>
            </a:r>
            <a:endParaRPr lang="en-IN" sz="3200" b="0" strike="noStrike" spc="-1" dirty="0">
              <a:latin typeface="Arial"/>
            </a:endParaRPr>
          </a:p>
          <a:p>
            <a:pPr marL="756360" lvl="1" indent="-285120">
              <a:lnSpc>
                <a:spcPct val="100000"/>
              </a:lnSpc>
              <a:spcBef>
                <a:spcPts val="1695"/>
              </a:spcBef>
              <a:buClr>
                <a:srgbClr val="000000"/>
              </a:buClr>
              <a:buFont typeface="Wingdings" charset="2"/>
              <a:buChar char=""/>
            </a:pPr>
            <a:r>
              <a:rPr lang="en-IN" sz="2800" b="0" strike="noStrike" spc="-1" dirty="0">
                <a:solidFill>
                  <a:srgbClr val="000000"/>
                </a:solidFill>
                <a:latin typeface="Arial"/>
                <a:ea typeface="DejaVu Sans"/>
              </a:rPr>
              <a:t>Foot paths- animal ways, cart</a:t>
            </a:r>
            <a:r>
              <a:rPr lang="en-IN" sz="2800" b="0" strike="noStrike" spc="15" dirty="0">
                <a:solidFill>
                  <a:srgbClr val="000000"/>
                </a:solidFill>
                <a:latin typeface="Arial"/>
                <a:ea typeface="DejaVu Sans"/>
              </a:rPr>
              <a:t> </a:t>
            </a:r>
            <a:r>
              <a:rPr lang="en-IN" sz="2800" b="0" strike="noStrike" spc="-1" dirty="0">
                <a:solidFill>
                  <a:srgbClr val="000000"/>
                </a:solidFill>
                <a:latin typeface="Arial"/>
                <a:ea typeface="DejaVu Sans"/>
              </a:rPr>
              <a:t>path……..</a:t>
            </a:r>
            <a:endParaRPr lang="en-IN" sz="2800" b="0" strike="noStrike" spc="-1" dirty="0">
              <a:latin typeface="Arial"/>
            </a:endParaRPr>
          </a:p>
          <a:p>
            <a:pPr marL="355680" indent="-341640">
              <a:lnSpc>
                <a:spcPct val="100000"/>
              </a:lnSpc>
              <a:spcBef>
                <a:spcPts val="1681"/>
              </a:spcBef>
              <a:buClr>
                <a:srgbClr val="000000"/>
              </a:buClr>
              <a:buFont typeface="Symbol"/>
              <a:buChar char=""/>
            </a:pPr>
            <a:r>
              <a:rPr lang="en-IN" sz="2800" b="0" strike="noStrike" spc="-1" dirty="0">
                <a:solidFill>
                  <a:srgbClr val="000000"/>
                </a:solidFill>
                <a:latin typeface="Arial"/>
                <a:ea typeface="DejaVu Sans"/>
              </a:rPr>
              <a:t>As civilization evolved the need for transportation  increased</a:t>
            </a:r>
            <a:endParaRPr lang="en-IN" sz="2800" b="0" strike="noStrike" spc="-1" dirty="0">
              <a:latin typeface="Arial"/>
            </a:endParaRPr>
          </a:p>
          <a:p>
            <a:pPr marL="12600">
              <a:lnSpc>
                <a:spcPct val="100000"/>
              </a:lnSpc>
              <a:spcBef>
                <a:spcPts val="669"/>
              </a:spcBef>
            </a:pPr>
            <a:r>
              <a:rPr lang="en-IN" sz="2800" b="0" u="heavy" strike="noStrike" spc="-1" dirty="0">
                <a:solidFill>
                  <a:srgbClr val="FF0000"/>
                </a:solidFill>
                <a:uFillTx/>
                <a:latin typeface="Arial"/>
                <a:ea typeface="DejaVu Sans"/>
              </a:rPr>
              <a:t>ROMAN ROAD</a:t>
            </a:r>
            <a:endParaRPr lang="en-IN" sz="2800" b="0" strike="noStrike" spc="-1" dirty="0">
              <a:latin typeface="Arial"/>
            </a:endParaRPr>
          </a:p>
          <a:p>
            <a:pPr marL="355680" indent="-341640">
              <a:lnSpc>
                <a:spcPct val="100000"/>
              </a:lnSpc>
              <a:spcBef>
                <a:spcPts val="669"/>
              </a:spcBef>
              <a:buClr>
                <a:srgbClr val="000000"/>
              </a:buClr>
              <a:buFont typeface="Wingdings" charset="2"/>
              <a:buChar char=""/>
            </a:pPr>
            <a:r>
              <a:rPr lang="en-IN" sz="2800" b="0" strike="noStrike" spc="-1" dirty="0">
                <a:solidFill>
                  <a:srgbClr val="000000"/>
                </a:solidFill>
                <a:latin typeface="Arial"/>
                <a:ea typeface="DejaVu Sans"/>
              </a:rPr>
              <a:t>They were built straight regardless of</a:t>
            </a:r>
            <a:r>
              <a:rPr lang="en-IN" sz="2800" b="0" strike="noStrike" spc="75" dirty="0">
                <a:solidFill>
                  <a:srgbClr val="000000"/>
                </a:solidFill>
                <a:latin typeface="Arial"/>
                <a:ea typeface="DejaVu Sans"/>
              </a:rPr>
              <a:t> </a:t>
            </a:r>
            <a:r>
              <a:rPr lang="en-IN" sz="2800" b="0" strike="noStrike" spc="-1" dirty="0">
                <a:solidFill>
                  <a:srgbClr val="000000"/>
                </a:solidFill>
                <a:latin typeface="Arial"/>
                <a:ea typeface="DejaVu Sans"/>
              </a:rPr>
              <a:t>gradient</a:t>
            </a:r>
            <a:endParaRPr lang="en-IN" sz="2800" b="0" strike="noStrike" spc="-1" dirty="0">
              <a:latin typeface="Arial"/>
            </a:endParaRPr>
          </a:p>
          <a:p>
            <a:pPr marL="355680" indent="-341640">
              <a:lnSpc>
                <a:spcPct val="100000"/>
              </a:lnSpc>
              <a:spcBef>
                <a:spcPts val="669"/>
              </a:spcBef>
              <a:buClr>
                <a:srgbClr val="000000"/>
              </a:buClr>
              <a:buFont typeface="Wingdings" charset="2"/>
              <a:buChar char=""/>
            </a:pPr>
            <a:r>
              <a:rPr lang="en-IN" sz="2800" b="0" strike="noStrike" spc="-1" dirty="0">
                <a:solidFill>
                  <a:srgbClr val="000000"/>
                </a:solidFill>
                <a:latin typeface="Arial"/>
                <a:ea typeface="DejaVu Sans"/>
              </a:rPr>
              <a:t>They were built after the soft soil was removed</a:t>
            </a:r>
            <a:r>
              <a:rPr lang="en-IN" sz="2800" b="0" strike="noStrike" spc="126" dirty="0">
                <a:solidFill>
                  <a:srgbClr val="000000"/>
                </a:solidFill>
                <a:latin typeface="Arial"/>
                <a:ea typeface="DejaVu Sans"/>
              </a:rPr>
              <a:t> </a:t>
            </a:r>
            <a:r>
              <a:rPr lang="en-IN" sz="2800" b="0" strike="noStrike" spc="-1" dirty="0">
                <a:solidFill>
                  <a:srgbClr val="000000"/>
                </a:solidFill>
                <a:latin typeface="Arial"/>
                <a:ea typeface="DejaVu Sans"/>
              </a:rPr>
              <a:t>and</a:t>
            </a:r>
            <a:r>
              <a:rPr lang="en-IN" sz="2800" spc="-1" dirty="0">
                <a:latin typeface="Arial"/>
              </a:rPr>
              <a:t> </a:t>
            </a:r>
            <a:r>
              <a:rPr lang="en-IN" sz="2800" b="0" strike="noStrike" spc="-1" dirty="0">
                <a:solidFill>
                  <a:srgbClr val="000000"/>
                </a:solidFill>
                <a:latin typeface="Arial"/>
                <a:ea typeface="DejaVu Sans"/>
              </a:rPr>
              <a:t>a hard stratum was</a:t>
            </a:r>
            <a:r>
              <a:rPr lang="en-IN" sz="2800" b="0" strike="noStrike" spc="-35" dirty="0">
                <a:solidFill>
                  <a:srgbClr val="000000"/>
                </a:solidFill>
                <a:latin typeface="Arial"/>
                <a:ea typeface="DejaVu Sans"/>
              </a:rPr>
              <a:t> </a:t>
            </a:r>
            <a:r>
              <a:rPr lang="en-IN" sz="2800" b="0" strike="noStrike" spc="-1" dirty="0">
                <a:solidFill>
                  <a:srgbClr val="000000"/>
                </a:solidFill>
                <a:latin typeface="Arial"/>
                <a:ea typeface="DejaVu Sans"/>
              </a:rPr>
              <a:t>reached.</a:t>
            </a:r>
            <a:endParaRPr lang="en-IN" sz="2800" b="0" strike="noStrike" spc="-1" dirty="0">
              <a:latin typeface="Arial"/>
            </a:endParaRPr>
          </a:p>
          <a:p>
            <a:pPr marL="355680" indent="-341640">
              <a:lnSpc>
                <a:spcPct val="100000"/>
              </a:lnSpc>
              <a:spcBef>
                <a:spcPts val="669"/>
              </a:spcBef>
              <a:buClr>
                <a:srgbClr val="000000"/>
              </a:buClr>
              <a:buFont typeface="Wingdings" charset="2"/>
              <a:buChar char=""/>
            </a:pPr>
            <a:r>
              <a:rPr lang="en-IN" sz="2800" b="0" strike="noStrike" spc="-1" dirty="0">
                <a:solidFill>
                  <a:srgbClr val="000000"/>
                </a:solidFill>
                <a:latin typeface="Arial"/>
                <a:ea typeface="DejaVu Sans"/>
              </a:rPr>
              <a:t>Thickness varies from 0.75 m to 1.2m</a:t>
            </a:r>
            <a:endParaRPr lang="en-IN" sz="2800" b="0" strike="noStrike" spc="-1" dirty="0">
              <a:latin typeface="Arial"/>
            </a:endParaRPr>
          </a:p>
        </p:txBody>
      </p:sp>
      <p:sp>
        <p:nvSpPr>
          <p:cNvPr id="197"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F8A53E1-4065-4EF7-AB98-F8D53017AF08}" type="slidenum">
              <a:rPr lang="en-IN" sz="1800" b="0" strike="noStrike" spc="-1">
                <a:solidFill>
                  <a:srgbClr val="B2B2B2"/>
                </a:solidFill>
                <a:latin typeface="Calibri"/>
                <a:ea typeface="DejaVu Sans"/>
              </a:rPr>
              <a:t>10</a:t>
            </a:fld>
            <a:endParaRPr lang="en-IN" sz="1800" b="0" strike="noStrike" spc="-1">
              <a:latin typeface="Arial"/>
            </a:endParaRPr>
          </a:p>
        </p:txBody>
      </p:sp>
      <p:pic>
        <p:nvPicPr>
          <p:cNvPr id="198"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307440" y="136800"/>
            <a:ext cx="8528040" cy="1230120"/>
          </a:xfrm>
          <a:prstGeom prst="rect">
            <a:avLst/>
          </a:prstGeom>
          <a:noFill/>
          <a:ln>
            <a:noFill/>
          </a:ln>
        </p:spPr>
        <p:style>
          <a:lnRef idx="0">
            <a:scrgbClr r="0" g="0" b="0"/>
          </a:lnRef>
          <a:fillRef idx="0">
            <a:scrgbClr r="0" g="0" b="0"/>
          </a:fillRef>
          <a:effectRef idx="0">
            <a:scrgbClr r="0" g="0" b="0"/>
          </a:effectRef>
          <a:fontRef idx="minor"/>
        </p:style>
        <p:txBody>
          <a:bodyPr lIns="0" tIns="86040" rIns="0" bIns="0"/>
          <a:lstStyle/>
          <a:p>
            <a:pPr marL="1271880">
              <a:lnSpc>
                <a:spcPct val="100000"/>
              </a:lnSpc>
            </a:pPr>
            <a:r>
              <a:rPr lang="en-IN" sz="4000" b="0" strike="noStrike" spc="-1">
                <a:solidFill>
                  <a:srgbClr val="FF0000"/>
                </a:solidFill>
                <a:latin typeface="Arial"/>
                <a:ea typeface="DejaVu Sans"/>
              </a:rPr>
              <a:t>Roman Road</a:t>
            </a:r>
            <a:r>
              <a:rPr lang="en-IN" sz="4000" b="0" strike="noStrike" spc="1">
                <a:solidFill>
                  <a:srgbClr val="FF0000"/>
                </a:solidFill>
                <a:latin typeface="Arial"/>
                <a:ea typeface="DejaVu Sans"/>
              </a:rPr>
              <a:t> </a:t>
            </a:r>
            <a:r>
              <a:rPr lang="en-IN" sz="4000" b="0" strike="noStrike" spc="-1">
                <a:solidFill>
                  <a:srgbClr val="FF0000"/>
                </a:solidFill>
                <a:latin typeface="Arial"/>
                <a:ea typeface="DejaVu Sans"/>
              </a:rPr>
              <a:t>Construction</a:t>
            </a:r>
            <a:br/>
            <a:r>
              <a:rPr lang="en-IN" sz="3200" b="0" strike="noStrike" spc="-1">
                <a:solidFill>
                  <a:srgbClr val="FF0000"/>
                </a:solidFill>
                <a:latin typeface="Arial"/>
                <a:ea typeface="DejaVu Sans"/>
              </a:rPr>
              <a:t>Basic cross</a:t>
            </a:r>
            <a:r>
              <a:rPr lang="en-IN" sz="3200" b="0" strike="noStrike" spc="-94">
                <a:solidFill>
                  <a:srgbClr val="FF0000"/>
                </a:solidFill>
                <a:latin typeface="Arial"/>
                <a:ea typeface="DejaVu Sans"/>
              </a:rPr>
              <a:t> </a:t>
            </a:r>
            <a:r>
              <a:rPr lang="en-IN" sz="3200" b="0" strike="noStrike" spc="-1">
                <a:solidFill>
                  <a:srgbClr val="FF0000"/>
                </a:solidFill>
                <a:latin typeface="Arial"/>
                <a:ea typeface="DejaVu Sans"/>
              </a:rPr>
              <a:t>section</a:t>
            </a:r>
            <a:endParaRPr lang="en-IN" sz="3200" b="0" strike="noStrike" spc="-1">
              <a:latin typeface="Arial"/>
            </a:endParaRPr>
          </a:p>
        </p:txBody>
      </p:sp>
      <p:sp>
        <p:nvSpPr>
          <p:cNvPr id="200" name="CustomShape 2"/>
          <p:cNvSpPr/>
          <p:nvPr/>
        </p:nvSpPr>
        <p:spPr>
          <a:xfrm>
            <a:off x="1447920" y="2514600"/>
            <a:ext cx="6653520" cy="37324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201"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A96A4645-F015-420A-B43E-36830A39722E}" type="slidenum">
              <a:rPr lang="en-IN" sz="1800" b="0" strike="noStrike" spc="-1">
                <a:solidFill>
                  <a:srgbClr val="B2B2B2"/>
                </a:solidFill>
                <a:latin typeface="Calibri"/>
                <a:ea typeface="DejaVu Sans"/>
              </a:rPr>
              <a:t>11</a:t>
            </a:fld>
            <a:endParaRPr lang="en-IN" sz="1800" b="0" strike="noStrike" spc="-1">
              <a:latin typeface="Arial"/>
            </a:endParaRPr>
          </a:p>
        </p:txBody>
      </p:sp>
      <p:pic>
        <p:nvPicPr>
          <p:cNvPr id="202" name="Picture 2"/>
          <p:cNvPicPr/>
          <p:nvPr/>
        </p:nvPicPr>
        <p:blipFill>
          <a:blip r:embed="rId3"/>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0" y="0"/>
            <a:ext cx="4265640" cy="40370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204" name="CustomShape 2"/>
          <p:cNvSpPr/>
          <p:nvPr/>
        </p:nvSpPr>
        <p:spPr>
          <a:xfrm>
            <a:off x="0" y="0"/>
            <a:ext cx="4272120" cy="4043520"/>
          </a:xfrm>
          <a:custGeom>
            <a:avLst/>
            <a:gdLst/>
            <a:ahLst/>
            <a:cxnLst/>
            <a:rect l="l" t="t" r="r" b="b"/>
            <a:pathLst>
              <a:path w="4273550" h="4044950">
                <a:moveTo>
                  <a:pt x="0" y="4044950"/>
                </a:moveTo>
                <a:lnTo>
                  <a:pt x="4273550" y="4044950"/>
                </a:lnTo>
                <a:lnTo>
                  <a:pt x="4273550" y="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205" name="CustomShape 3"/>
          <p:cNvSpPr/>
          <p:nvPr/>
        </p:nvSpPr>
        <p:spPr>
          <a:xfrm>
            <a:off x="4800600" y="0"/>
            <a:ext cx="4114800" cy="39610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206" name="CustomShape 4"/>
          <p:cNvSpPr/>
          <p:nvPr/>
        </p:nvSpPr>
        <p:spPr>
          <a:xfrm>
            <a:off x="231120" y="4155480"/>
            <a:ext cx="8831520" cy="502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ts val="1981"/>
              </a:lnSpc>
            </a:pPr>
            <a:r>
              <a:rPr lang="en-IN" sz="1800" b="1" strike="noStrike" spc="-1">
                <a:solidFill>
                  <a:srgbClr val="000000"/>
                </a:solidFill>
                <a:latin typeface="Arial"/>
                <a:ea typeface="DejaVu Sans"/>
              </a:rPr>
              <a:t>Modern</a:t>
            </a:r>
            <a:r>
              <a:rPr lang="en-IN" sz="1800" b="1" strike="noStrike" spc="-86">
                <a:solidFill>
                  <a:srgbClr val="000000"/>
                </a:solidFill>
                <a:latin typeface="Arial"/>
                <a:ea typeface="DejaVu Sans"/>
              </a:rPr>
              <a:t> </a:t>
            </a:r>
            <a:r>
              <a:rPr lang="en-IN" sz="1800" b="1" strike="noStrike" spc="-1">
                <a:solidFill>
                  <a:srgbClr val="000000"/>
                </a:solidFill>
                <a:latin typeface="Arial"/>
                <a:ea typeface="DejaVu Sans"/>
              </a:rPr>
              <a:t>Highway</a:t>
            </a:r>
            <a:endParaRPr lang="en-IN" sz="1800" b="0" strike="noStrike" spc="-1">
              <a:latin typeface="Arial"/>
            </a:endParaRPr>
          </a:p>
          <a:p>
            <a:pPr marL="12600">
              <a:lnSpc>
                <a:spcPts val="1981"/>
              </a:lnSpc>
            </a:pPr>
            <a:r>
              <a:rPr lang="en-IN" sz="1800" b="1" strike="noStrike" spc="-1">
                <a:solidFill>
                  <a:srgbClr val="000000"/>
                </a:solidFill>
                <a:latin typeface="Arial"/>
                <a:ea typeface="DejaVu Sans"/>
              </a:rPr>
              <a:t>Roman</a:t>
            </a:r>
            <a:r>
              <a:rPr lang="en-IN" sz="1800" b="1" strike="noStrike" spc="-63">
                <a:solidFill>
                  <a:srgbClr val="000000"/>
                </a:solidFill>
                <a:latin typeface="Arial"/>
                <a:ea typeface="DejaVu Sans"/>
              </a:rPr>
              <a:t> </a:t>
            </a:r>
            <a:r>
              <a:rPr lang="en-IN" sz="1800" b="1" strike="noStrike" spc="-1">
                <a:solidFill>
                  <a:srgbClr val="000000"/>
                </a:solidFill>
                <a:latin typeface="Arial"/>
                <a:ea typeface="DejaVu Sans"/>
              </a:rPr>
              <a:t>Roads</a:t>
            </a:r>
            <a:endParaRPr lang="en-IN" sz="1800" b="0" strike="noStrike" spc="-1">
              <a:latin typeface="Arial"/>
            </a:endParaRPr>
          </a:p>
        </p:txBody>
      </p:sp>
      <p:sp>
        <p:nvSpPr>
          <p:cNvPr id="207" name="CustomShape 5"/>
          <p:cNvSpPr/>
          <p:nvPr/>
        </p:nvSpPr>
        <p:spPr>
          <a:xfrm>
            <a:off x="1981080" y="4343400"/>
            <a:ext cx="5104080" cy="251316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208" name="CustomShape 6"/>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DB348A85-60FA-4838-8955-B4CC1D09E68C}" type="slidenum">
              <a:rPr lang="en-IN" sz="1800" b="0" strike="noStrike" spc="-1">
                <a:solidFill>
                  <a:srgbClr val="B2B2B2"/>
                </a:solidFill>
                <a:latin typeface="Calibri"/>
                <a:ea typeface="DejaVu Sans"/>
              </a:rPr>
              <a:t>12</a:t>
            </a:fld>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80F18E3E-082E-4A45-B5B2-E86DE1B05984}" type="slidenum">
              <a:rPr lang="en-IN" sz="1800" b="0" strike="noStrike" spc="-1">
                <a:solidFill>
                  <a:srgbClr val="B2B2B2"/>
                </a:solidFill>
                <a:latin typeface="Calibri"/>
                <a:ea typeface="DejaVu Sans"/>
              </a:rPr>
              <a:t>13</a:t>
            </a:fld>
            <a:endParaRPr lang="en-IN" sz="1800" b="0" strike="noStrike" spc="-1">
              <a:latin typeface="Arial"/>
            </a:endParaRPr>
          </a:p>
        </p:txBody>
      </p:sp>
      <p:pic>
        <p:nvPicPr>
          <p:cNvPr id="210" name="Picture 2"/>
          <p:cNvPicPr/>
          <p:nvPr/>
        </p:nvPicPr>
        <p:blipFill>
          <a:blip r:embed="rId2"/>
          <a:stretch/>
        </p:blipFill>
        <p:spPr>
          <a:xfrm>
            <a:off x="41040" y="0"/>
            <a:ext cx="1095480" cy="1082880"/>
          </a:xfrm>
          <a:prstGeom prst="rect">
            <a:avLst/>
          </a:prstGeom>
          <a:ln>
            <a:noFill/>
          </a:ln>
        </p:spPr>
      </p:pic>
      <p:pic>
        <p:nvPicPr>
          <p:cNvPr id="211" name="Picture 2"/>
          <p:cNvPicPr/>
          <p:nvPr/>
        </p:nvPicPr>
        <p:blipFill>
          <a:blip r:embed="rId3"/>
          <a:stretch/>
        </p:blipFill>
        <p:spPr>
          <a:xfrm>
            <a:off x="176981" y="545690"/>
            <a:ext cx="8925979" cy="6174070"/>
          </a:xfrm>
          <a:prstGeom prst="rect">
            <a:avLst/>
          </a:prstGeom>
          <a:ln>
            <a:noFill/>
          </a:ln>
        </p:spPr>
      </p:pic>
      <p:pic>
        <p:nvPicPr>
          <p:cNvPr id="212" name="Ink 8"/>
          <p:cNvPicPr/>
          <p:nvPr/>
        </p:nvPicPr>
        <p:blipFill>
          <a:blip r:embed="rId4"/>
          <a:stretch/>
        </p:blipFill>
        <p:spPr>
          <a:xfrm>
            <a:off x="5421600" y="2203920"/>
            <a:ext cx="109440" cy="197640"/>
          </a:xfrm>
          <a:prstGeom prst="rect">
            <a:avLst/>
          </a:prstGeom>
          <a:ln>
            <a:noFill/>
          </a:ln>
        </p:spPr>
      </p:pic>
      <p:pic>
        <p:nvPicPr>
          <p:cNvPr id="213" name="Ink 12"/>
          <p:cNvPicPr/>
          <p:nvPr/>
        </p:nvPicPr>
        <p:blipFill>
          <a:blip r:embed="rId5"/>
          <a:stretch/>
        </p:blipFill>
        <p:spPr>
          <a:xfrm>
            <a:off x="6339960" y="2203920"/>
            <a:ext cx="7560" cy="7560"/>
          </a:xfrm>
          <a:prstGeom prst="rect">
            <a:avLst/>
          </a:prstGeom>
          <a:ln>
            <a:noFill/>
          </a:ln>
        </p:spPr>
      </p:pic>
      <p:grpSp>
        <p:nvGrpSpPr>
          <p:cNvPr id="214" name="Group 2"/>
          <p:cNvGrpSpPr/>
          <p:nvPr/>
        </p:nvGrpSpPr>
        <p:grpSpPr>
          <a:xfrm>
            <a:off x="5692680" y="2062800"/>
            <a:ext cx="457560" cy="389160"/>
            <a:chOff x="5692680" y="2062800"/>
            <a:chExt cx="457560" cy="389160"/>
          </a:xfrm>
        </p:grpSpPr>
        <p:pic>
          <p:nvPicPr>
            <p:cNvPr id="215" name="Ink 9"/>
            <p:cNvPicPr/>
            <p:nvPr/>
          </p:nvPicPr>
          <p:blipFill>
            <a:blip r:embed="rId6"/>
            <a:stretch/>
          </p:blipFill>
          <p:spPr>
            <a:xfrm>
              <a:off x="5692680" y="2133720"/>
              <a:ext cx="21960" cy="318240"/>
            </a:xfrm>
            <a:prstGeom prst="rect">
              <a:avLst/>
            </a:prstGeom>
            <a:ln>
              <a:noFill/>
            </a:ln>
          </p:spPr>
        </p:pic>
        <p:pic>
          <p:nvPicPr>
            <p:cNvPr id="216" name="Ink 10"/>
            <p:cNvPicPr/>
            <p:nvPr/>
          </p:nvPicPr>
          <p:blipFill>
            <a:blip r:embed="rId7"/>
            <a:stretch/>
          </p:blipFill>
          <p:spPr>
            <a:xfrm>
              <a:off x="5833080" y="2153160"/>
              <a:ext cx="96480" cy="297000"/>
            </a:xfrm>
            <a:prstGeom prst="rect">
              <a:avLst/>
            </a:prstGeom>
            <a:ln>
              <a:noFill/>
            </a:ln>
          </p:spPr>
        </p:pic>
        <p:pic>
          <p:nvPicPr>
            <p:cNvPr id="217" name="Ink 11"/>
            <p:cNvPicPr/>
            <p:nvPr/>
          </p:nvPicPr>
          <p:blipFill>
            <a:blip r:embed="rId8"/>
            <a:stretch/>
          </p:blipFill>
          <p:spPr>
            <a:xfrm>
              <a:off x="5819400" y="2247480"/>
              <a:ext cx="165240" cy="34560"/>
            </a:xfrm>
            <a:prstGeom prst="rect">
              <a:avLst/>
            </a:prstGeom>
            <a:ln>
              <a:noFill/>
            </a:ln>
          </p:spPr>
        </p:pic>
        <p:pic>
          <p:nvPicPr>
            <p:cNvPr id="218" name="Ink 13"/>
            <p:cNvPicPr/>
            <p:nvPr/>
          </p:nvPicPr>
          <p:blipFill>
            <a:blip r:embed="rId9"/>
            <a:stretch/>
          </p:blipFill>
          <p:spPr>
            <a:xfrm>
              <a:off x="6018840" y="2062800"/>
              <a:ext cx="131400" cy="327600"/>
            </a:xfrm>
            <a:prstGeom prst="rect">
              <a:avLst/>
            </a:prstGeom>
            <a:ln>
              <a:noFill/>
            </a:ln>
          </p:spPr>
        </p:pic>
      </p:grpSp>
      <p:grpSp>
        <p:nvGrpSpPr>
          <p:cNvPr id="219" name="Group 3"/>
          <p:cNvGrpSpPr/>
          <p:nvPr/>
        </p:nvGrpSpPr>
        <p:grpSpPr>
          <a:xfrm>
            <a:off x="6301440" y="1978920"/>
            <a:ext cx="441720" cy="634320"/>
            <a:chOff x="6301440" y="1978920"/>
            <a:chExt cx="441720" cy="634320"/>
          </a:xfrm>
        </p:grpSpPr>
        <p:pic>
          <p:nvPicPr>
            <p:cNvPr id="220" name="Ink 14"/>
            <p:cNvPicPr/>
            <p:nvPr/>
          </p:nvPicPr>
          <p:blipFill>
            <a:blip r:embed="rId10"/>
            <a:stretch/>
          </p:blipFill>
          <p:spPr>
            <a:xfrm>
              <a:off x="6301440" y="2091240"/>
              <a:ext cx="159480" cy="401040"/>
            </a:xfrm>
            <a:prstGeom prst="rect">
              <a:avLst/>
            </a:prstGeom>
            <a:ln>
              <a:noFill/>
            </a:ln>
          </p:spPr>
        </p:pic>
        <p:pic>
          <p:nvPicPr>
            <p:cNvPr id="221" name="Ink 15"/>
            <p:cNvPicPr/>
            <p:nvPr/>
          </p:nvPicPr>
          <p:blipFill>
            <a:blip r:embed="rId11"/>
            <a:stretch/>
          </p:blipFill>
          <p:spPr>
            <a:xfrm>
              <a:off x="6494400" y="1978920"/>
              <a:ext cx="248760" cy="634320"/>
            </a:xfrm>
            <a:prstGeom prst="rect">
              <a:avLst/>
            </a:prstGeom>
            <a:ln>
              <a:noFill/>
            </a:ln>
          </p:spPr>
        </p:pic>
      </p:grpSp>
      <p:grpSp>
        <p:nvGrpSpPr>
          <p:cNvPr id="222" name="Group 4"/>
          <p:cNvGrpSpPr/>
          <p:nvPr/>
        </p:nvGrpSpPr>
        <p:grpSpPr>
          <a:xfrm>
            <a:off x="4918680" y="2639880"/>
            <a:ext cx="189000" cy="203400"/>
            <a:chOff x="4918680" y="2639880"/>
            <a:chExt cx="189000" cy="203400"/>
          </a:xfrm>
        </p:grpSpPr>
        <p:pic>
          <p:nvPicPr>
            <p:cNvPr id="223" name="Ink 19"/>
            <p:cNvPicPr/>
            <p:nvPr/>
          </p:nvPicPr>
          <p:blipFill>
            <a:blip r:embed="rId12"/>
            <a:stretch/>
          </p:blipFill>
          <p:spPr>
            <a:xfrm>
              <a:off x="4946760" y="2639880"/>
              <a:ext cx="145080" cy="7560"/>
            </a:xfrm>
            <a:prstGeom prst="rect">
              <a:avLst/>
            </a:prstGeom>
            <a:ln>
              <a:noFill/>
            </a:ln>
          </p:spPr>
        </p:pic>
        <p:pic>
          <p:nvPicPr>
            <p:cNvPr id="224" name="Ink 20"/>
            <p:cNvPicPr/>
            <p:nvPr/>
          </p:nvPicPr>
          <p:blipFill>
            <a:blip r:embed="rId13"/>
            <a:stretch/>
          </p:blipFill>
          <p:spPr>
            <a:xfrm>
              <a:off x="4918680" y="2639880"/>
              <a:ext cx="103680" cy="7560"/>
            </a:xfrm>
            <a:prstGeom prst="rect">
              <a:avLst/>
            </a:prstGeom>
            <a:ln>
              <a:noFill/>
            </a:ln>
          </p:spPr>
        </p:pic>
        <p:pic>
          <p:nvPicPr>
            <p:cNvPr id="225" name="Ink 21"/>
            <p:cNvPicPr/>
            <p:nvPr/>
          </p:nvPicPr>
          <p:blipFill>
            <a:blip r:embed="rId14"/>
            <a:stretch/>
          </p:blipFill>
          <p:spPr>
            <a:xfrm>
              <a:off x="5031360" y="2639880"/>
              <a:ext cx="7560" cy="203400"/>
            </a:xfrm>
            <a:prstGeom prst="rect">
              <a:avLst/>
            </a:prstGeom>
            <a:ln>
              <a:noFill/>
            </a:ln>
          </p:spPr>
        </p:pic>
        <p:pic>
          <p:nvPicPr>
            <p:cNvPr id="226" name="Ink 23"/>
            <p:cNvPicPr/>
            <p:nvPr/>
          </p:nvPicPr>
          <p:blipFill>
            <a:blip r:embed="rId15"/>
            <a:stretch/>
          </p:blipFill>
          <p:spPr>
            <a:xfrm>
              <a:off x="4933080" y="2710080"/>
              <a:ext cx="161280" cy="51480"/>
            </a:xfrm>
            <a:prstGeom prst="rect">
              <a:avLst/>
            </a:prstGeom>
            <a:ln>
              <a:noFill/>
            </a:ln>
          </p:spPr>
        </p:pic>
        <p:pic>
          <p:nvPicPr>
            <p:cNvPr id="227" name="Ink 25"/>
            <p:cNvPicPr/>
            <p:nvPr/>
          </p:nvPicPr>
          <p:blipFill>
            <a:blip r:embed="rId16"/>
            <a:stretch/>
          </p:blipFill>
          <p:spPr>
            <a:xfrm>
              <a:off x="4918680" y="2710080"/>
              <a:ext cx="189000" cy="7560"/>
            </a:xfrm>
            <a:prstGeom prst="rect">
              <a:avLst/>
            </a:prstGeom>
            <a:ln>
              <a:noFill/>
            </a:ln>
          </p:spPr>
        </p:pic>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61FA828-B049-4F54-8961-758F1F6A8FCD}" type="slidenum">
              <a:rPr lang="en-IN" sz="1800" b="0" strike="noStrike" spc="-1">
                <a:solidFill>
                  <a:srgbClr val="B2B2B2"/>
                </a:solidFill>
                <a:latin typeface="Calibri"/>
                <a:ea typeface="DejaVu Sans"/>
              </a:rPr>
              <a:t>14</a:t>
            </a:fld>
            <a:endParaRPr lang="en-IN" sz="1800" b="0" strike="noStrike" spc="-1">
              <a:latin typeface="Arial"/>
            </a:endParaRPr>
          </a:p>
        </p:txBody>
      </p:sp>
      <p:pic>
        <p:nvPicPr>
          <p:cNvPr id="229" name="Picture 2"/>
          <p:cNvPicPr/>
          <p:nvPr/>
        </p:nvPicPr>
        <p:blipFill>
          <a:blip r:embed="rId2"/>
          <a:stretch/>
        </p:blipFill>
        <p:spPr>
          <a:xfrm>
            <a:off x="-33120" y="16560"/>
            <a:ext cx="1095480" cy="1082880"/>
          </a:xfrm>
          <a:prstGeom prst="rect">
            <a:avLst/>
          </a:prstGeom>
          <a:ln>
            <a:noFill/>
          </a:ln>
        </p:spPr>
      </p:pic>
      <p:pic>
        <p:nvPicPr>
          <p:cNvPr id="230" name="Picture 2"/>
          <p:cNvPicPr/>
          <p:nvPr/>
        </p:nvPicPr>
        <p:blipFill>
          <a:blip r:embed="rId3"/>
          <a:stretch/>
        </p:blipFill>
        <p:spPr>
          <a:xfrm>
            <a:off x="762120" y="583920"/>
            <a:ext cx="8075880" cy="5897160"/>
          </a:xfrm>
          <a:prstGeom prst="rect">
            <a:avLst/>
          </a:prstGeom>
          <a:ln>
            <a:noFill/>
          </a:ln>
        </p:spPr>
      </p:pic>
      <p:sp>
        <p:nvSpPr>
          <p:cNvPr id="231" name="CustomShape 2"/>
          <p:cNvSpPr/>
          <p:nvPr/>
        </p:nvSpPr>
        <p:spPr>
          <a:xfrm>
            <a:off x="762120" y="5562720"/>
            <a:ext cx="4646880" cy="918360"/>
          </a:xfrm>
          <a:prstGeom prst="rect">
            <a:avLst/>
          </a:prstGeom>
          <a:ln>
            <a:round/>
          </a:ln>
        </p:spPr>
        <p:style>
          <a:lnRef idx="2">
            <a:schemeClr val="accent1">
              <a:shade val="50000"/>
            </a:schemeClr>
          </a:lnRef>
          <a:fillRef idx="1">
            <a:schemeClr val="accent1"/>
          </a:fillRef>
          <a:effectRef idx="0">
            <a:schemeClr val="accent1"/>
          </a:effectRef>
          <a:fontRef idx="minor"/>
        </p:style>
      </p:sp>
      <p:grpSp>
        <p:nvGrpSpPr>
          <p:cNvPr id="232" name="Group 3"/>
          <p:cNvGrpSpPr/>
          <p:nvPr/>
        </p:nvGrpSpPr>
        <p:grpSpPr>
          <a:xfrm>
            <a:off x="1031760" y="5715000"/>
            <a:ext cx="1337400" cy="541800"/>
            <a:chOff x="1031760" y="5715000"/>
            <a:chExt cx="1337400" cy="541800"/>
          </a:xfrm>
        </p:grpSpPr>
        <p:pic>
          <p:nvPicPr>
            <p:cNvPr id="233" name="Ink 5"/>
            <p:cNvPicPr/>
            <p:nvPr/>
          </p:nvPicPr>
          <p:blipFill>
            <a:blip r:embed="rId4"/>
            <a:stretch/>
          </p:blipFill>
          <p:spPr>
            <a:xfrm>
              <a:off x="1031760" y="5716080"/>
              <a:ext cx="16560" cy="482040"/>
            </a:xfrm>
            <a:prstGeom prst="rect">
              <a:avLst/>
            </a:prstGeom>
            <a:ln>
              <a:noFill/>
            </a:ln>
          </p:spPr>
        </p:pic>
        <p:pic>
          <p:nvPicPr>
            <p:cNvPr id="234" name="Ink 6"/>
            <p:cNvPicPr/>
            <p:nvPr/>
          </p:nvPicPr>
          <p:blipFill>
            <a:blip r:embed="rId5"/>
            <a:stretch/>
          </p:blipFill>
          <p:spPr>
            <a:xfrm>
              <a:off x="1130040" y="5715000"/>
              <a:ext cx="324720" cy="537480"/>
            </a:xfrm>
            <a:prstGeom prst="rect">
              <a:avLst/>
            </a:prstGeom>
            <a:ln>
              <a:noFill/>
            </a:ln>
          </p:spPr>
        </p:pic>
        <p:pic>
          <p:nvPicPr>
            <p:cNvPr id="235" name="Ink 8"/>
            <p:cNvPicPr/>
            <p:nvPr/>
          </p:nvPicPr>
          <p:blipFill>
            <a:blip r:embed="rId6"/>
            <a:stretch/>
          </p:blipFill>
          <p:spPr>
            <a:xfrm>
              <a:off x="1242720" y="5925960"/>
              <a:ext cx="267840" cy="31680"/>
            </a:xfrm>
            <a:prstGeom prst="rect">
              <a:avLst/>
            </a:prstGeom>
            <a:ln>
              <a:noFill/>
            </a:ln>
          </p:spPr>
        </p:pic>
        <p:pic>
          <p:nvPicPr>
            <p:cNvPr id="236" name="Ink 9"/>
            <p:cNvPicPr/>
            <p:nvPr/>
          </p:nvPicPr>
          <p:blipFill>
            <a:blip r:embed="rId7"/>
            <a:stretch/>
          </p:blipFill>
          <p:spPr>
            <a:xfrm>
              <a:off x="1552320" y="5758560"/>
              <a:ext cx="96480" cy="498240"/>
            </a:xfrm>
            <a:prstGeom prst="rect">
              <a:avLst/>
            </a:prstGeom>
            <a:ln>
              <a:noFill/>
            </a:ln>
          </p:spPr>
        </p:pic>
        <p:pic>
          <p:nvPicPr>
            <p:cNvPr id="237" name="Ink 11"/>
            <p:cNvPicPr/>
            <p:nvPr/>
          </p:nvPicPr>
          <p:blipFill>
            <a:blip r:embed="rId8"/>
            <a:stretch/>
          </p:blipFill>
          <p:spPr>
            <a:xfrm>
              <a:off x="1678680" y="5785560"/>
              <a:ext cx="201960" cy="410400"/>
            </a:xfrm>
            <a:prstGeom prst="rect">
              <a:avLst/>
            </a:prstGeom>
            <a:ln>
              <a:noFill/>
            </a:ln>
          </p:spPr>
        </p:pic>
        <p:pic>
          <p:nvPicPr>
            <p:cNvPr id="238" name="Ink 12"/>
            <p:cNvPicPr/>
            <p:nvPr/>
          </p:nvPicPr>
          <p:blipFill>
            <a:blip r:embed="rId9"/>
            <a:stretch/>
          </p:blipFill>
          <p:spPr>
            <a:xfrm>
              <a:off x="1735200" y="6026040"/>
              <a:ext cx="198000" cy="16560"/>
            </a:xfrm>
            <a:prstGeom prst="rect">
              <a:avLst/>
            </a:prstGeom>
            <a:ln>
              <a:noFill/>
            </a:ln>
          </p:spPr>
        </p:pic>
        <p:pic>
          <p:nvPicPr>
            <p:cNvPr id="239" name="Ink 13"/>
            <p:cNvPicPr/>
            <p:nvPr/>
          </p:nvPicPr>
          <p:blipFill>
            <a:blip r:embed="rId10"/>
            <a:stretch/>
          </p:blipFill>
          <p:spPr>
            <a:xfrm>
              <a:off x="2100960" y="5955120"/>
              <a:ext cx="268200" cy="30600"/>
            </a:xfrm>
            <a:prstGeom prst="rect">
              <a:avLst/>
            </a:prstGeom>
            <a:ln>
              <a:noFill/>
            </a:ln>
          </p:spPr>
        </p:pic>
      </p:grpSp>
      <p:pic>
        <p:nvPicPr>
          <p:cNvPr id="240" name="Ink 15"/>
          <p:cNvPicPr/>
          <p:nvPr/>
        </p:nvPicPr>
        <p:blipFill>
          <a:blip r:embed="rId11"/>
          <a:stretch/>
        </p:blipFill>
        <p:spPr>
          <a:xfrm>
            <a:off x="2621520" y="5744160"/>
            <a:ext cx="119160" cy="409320"/>
          </a:xfrm>
          <a:prstGeom prst="rect">
            <a:avLst/>
          </a:prstGeom>
          <a:ln>
            <a:noFill/>
          </a:ln>
        </p:spPr>
      </p:pic>
      <p:pic>
        <p:nvPicPr>
          <p:cNvPr id="241" name="Ink 16"/>
          <p:cNvPicPr/>
          <p:nvPr/>
        </p:nvPicPr>
        <p:blipFill>
          <a:blip r:embed="rId12"/>
          <a:stretch/>
        </p:blipFill>
        <p:spPr>
          <a:xfrm>
            <a:off x="2746800" y="5756040"/>
            <a:ext cx="396360" cy="515160"/>
          </a:xfrm>
          <a:prstGeom prst="rect">
            <a:avLst/>
          </a:prstGeom>
          <a:ln>
            <a:noFill/>
          </a:ln>
        </p:spPr>
      </p:pic>
      <p:pic>
        <p:nvPicPr>
          <p:cNvPr id="242" name="Ink 19"/>
          <p:cNvPicPr/>
          <p:nvPr/>
        </p:nvPicPr>
        <p:blipFill>
          <a:blip r:embed="rId13"/>
          <a:stretch/>
        </p:blipFill>
        <p:spPr>
          <a:xfrm>
            <a:off x="3183840" y="5772240"/>
            <a:ext cx="16560" cy="459720"/>
          </a:xfrm>
          <a:prstGeom prst="rect">
            <a:avLst/>
          </a:prstGeom>
          <a:ln>
            <a:noFill/>
          </a:ln>
        </p:spPr>
      </p:pic>
      <p:pic>
        <p:nvPicPr>
          <p:cNvPr id="243" name="Ink 20"/>
          <p:cNvPicPr/>
          <p:nvPr/>
        </p:nvPicPr>
        <p:blipFill>
          <a:blip r:embed="rId14"/>
          <a:stretch/>
        </p:blipFill>
        <p:spPr>
          <a:xfrm>
            <a:off x="3350520" y="5814720"/>
            <a:ext cx="330120" cy="425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159673A-952A-42A0-9ECC-0573E5C47A2A}" type="slidenum">
              <a:rPr lang="en-IN" sz="1800" b="0" strike="noStrike" spc="-1">
                <a:solidFill>
                  <a:srgbClr val="B2B2B2"/>
                </a:solidFill>
                <a:latin typeface="Calibri"/>
                <a:ea typeface="DejaVu Sans"/>
              </a:rPr>
              <a:t>15</a:t>
            </a:fld>
            <a:endParaRPr lang="en-IN" sz="1800" b="0" strike="noStrike" spc="-1">
              <a:latin typeface="Arial"/>
            </a:endParaRPr>
          </a:p>
        </p:txBody>
      </p:sp>
      <p:pic>
        <p:nvPicPr>
          <p:cNvPr id="245" name="Picture 2"/>
          <p:cNvPicPr/>
          <p:nvPr/>
        </p:nvPicPr>
        <p:blipFill>
          <a:blip r:embed="rId2"/>
          <a:stretch/>
        </p:blipFill>
        <p:spPr>
          <a:xfrm>
            <a:off x="-33120" y="16560"/>
            <a:ext cx="1095480" cy="1082880"/>
          </a:xfrm>
          <a:prstGeom prst="rect">
            <a:avLst/>
          </a:prstGeom>
          <a:ln>
            <a:noFill/>
          </a:ln>
        </p:spPr>
      </p:pic>
      <p:pic>
        <p:nvPicPr>
          <p:cNvPr id="246" name="Picture 2"/>
          <p:cNvPicPr/>
          <p:nvPr/>
        </p:nvPicPr>
        <p:blipFill>
          <a:blip r:embed="rId3"/>
          <a:stretch/>
        </p:blipFill>
        <p:spPr>
          <a:xfrm>
            <a:off x="380880" y="708840"/>
            <a:ext cx="8304480" cy="5667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5809E53D-B1E1-4CFF-A056-7A0AA140234E}" type="slidenum">
              <a:rPr lang="en-IN" sz="1800" b="0" strike="noStrike" spc="-1">
                <a:solidFill>
                  <a:srgbClr val="B2B2B2"/>
                </a:solidFill>
                <a:latin typeface="Calibri"/>
                <a:ea typeface="DejaVu Sans"/>
              </a:rPr>
              <a:t>16</a:t>
            </a:fld>
            <a:endParaRPr lang="en-IN" sz="1800" b="0" strike="noStrike" spc="-1">
              <a:latin typeface="Arial"/>
            </a:endParaRPr>
          </a:p>
        </p:txBody>
      </p:sp>
      <p:pic>
        <p:nvPicPr>
          <p:cNvPr id="248" name="Picture 2"/>
          <p:cNvPicPr/>
          <p:nvPr/>
        </p:nvPicPr>
        <p:blipFill>
          <a:blip r:embed="rId2"/>
          <a:stretch/>
        </p:blipFill>
        <p:spPr>
          <a:xfrm>
            <a:off x="-33120" y="16560"/>
            <a:ext cx="1095480" cy="1082880"/>
          </a:xfrm>
          <a:prstGeom prst="rect">
            <a:avLst/>
          </a:prstGeom>
          <a:ln>
            <a:noFill/>
          </a:ln>
        </p:spPr>
      </p:pic>
      <p:pic>
        <p:nvPicPr>
          <p:cNvPr id="249" name="Picture 4"/>
          <p:cNvPicPr/>
          <p:nvPr/>
        </p:nvPicPr>
        <p:blipFill>
          <a:blip r:embed="rId3"/>
          <a:stretch/>
        </p:blipFill>
        <p:spPr>
          <a:xfrm>
            <a:off x="286920" y="1116000"/>
            <a:ext cx="8398800" cy="4875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1752480" y="483480"/>
            <a:ext cx="5787360" cy="962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en-IN" sz="3200" b="0" strike="noStrike" spc="-1">
                <a:solidFill>
                  <a:srgbClr val="FF0000"/>
                </a:solidFill>
                <a:latin typeface="Times New Roman"/>
                <a:ea typeface="DejaVu Sans"/>
              </a:rPr>
              <a:t>MACADAM CONSTRUCTION</a:t>
            </a:r>
            <a:endParaRPr lang="en-IN" sz="3200" b="0" strike="noStrike" spc="-1">
              <a:latin typeface="Arial"/>
            </a:endParaRPr>
          </a:p>
        </p:txBody>
      </p:sp>
      <p:pic>
        <p:nvPicPr>
          <p:cNvPr id="251" name="Picture 2"/>
          <p:cNvPicPr/>
          <p:nvPr/>
        </p:nvPicPr>
        <p:blipFill>
          <a:blip r:embed="rId2"/>
          <a:stretch/>
        </p:blipFill>
        <p:spPr>
          <a:xfrm>
            <a:off x="304920" y="958645"/>
            <a:ext cx="8228160" cy="5410475"/>
          </a:xfrm>
          <a:prstGeom prst="rect">
            <a:avLst/>
          </a:prstGeom>
          <a:ln>
            <a:noFill/>
          </a:ln>
        </p:spPr>
      </p:pic>
      <p:pic>
        <p:nvPicPr>
          <p:cNvPr id="252" name="Picture 2"/>
          <p:cNvPicPr/>
          <p:nvPr/>
        </p:nvPicPr>
        <p:blipFill>
          <a:blip r:embed="rId3"/>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2286000" y="136800"/>
            <a:ext cx="6549120" cy="13096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en-IN" sz="3200" b="0" strike="noStrike" spc="-1">
                <a:solidFill>
                  <a:srgbClr val="FF0000"/>
                </a:solidFill>
                <a:latin typeface="Times New Roman"/>
                <a:ea typeface="DejaVu Sans"/>
              </a:rPr>
              <a:t>MACADAM CONSTRUCTION</a:t>
            </a:r>
            <a:endParaRPr lang="en-IN" sz="3200" b="0" strike="noStrike" spc="-1">
              <a:latin typeface="Arial"/>
            </a:endParaRPr>
          </a:p>
        </p:txBody>
      </p:sp>
      <p:pic>
        <p:nvPicPr>
          <p:cNvPr id="254" name="Picture 3"/>
          <p:cNvPicPr/>
          <p:nvPr/>
        </p:nvPicPr>
        <p:blipFill>
          <a:blip r:embed="rId2"/>
          <a:stretch/>
        </p:blipFill>
        <p:spPr>
          <a:xfrm>
            <a:off x="4952880" y="1371600"/>
            <a:ext cx="3732480" cy="4875480"/>
          </a:xfrm>
          <a:prstGeom prst="rect">
            <a:avLst/>
          </a:prstGeom>
          <a:ln>
            <a:noFill/>
          </a:ln>
        </p:spPr>
      </p:pic>
      <p:pic>
        <p:nvPicPr>
          <p:cNvPr id="255" name="Picture 4"/>
          <p:cNvPicPr/>
          <p:nvPr/>
        </p:nvPicPr>
        <p:blipFill>
          <a:blip r:embed="rId3"/>
          <a:stretch/>
        </p:blipFill>
        <p:spPr>
          <a:xfrm>
            <a:off x="307440" y="1371600"/>
            <a:ext cx="4646880" cy="4875480"/>
          </a:xfrm>
          <a:prstGeom prst="rect">
            <a:avLst/>
          </a:prstGeom>
          <a:ln>
            <a:noFill/>
          </a:ln>
        </p:spPr>
      </p:pic>
      <p:pic>
        <p:nvPicPr>
          <p:cNvPr id="256" name="Picture 2"/>
          <p:cNvPicPr/>
          <p:nvPr/>
        </p:nvPicPr>
        <p:blipFill>
          <a:blip r:embed="rId4"/>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A0216D87-1887-40DB-8AD8-A037F9D87415}" type="slidenum">
              <a:rPr lang="en-IN" sz="1800" b="0" strike="noStrike" spc="-1">
                <a:solidFill>
                  <a:srgbClr val="B2B2B2"/>
                </a:solidFill>
                <a:latin typeface="Calibri"/>
                <a:ea typeface="DejaVu Sans"/>
              </a:rPr>
              <a:t>19</a:t>
            </a:fld>
            <a:endParaRPr lang="en-IN" sz="1800" b="0" strike="noStrike" spc="-1">
              <a:latin typeface="Arial"/>
            </a:endParaRPr>
          </a:p>
        </p:txBody>
      </p:sp>
      <p:pic>
        <p:nvPicPr>
          <p:cNvPr id="258" name="Picture 2"/>
          <p:cNvPicPr/>
          <p:nvPr/>
        </p:nvPicPr>
        <p:blipFill>
          <a:blip r:embed="rId2"/>
          <a:stretch/>
        </p:blipFill>
        <p:spPr>
          <a:xfrm>
            <a:off x="-33120" y="16560"/>
            <a:ext cx="1095480" cy="1082880"/>
          </a:xfrm>
          <a:prstGeom prst="rect">
            <a:avLst/>
          </a:prstGeom>
          <a:ln>
            <a:noFill/>
          </a:ln>
        </p:spPr>
      </p:pic>
      <p:pic>
        <p:nvPicPr>
          <p:cNvPr id="259" name="Picture 4"/>
          <p:cNvPicPr/>
          <p:nvPr/>
        </p:nvPicPr>
        <p:blipFill>
          <a:blip r:embed="rId3"/>
          <a:stretch/>
        </p:blipFill>
        <p:spPr>
          <a:xfrm>
            <a:off x="152280" y="1100880"/>
            <a:ext cx="8837640" cy="5069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307440" y="136800"/>
            <a:ext cx="8528040" cy="1567440"/>
          </a:xfrm>
          <a:prstGeom prst="rect">
            <a:avLst/>
          </a:prstGeom>
          <a:noFill/>
          <a:ln>
            <a:noFill/>
          </a:ln>
        </p:spPr>
        <p:style>
          <a:lnRef idx="0">
            <a:scrgbClr r="0" g="0" b="0"/>
          </a:lnRef>
          <a:fillRef idx="0">
            <a:scrgbClr r="0" g="0" b="0"/>
          </a:fillRef>
          <a:effectRef idx="0">
            <a:scrgbClr r="0" g="0" b="0"/>
          </a:effectRef>
          <a:fontRef idx="minor"/>
        </p:style>
        <p:txBody>
          <a:bodyPr lIns="0" tIns="423360" rIns="0" bIns="0"/>
          <a:lstStyle/>
          <a:p>
            <a:pPr marL="1293480">
              <a:lnSpc>
                <a:spcPct val="100000"/>
              </a:lnSpc>
            </a:pPr>
            <a:r>
              <a:rPr lang="en-IN" sz="3600" b="1" u="heavy" strike="noStrike" spc="-1">
                <a:solidFill>
                  <a:srgbClr val="FF0000"/>
                </a:solidFill>
                <a:uFillTx/>
                <a:latin typeface="Arial"/>
                <a:ea typeface="DejaVu Sans"/>
              </a:rPr>
              <a:t>Transportation</a:t>
            </a:r>
            <a:r>
              <a:rPr lang="en-IN" sz="3600" b="1" u="heavy" strike="noStrike" spc="-15">
                <a:solidFill>
                  <a:srgbClr val="FF0000"/>
                </a:solidFill>
                <a:uFillTx/>
                <a:latin typeface="Arial"/>
                <a:ea typeface="DejaVu Sans"/>
              </a:rPr>
              <a:t> </a:t>
            </a:r>
            <a:r>
              <a:rPr lang="en-IN" sz="3600" b="1" u="heavy" strike="noStrike" spc="-1">
                <a:solidFill>
                  <a:srgbClr val="FF0000"/>
                </a:solidFill>
                <a:uFillTx/>
                <a:latin typeface="Arial"/>
                <a:ea typeface="DejaVu Sans"/>
              </a:rPr>
              <a:t>engineering</a:t>
            </a:r>
            <a:endParaRPr lang="en-IN" sz="3600" b="0" strike="noStrike" spc="-1">
              <a:latin typeface="Arial"/>
            </a:endParaRPr>
          </a:p>
        </p:txBody>
      </p:sp>
      <p:sp>
        <p:nvSpPr>
          <p:cNvPr id="164" name="CustomShape 4"/>
          <p:cNvSpPr/>
          <p:nvPr/>
        </p:nvSpPr>
        <p:spPr>
          <a:xfrm>
            <a:off x="307440" y="1349362"/>
            <a:ext cx="8528040" cy="5028757"/>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gn="just"/>
            <a:r>
              <a:rPr lang="en-IN" sz="3200" b="1" strike="noStrike" spc="-1" dirty="0">
                <a:solidFill>
                  <a:srgbClr val="000000"/>
                </a:solidFill>
                <a:latin typeface="Arial"/>
                <a:ea typeface="DejaVu Sans"/>
              </a:rPr>
              <a:t>Transportation	engineering </a:t>
            </a:r>
            <a:r>
              <a:rPr lang="en-IN" sz="3200" b="0" strike="noStrike" spc="-1" dirty="0">
                <a:solidFill>
                  <a:srgbClr val="000000"/>
                </a:solidFill>
                <a:latin typeface="Arial"/>
                <a:ea typeface="DejaVu Sans"/>
              </a:rPr>
              <a:t>is	 the</a:t>
            </a:r>
            <a:endParaRPr lang="en-IN" sz="3200" b="0" strike="noStrike" spc="-1" dirty="0">
              <a:latin typeface="Arial"/>
            </a:endParaRPr>
          </a:p>
          <a:p>
            <a:pPr marL="12600" algn="just"/>
            <a:r>
              <a:rPr lang="en-IN" sz="3200" b="0" strike="noStrike" spc="-1" dirty="0">
                <a:solidFill>
                  <a:srgbClr val="000000"/>
                </a:solidFill>
                <a:latin typeface="Arial"/>
                <a:ea typeface="DejaVu Sans"/>
              </a:rPr>
              <a:t>a</a:t>
            </a:r>
            <a:r>
              <a:rPr lang="en-IN" sz="3200" b="0" strike="noStrike" spc="-4" dirty="0">
                <a:solidFill>
                  <a:srgbClr val="000000"/>
                </a:solidFill>
                <a:latin typeface="Arial"/>
                <a:ea typeface="DejaVu Sans"/>
              </a:rPr>
              <a:t>p</a:t>
            </a:r>
            <a:r>
              <a:rPr lang="en-IN" sz="3200" b="0" strike="noStrike" spc="-1" dirty="0">
                <a:solidFill>
                  <a:srgbClr val="000000"/>
                </a:solidFill>
                <a:latin typeface="Arial"/>
                <a:ea typeface="DejaVu Sans"/>
              </a:rPr>
              <a:t>plicat</a:t>
            </a:r>
            <a:r>
              <a:rPr lang="en-IN" sz="3200" b="0" strike="noStrike" spc="-4" dirty="0">
                <a:solidFill>
                  <a:srgbClr val="000000"/>
                </a:solidFill>
                <a:latin typeface="Arial"/>
                <a:ea typeface="DejaVu Sans"/>
              </a:rPr>
              <a:t>i</a:t>
            </a:r>
            <a:r>
              <a:rPr lang="en-IN" sz="3200" b="0" strike="noStrike" spc="-1" dirty="0">
                <a:solidFill>
                  <a:srgbClr val="000000"/>
                </a:solidFill>
                <a:latin typeface="Arial"/>
                <a:ea typeface="DejaVu Sans"/>
              </a:rPr>
              <a:t>on	of	 </a:t>
            </a:r>
            <a:r>
              <a:rPr lang="en-IN" sz="3200" b="0" strike="noStrike" spc="-1" dirty="0">
                <a:solidFill>
                  <a:srgbClr val="000000"/>
                </a:solidFill>
                <a:highlight>
                  <a:srgbClr val="FFFF00"/>
                </a:highlight>
                <a:latin typeface="Arial"/>
                <a:ea typeface="DejaVu Sans"/>
              </a:rPr>
              <a:t>scientific  techn</a:t>
            </a:r>
            <a:r>
              <a:rPr lang="en-IN" sz="3200" b="0" strike="noStrike" spc="-9" dirty="0">
                <a:solidFill>
                  <a:srgbClr val="000000"/>
                </a:solidFill>
                <a:highlight>
                  <a:srgbClr val="FFFF00"/>
                </a:highlight>
                <a:latin typeface="Arial"/>
                <a:ea typeface="DejaVu Sans"/>
              </a:rPr>
              <a:t>o</a:t>
            </a:r>
            <a:r>
              <a:rPr lang="en-IN" sz="3200" b="0" strike="noStrike" spc="-1" dirty="0">
                <a:solidFill>
                  <a:srgbClr val="000000"/>
                </a:solidFill>
                <a:highlight>
                  <a:srgbClr val="FFFF00"/>
                </a:highlight>
                <a:latin typeface="Arial"/>
                <a:ea typeface="DejaVu Sans"/>
              </a:rPr>
              <a:t>l</a:t>
            </a:r>
            <a:r>
              <a:rPr lang="en-IN" sz="3200" b="0" strike="noStrike" spc="-15" dirty="0">
                <a:solidFill>
                  <a:srgbClr val="000000"/>
                </a:solidFill>
                <a:highlight>
                  <a:srgbClr val="FFFF00"/>
                </a:highlight>
                <a:latin typeface="Arial"/>
                <a:ea typeface="DejaVu Sans"/>
              </a:rPr>
              <a:t>o</a:t>
            </a:r>
            <a:r>
              <a:rPr lang="en-IN" sz="3200" b="0" strike="noStrike" spc="-1" dirty="0">
                <a:solidFill>
                  <a:srgbClr val="000000"/>
                </a:solidFill>
                <a:highlight>
                  <a:srgbClr val="FFFF00"/>
                </a:highlight>
                <a:latin typeface="Arial"/>
                <a:ea typeface="DejaVu Sans"/>
              </a:rPr>
              <a:t>gy </a:t>
            </a:r>
            <a:r>
              <a:rPr lang="en-IN" sz="3200" b="0" strike="noStrike" spc="-1" dirty="0">
                <a:solidFill>
                  <a:srgbClr val="000000"/>
                </a:solidFill>
                <a:latin typeface="Arial"/>
                <a:ea typeface="DejaVu Sans"/>
              </a:rPr>
              <a:t>and</a:t>
            </a:r>
            <a:endParaRPr lang="en-IN" sz="3200" b="0" strike="noStrike" spc="-1" dirty="0">
              <a:latin typeface="Arial"/>
            </a:endParaRPr>
          </a:p>
          <a:p>
            <a:pPr marL="12600" algn="just"/>
            <a:r>
              <a:rPr lang="en-IN" sz="3200" b="0" strike="noStrike" spc="-1" dirty="0">
                <a:solidFill>
                  <a:srgbClr val="000000"/>
                </a:solidFill>
                <a:latin typeface="Arial"/>
                <a:ea typeface="DejaVu Sans"/>
              </a:rPr>
              <a:t>principles to the </a:t>
            </a:r>
            <a:r>
              <a:rPr lang="en-IN" sz="3200" b="0" strike="noStrike" spc="-1" dirty="0">
                <a:solidFill>
                  <a:srgbClr val="FF0000"/>
                </a:solidFill>
                <a:latin typeface="Arial"/>
                <a:ea typeface="DejaVu Sans"/>
              </a:rPr>
              <a:t>planning</a:t>
            </a:r>
            <a:r>
              <a:rPr lang="en-IN" sz="3200" b="0" strike="noStrike" spc="-1" dirty="0">
                <a:solidFill>
                  <a:srgbClr val="000000"/>
                </a:solidFill>
                <a:latin typeface="Arial"/>
                <a:ea typeface="DejaVu Sans"/>
              </a:rPr>
              <a:t>, functional design,  operation and </a:t>
            </a:r>
            <a:r>
              <a:rPr lang="en-IN" sz="3200" b="0" strike="noStrike" spc="-1" dirty="0">
                <a:solidFill>
                  <a:srgbClr val="002060"/>
                </a:solidFill>
                <a:latin typeface="Arial"/>
                <a:ea typeface="DejaVu Sans"/>
              </a:rPr>
              <a:t>management of facilities </a:t>
            </a:r>
            <a:r>
              <a:rPr lang="en-IN" sz="3200" b="0" strike="noStrike" spc="-1" dirty="0">
                <a:solidFill>
                  <a:srgbClr val="000000"/>
                </a:solidFill>
                <a:latin typeface="Arial"/>
                <a:ea typeface="DejaVu Sans"/>
              </a:rPr>
              <a:t>for  any mode of transportation in order to  provide for the </a:t>
            </a:r>
            <a:r>
              <a:rPr lang="en-IN" sz="3200" b="0" strike="noStrike" spc="-1" dirty="0">
                <a:solidFill>
                  <a:srgbClr val="000000"/>
                </a:solidFill>
                <a:highlight>
                  <a:srgbClr val="00FF00"/>
                </a:highlight>
                <a:latin typeface="Arial"/>
                <a:ea typeface="DejaVu Sans"/>
              </a:rPr>
              <a:t>safe</a:t>
            </a:r>
            <a:r>
              <a:rPr lang="en-IN" sz="3200" b="0" strike="noStrike" spc="-1" dirty="0">
                <a:solidFill>
                  <a:srgbClr val="000000"/>
                </a:solidFill>
                <a:latin typeface="Arial"/>
                <a:ea typeface="DejaVu Sans"/>
              </a:rPr>
              <a:t>, efficient, </a:t>
            </a:r>
            <a:r>
              <a:rPr lang="en-IN" sz="3200" b="0" strike="noStrike" spc="-1" dirty="0">
                <a:solidFill>
                  <a:srgbClr val="FF0000"/>
                </a:solidFill>
                <a:latin typeface="Arial"/>
                <a:ea typeface="DejaVu Sans"/>
              </a:rPr>
              <a:t>rapid</a:t>
            </a:r>
            <a:r>
              <a:rPr lang="en-IN" sz="3200" b="0" strike="noStrike" spc="-1" dirty="0">
                <a:solidFill>
                  <a:srgbClr val="000000"/>
                </a:solidFill>
                <a:latin typeface="Arial"/>
                <a:ea typeface="DejaVu Sans"/>
              </a:rPr>
              <a:t>,  </a:t>
            </a:r>
            <a:r>
              <a:rPr lang="en-IN" sz="3200" b="0" strike="noStrike" spc="-1" dirty="0">
                <a:solidFill>
                  <a:schemeClr val="accent5">
                    <a:lumMod val="75000"/>
                  </a:schemeClr>
                </a:solidFill>
                <a:latin typeface="Arial"/>
                <a:ea typeface="DejaVu Sans"/>
              </a:rPr>
              <a:t>comfortable</a:t>
            </a:r>
            <a:r>
              <a:rPr lang="en-IN" sz="3200" b="0" strike="noStrike" spc="-1" dirty="0">
                <a:solidFill>
                  <a:srgbClr val="000000"/>
                </a:solidFill>
                <a:latin typeface="Arial"/>
                <a:ea typeface="DejaVu Sans"/>
              </a:rPr>
              <a:t>, convenient, economical, and  </a:t>
            </a:r>
            <a:r>
              <a:rPr lang="en-IN" sz="3200" b="0" strike="noStrike" spc="-1" dirty="0">
                <a:solidFill>
                  <a:srgbClr val="00B050"/>
                </a:solidFill>
                <a:latin typeface="Arial"/>
                <a:ea typeface="DejaVu Sans"/>
              </a:rPr>
              <a:t>environmentally compatible</a:t>
            </a:r>
            <a:r>
              <a:rPr lang="en-IN" sz="3200" b="0" strike="noStrike" spc="-1" dirty="0">
                <a:solidFill>
                  <a:srgbClr val="000000"/>
                </a:solidFill>
                <a:latin typeface="Arial"/>
                <a:ea typeface="DejaVu Sans"/>
              </a:rPr>
              <a:t> movement of  people and goods from one place to</a:t>
            </a:r>
            <a:r>
              <a:rPr lang="en-IN" sz="3200" b="0" strike="noStrike" spc="-69" dirty="0">
                <a:solidFill>
                  <a:srgbClr val="000000"/>
                </a:solidFill>
                <a:latin typeface="Arial"/>
                <a:ea typeface="DejaVu Sans"/>
              </a:rPr>
              <a:t> </a:t>
            </a:r>
            <a:r>
              <a:rPr lang="en-IN" sz="3200" b="0" strike="noStrike" spc="-1" dirty="0">
                <a:solidFill>
                  <a:srgbClr val="000000"/>
                </a:solidFill>
                <a:latin typeface="Arial"/>
                <a:ea typeface="DejaVu Sans"/>
              </a:rPr>
              <a:t>other.</a:t>
            </a:r>
            <a:endParaRPr lang="en-IN" sz="3200" b="0" strike="noStrike" spc="-1" dirty="0">
              <a:latin typeface="Arial"/>
            </a:endParaRPr>
          </a:p>
        </p:txBody>
      </p:sp>
      <p:pic>
        <p:nvPicPr>
          <p:cNvPr id="165" name="Picture 2"/>
          <p:cNvPicPr/>
          <p:nvPr/>
        </p:nvPicPr>
        <p:blipFill>
          <a:blip r:embed="rId2"/>
          <a:stretch/>
        </p:blipFill>
        <p:spPr>
          <a:xfrm>
            <a:off x="3240" y="0"/>
            <a:ext cx="1095480" cy="1082880"/>
          </a:xfrm>
          <a:prstGeom prst="rect">
            <a:avLst/>
          </a:prstGeom>
          <a:ln>
            <a:noFill/>
          </a:ln>
        </p:spPr>
      </p:pic>
      <p:sp>
        <p:nvSpPr>
          <p:cNvPr id="166" name="CustomShape 5"/>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D272B858-1ABE-43F0-AB1E-CD61EFB0938C}" type="slidenum">
              <a:rPr lang="en-IN" sz="1800" b="0" strike="noStrike" spc="-1">
                <a:solidFill>
                  <a:srgbClr val="B2B2B2"/>
                </a:solidFill>
                <a:latin typeface="Calibri"/>
                <a:ea typeface="DejaVu Sans"/>
              </a:rPr>
              <a:t>2</a:t>
            </a:fld>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C0FA96A9-FD0B-44F2-8345-80D73B27F59A}" type="slidenum">
              <a:rPr lang="en-IN" sz="1800" b="0" strike="noStrike" spc="-1">
                <a:solidFill>
                  <a:srgbClr val="B2B2B2"/>
                </a:solidFill>
                <a:latin typeface="Calibri"/>
                <a:ea typeface="DejaVu Sans"/>
              </a:rPr>
              <a:t>20</a:t>
            </a:fld>
            <a:endParaRPr lang="en-IN" sz="1800" b="0" strike="noStrike" spc="-1">
              <a:latin typeface="Arial"/>
            </a:endParaRPr>
          </a:p>
        </p:txBody>
      </p:sp>
      <p:pic>
        <p:nvPicPr>
          <p:cNvPr id="261" name="Picture 2"/>
          <p:cNvPicPr/>
          <p:nvPr/>
        </p:nvPicPr>
        <p:blipFill>
          <a:blip r:embed="rId2"/>
          <a:stretch/>
        </p:blipFill>
        <p:spPr>
          <a:xfrm>
            <a:off x="-33120" y="16560"/>
            <a:ext cx="1095480" cy="1082880"/>
          </a:xfrm>
          <a:prstGeom prst="rect">
            <a:avLst/>
          </a:prstGeom>
          <a:ln>
            <a:noFill/>
          </a:ln>
        </p:spPr>
      </p:pic>
      <p:pic>
        <p:nvPicPr>
          <p:cNvPr id="262" name="Picture 3"/>
          <p:cNvPicPr/>
          <p:nvPr/>
        </p:nvPicPr>
        <p:blipFill>
          <a:blip r:embed="rId3"/>
          <a:stretch/>
        </p:blipFill>
        <p:spPr>
          <a:xfrm>
            <a:off x="304920" y="1752480"/>
            <a:ext cx="8685360" cy="4951440"/>
          </a:xfrm>
          <a:prstGeom prst="rect">
            <a:avLst/>
          </a:prstGeom>
          <a:ln>
            <a:noFill/>
          </a:ln>
        </p:spPr>
      </p:pic>
      <p:sp>
        <p:nvSpPr>
          <p:cNvPr id="263" name="CustomShape 2"/>
          <p:cNvSpPr/>
          <p:nvPr/>
        </p:nvSpPr>
        <p:spPr>
          <a:xfrm flipH="1">
            <a:off x="2357640" y="344160"/>
            <a:ext cx="59450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FF0000"/>
                </a:solidFill>
                <a:latin typeface="Calibri"/>
                <a:ea typeface="DejaVu Sans"/>
              </a:rPr>
              <a:t>        Mechadam Road</a:t>
            </a:r>
            <a:endParaRPr lang="en-IN"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B527BBEC-B0FE-4C36-9ED9-1A87A88E7D78}" type="slidenum">
              <a:rPr lang="en-IN" sz="1800" b="0" strike="noStrike" spc="-1">
                <a:solidFill>
                  <a:srgbClr val="B2B2B2"/>
                </a:solidFill>
                <a:latin typeface="Calibri"/>
                <a:ea typeface="DejaVu Sans"/>
              </a:rPr>
              <a:t>21</a:t>
            </a:fld>
            <a:endParaRPr lang="en-IN" sz="1800" b="0" strike="noStrike" spc="-1">
              <a:latin typeface="Arial"/>
            </a:endParaRPr>
          </a:p>
        </p:txBody>
      </p:sp>
      <p:pic>
        <p:nvPicPr>
          <p:cNvPr id="265" name="Picture 2"/>
          <p:cNvPicPr/>
          <p:nvPr/>
        </p:nvPicPr>
        <p:blipFill>
          <a:blip r:embed="rId2"/>
          <a:stretch/>
        </p:blipFill>
        <p:spPr>
          <a:xfrm>
            <a:off x="-33120" y="16560"/>
            <a:ext cx="1095480" cy="1082880"/>
          </a:xfrm>
          <a:prstGeom prst="rect">
            <a:avLst/>
          </a:prstGeom>
          <a:ln>
            <a:noFill/>
          </a:ln>
        </p:spPr>
      </p:pic>
      <p:pic>
        <p:nvPicPr>
          <p:cNvPr id="266" name="Picture 4"/>
          <p:cNvPicPr/>
          <p:nvPr/>
        </p:nvPicPr>
        <p:blipFill>
          <a:blip r:embed="rId3"/>
          <a:stretch/>
        </p:blipFill>
        <p:spPr>
          <a:xfrm>
            <a:off x="457200" y="619200"/>
            <a:ext cx="8380440" cy="5618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B17D5C5B-ED9C-499F-A7B1-B1AD0265664E}" type="slidenum">
              <a:rPr lang="en-IN" sz="1800" b="0" strike="noStrike" spc="-1">
                <a:solidFill>
                  <a:srgbClr val="B2B2B2"/>
                </a:solidFill>
                <a:latin typeface="Calibri"/>
                <a:ea typeface="DejaVu Sans"/>
              </a:rPr>
              <a:t>22</a:t>
            </a:fld>
            <a:endParaRPr lang="en-IN" sz="1800" b="0" strike="noStrike" spc="-1">
              <a:latin typeface="Arial"/>
            </a:endParaRPr>
          </a:p>
        </p:txBody>
      </p:sp>
      <p:pic>
        <p:nvPicPr>
          <p:cNvPr id="268" name="Picture 2"/>
          <p:cNvPicPr/>
          <p:nvPr/>
        </p:nvPicPr>
        <p:blipFill>
          <a:blip r:embed="rId2"/>
          <a:stretch/>
        </p:blipFill>
        <p:spPr>
          <a:xfrm>
            <a:off x="-33120" y="16560"/>
            <a:ext cx="1095480" cy="1082880"/>
          </a:xfrm>
          <a:prstGeom prst="rect">
            <a:avLst/>
          </a:prstGeom>
          <a:ln>
            <a:noFill/>
          </a:ln>
        </p:spPr>
      </p:pic>
      <p:pic>
        <p:nvPicPr>
          <p:cNvPr id="269" name="Picture 4"/>
          <p:cNvPicPr/>
          <p:nvPr/>
        </p:nvPicPr>
        <p:blipFill>
          <a:blip r:embed="rId3"/>
          <a:stretch/>
        </p:blipFill>
        <p:spPr>
          <a:xfrm>
            <a:off x="228600" y="558720"/>
            <a:ext cx="8685360" cy="5637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07440" y="136800"/>
            <a:ext cx="8528040" cy="1353600"/>
          </a:xfrm>
          <a:prstGeom prst="rect">
            <a:avLst/>
          </a:prstGeom>
          <a:noFill/>
          <a:ln>
            <a:noFill/>
          </a:ln>
        </p:spPr>
        <p:style>
          <a:lnRef idx="0">
            <a:scrgbClr r="0" g="0" b="0"/>
          </a:lnRef>
          <a:fillRef idx="0">
            <a:scrgbClr r="0" g="0" b="0"/>
          </a:fillRef>
          <a:effectRef idx="0">
            <a:scrgbClr r="0" g="0" b="0"/>
          </a:effectRef>
          <a:fontRef idx="minor"/>
        </p:style>
        <p:txBody>
          <a:bodyPr lIns="0" tIns="209520" rIns="0" bIns="0"/>
          <a:lstStyle/>
          <a:p>
            <a:pPr marL="2918520">
              <a:lnSpc>
                <a:spcPct val="100000"/>
              </a:lnSpc>
            </a:pPr>
            <a:r>
              <a:rPr lang="en-IN" sz="3600" b="0" u="heavy" strike="noStrike" spc="-1">
                <a:solidFill>
                  <a:srgbClr val="C00000"/>
                </a:solidFill>
                <a:uFillTx/>
                <a:latin typeface="Arial"/>
                <a:ea typeface="DejaVu Sans"/>
              </a:rPr>
              <a:t>Indian</a:t>
            </a:r>
            <a:r>
              <a:rPr lang="en-IN" sz="3600" b="0" u="heavy" strike="noStrike" spc="-103">
                <a:solidFill>
                  <a:srgbClr val="C00000"/>
                </a:solidFill>
                <a:uFillTx/>
                <a:latin typeface="Arial"/>
                <a:ea typeface="DejaVu Sans"/>
              </a:rPr>
              <a:t> </a:t>
            </a:r>
            <a:r>
              <a:rPr lang="en-IN" sz="3600" b="0" u="heavy" strike="noStrike" spc="-1">
                <a:solidFill>
                  <a:srgbClr val="C00000"/>
                </a:solidFill>
                <a:uFillTx/>
                <a:latin typeface="Arial"/>
                <a:ea typeface="DejaVu Sans"/>
              </a:rPr>
              <a:t>Roads</a:t>
            </a:r>
            <a:endParaRPr lang="en-IN" sz="3600" b="0" strike="noStrike" spc="-1">
              <a:latin typeface="Arial"/>
            </a:endParaRPr>
          </a:p>
        </p:txBody>
      </p:sp>
      <p:sp>
        <p:nvSpPr>
          <p:cNvPr id="271" name="CustomShape 2"/>
          <p:cNvSpPr/>
          <p:nvPr/>
        </p:nvSpPr>
        <p:spPr>
          <a:xfrm>
            <a:off x="459720" y="1255680"/>
            <a:ext cx="8071920" cy="4818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3200" b="0" strike="noStrike" spc="-1">
                <a:solidFill>
                  <a:srgbClr val="000000"/>
                </a:solidFill>
                <a:latin typeface="Arial"/>
                <a:ea typeface="DejaVu Sans"/>
              </a:rPr>
              <a:t>India has a large road network of over 3.314  million kilometers of roadways making it 3</a:t>
            </a:r>
            <a:r>
              <a:rPr lang="en-IN" sz="3200" b="0" strike="noStrike" spc="-1" baseline="25000">
                <a:solidFill>
                  <a:srgbClr val="000000"/>
                </a:solidFill>
                <a:latin typeface="Arial"/>
                <a:ea typeface="DejaVu Sans"/>
              </a:rPr>
              <a:t>rd </a:t>
            </a:r>
            <a:r>
              <a:rPr lang="en-IN" sz="3200" b="0" strike="noStrike" spc="-1">
                <a:solidFill>
                  <a:srgbClr val="000000"/>
                </a:solidFill>
                <a:latin typeface="Arial"/>
                <a:ea typeface="DejaVu Sans"/>
              </a:rPr>
              <a:t>largest road network in the  world.</a:t>
            </a:r>
            <a:endParaRPr lang="en-IN" sz="3200" b="0" strike="noStrike" spc="-1">
              <a:latin typeface="Arial"/>
            </a:endParaRPr>
          </a:p>
          <a:p>
            <a:pPr algn="just">
              <a:lnSpc>
                <a:spcPct val="100000"/>
              </a:lnSpc>
              <a:spcBef>
                <a:spcPts val="45"/>
              </a:spcBef>
            </a:pPr>
            <a:endParaRPr lang="en-IN" sz="3200" b="0" strike="noStrike" spc="-1">
              <a:latin typeface="Arial"/>
            </a:endParaRPr>
          </a:p>
          <a:p>
            <a:pPr marL="355680" indent="-341640" algn="just">
              <a:lnSpc>
                <a:spcPct val="100000"/>
              </a:lnSpc>
              <a:buClr>
                <a:srgbClr val="000000"/>
              </a:buClr>
              <a:buFont typeface="Arial"/>
              <a:buChar char="•"/>
            </a:pPr>
            <a:r>
              <a:rPr lang="en-IN" sz="3200" b="0" strike="noStrike" spc="-1">
                <a:solidFill>
                  <a:srgbClr val="000000"/>
                </a:solidFill>
                <a:latin typeface="Arial"/>
                <a:ea typeface="DejaVu Sans"/>
              </a:rPr>
              <a:t>National Highways     -  70,548 Km</a:t>
            </a:r>
            <a:endParaRPr lang="en-IN" sz="3200" b="0" strike="noStrike" spc="-1">
              <a:latin typeface="Arial"/>
            </a:endParaRPr>
          </a:p>
          <a:p>
            <a:pPr marL="355680" indent="-341640" algn="just">
              <a:lnSpc>
                <a:spcPct val="100000"/>
              </a:lnSpc>
              <a:buClr>
                <a:srgbClr val="000000"/>
              </a:buClr>
              <a:buFont typeface="Arial"/>
              <a:buChar char="•"/>
            </a:pPr>
            <a:r>
              <a:rPr lang="en-IN" sz="3200" b="0" strike="noStrike" spc="-1">
                <a:solidFill>
                  <a:srgbClr val="000000"/>
                </a:solidFill>
                <a:latin typeface="Arial"/>
                <a:ea typeface="DejaVu Sans"/>
              </a:rPr>
              <a:t>State Highways          -  1,31,899 Km</a:t>
            </a:r>
            <a:endParaRPr lang="en-IN" sz="3200" b="0" strike="noStrike" spc="-1">
              <a:latin typeface="Arial"/>
            </a:endParaRPr>
          </a:p>
          <a:p>
            <a:pPr marL="355680" indent="-341640" algn="just">
              <a:lnSpc>
                <a:spcPct val="100000"/>
              </a:lnSpc>
              <a:buClr>
                <a:srgbClr val="000000"/>
              </a:buClr>
              <a:buFont typeface="Arial"/>
              <a:buChar char="•"/>
            </a:pPr>
            <a:r>
              <a:rPr lang="en-IN" sz="3200" b="0" strike="noStrike" spc="-1">
                <a:solidFill>
                  <a:srgbClr val="000000"/>
                </a:solidFill>
                <a:latin typeface="Arial"/>
                <a:ea typeface="DejaVu Sans"/>
              </a:rPr>
              <a:t> Major District Roads  -  4,67,763 Km </a:t>
            </a:r>
            <a:endParaRPr lang="en-IN" sz="3200" b="0" strike="noStrike" spc="-1">
              <a:latin typeface="Arial"/>
            </a:endParaRPr>
          </a:p>
          <a:p>
            <a:pPr marL="355680" indent="-341640" algn="just">
              <a:lnSpc>
                <a:spcPct val="100000"/>
              </a:lnSpc>
              <a:buClr>
                <a:srgbClr val="000000"/>
              </a:buClr>
              <a:buFont typeface="Arial"/>
              <a:buChar char="•"/>
            </a:pPr>
            <a:r>
              <a:rPr lang="en-IN" sz="3200" b="0" strike="noStrike" spc="-1">
                <a:solidFill>
                  <a:srgbClr val="000000"/>
                </a:solidFill>
                <a:latin typeface="Arial"/>
                <a:ea typeface="DejaVu Sans"/>
              </a:rPr>
              <a:t>Rural Roads                -  26,50,000 Km</a:t>
            </a:r>
            <a:endParaRPr lang="en-IN" sz="3200" b="0" strike="noStrike" spc="-1">
              <a:latin typeface="Arial"/>
            </a:endParaRPr>
          </a:p>
          <a:p>
            <a:pPr algn="just">
              <a:lnSpc>
                <a:spcPct val="100000"/>
              </a:lnSpc>
            </a:pPr>
            <a:endParaRPr lang="en-IN" sz="3200" b="0" strike="noStrike" spc="-1">
              <a:latin typeface="Arial"/>
            </a:endParaRPr>
          </a:p>
        </p:txBody>
      </p:sp>
      <p:sp>
        <p:nvSpPr>
          <p:cNvPr id="272"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6FD066D1-D2AA-4474-AFF9-52DF57106D34}" type="slidenum">
              <a:rPr lang="en-IN" sz="1800" b="0" strike="noStrike" spc="-1">
                <a:solidFill>
                  <a:srgbClr val="B2B2B2"/>
                </a:solidFill>
                <a:latin typeface="Calibri"/>
                <a:ea typeface="DejaVu Sans"/>
              </a:rPr>
              <a:t>23</a:t>
            </a:fld>
            <a:endParaRPr lang="en-IN" sz="1800" b="0" strike="noStrike" spc="-1">
              <a:latin typeface="Arial"/>
            </a:endParaRPr>
          </a:p>
        </p:txBody>
      </p:sp>
      <p:pic>
        <p:nvPicPr>
          <p:cNvPr id="273"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307440" y="136800"/>
            <a:ext cx="8528040" cy="1251360"/>
          </a:xfrm>
          <a:prstGeom prst="rect">
            <a:avLst/>
          </a:prstGeom>
          <a:noFill/>
          <a:ln>
            <a:noFill/>
          </a:ln>
        </p:spPr>
        <p:style>
          <a:lnRef idx="0">
            <a:scrgbClr r="0" g="0" b="0"/>
          </a:lnRef>
          <a:fillRef idx="0">
            <a:scrgbClr r="0" g="0" b="0"/>
          </a:fillRef>
          <a:effectRef idx="0">
            <a:scrgbClr r="0" g="0" b="0"/>
          </a:effectRef>
          <a:fontRef idx="minor"/>
        </p:style>
        <p:txBody>
          <a:bodyPr lIns="0" tIns="107280" rIns="0" bIns="0"/>
          <a:lstStyle/>
          <a:p>
            <a:pPr marL="1375920">
              <a:lnSpc>
                <a:spcPct val="100000"/>
              </a:lnSpc>
            </a:pPr>
            <a:r>
              <a:rPr lang="en-IN" sz="3600" b="1" u="heavy" strike="noStrike" spc="-1">
                <a:solidFill>
                  <a:srgbClr val="C00000"/>
                </a:solidFill>
                <a:uFillTx/>
                <a:latin typeface="Times New Roman"/>
                <a:ea typeface="DejaVu Sans"/>
              </a:rPr>
              <a:t>Highway Development in India</a:t>
            </a:r>
            <a:endParaRPr lang="en-IN" sz="3600" b="0" strike="noStrike" spc="-1">
              <a:latin typeface="Arial"/>
            </a:endParaRPr>
          </a:p>
        </p:txBody>
      </p:sp>
      <p:sp>
        <p:nvSpPr>
          <p:cNvPr id="275" name="CustomShape 2"/>
          <p:cNvSpPr/>
          <p:nvPr/>
        </p:nvSpPr>
        <p:spPr>
          <a:xfrm>
            <a:off x="383400" y="1017720"/>
            <a:ext cx="8057520" cy="469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Times New Roman"/>
              <a:buChar char="•"/>
            </a:pPr>
            <a:r>
              <a:rPr lang="en-IN" sz="2800" b="1" strike="noStrike" spc="-1">
                <a:solidFill>
                  <a:srgbClr val="000000"/>
                </a:solidFill>
                <a:latin typeface="Times New Roman"/>
                <a:ea typeface="DejaVu Sans"/>
              </a:rPr>
              <a:t>Jayakar Committee (1927)</a:t>
            </a:r>
            <a:endParaRPr lang="en-IN" sz="2800" b="0" strike="noStrike" spc="-1">
              <a:latin typeface="Arial"/>
            </a:endParaRPr>
          </a:p>
          <a:p>
            <a:pPr marL="355680" indent="-341640">
              <a:lnSpc>
                <a:spcPct val="100000"/>
              </a:lnSpc>
              <a:spcBef>
                <a:spcPts val="839"/>
              </a:spcBef>
              <a:buClr>
                <a:srgbClr val="000000"/>
              </a:buClr>
              <a:buFont typeface="Times New Roman"/>
              <a:buChar char="•"/>
            </a:pPr>
            <a:r>
              <a:rPr lang="en-IN" sz="2800" b="1" strike="noStrike" spc="-1">
                <a:solidFill>
                  <a:srgbClr val="000000"/>
                </a:solidFill>
                <a:latin typeface="Times New Roman"/>
                <a:ea typeface="DejaVu Sans"/>
              </a:rPr>
              <a:t>Central Road Fund (1929)</a:t>
            </a:r>
            <a:endParaRPr lang="en-IN" sz="2800" b="0" strike="noStrike" spc="-1">
              <a:latin typeface="Arial"/>
            </a:endParaRPr>
          </a:p>
          <a:p>
            <a:pPr marL="355680" indent="-341640">
              <a:lnSpc>
                <a:spcPct val="100000"/>
              </a:lnSpc>
              <a:spcBef>
                <a:spcPts val="839"/>
              </a:spcBef>
              <a:buClr>
                <a:srgbClr val="000000"/>
              </a:buClr>
              <a:buFont typeface="Times New Roman"/>
              <a:buChar char="•"/>
            </a:pPr>
            <a:r>
              <a:rPr lang="en-IN" sz="2800" b="1" strike="noStrike" spc="-1">
                <a:solidFill>
                  <a:srgbClr val="000000"/>
                </a:solidFill>
                <a:latin typeface="Times New Roman"/>
                <a:ea typeface="DejaVu Sans"/>
              </a:rPr>
              <a:t>Indian Roads Congress (IRC), 1934</a:t>
            </a:r>
            <a:endParaRPr lang="en-IN" sz="2800" b="0" strike="noStrike" spc="-1">
              <a:latin typeface="Arial"/>
            </a:endParaRPr>
          </a:p>
          <a:p>
            <a:pPr marL="355680" indent="-341640">
              <a:lnSpc>
                <a:spcPct val="100000"/>
              </a:lnSpc>
              <a:spcBef>
                <a:spcPts val="839"/>
              </a:spcBef>
              <a:buClr>
                <a:srgbClr val="000000"/>
              </a:buClr>
              <a:buFont typeface="Times New Roman"/>
              <a:buChar char="•"/>
            </a:pPr>
            <a:r>
              <a:rPr lang="en-IN" sz="2800" b="1" strike="noStrike" spc="-1">
                <a:solidFill>
                  <a:srgbClr val="000000"/>
                </a:solidFill>
                <a:latin typeface="Times New Roman"/>
                <a:ea typeface="DejaVu Sans"/>
              </a:rPr>
              <a:t>Central Road Research Institute (CRRI),</a:t>
            </a:r>
            <a:r>
              <a:rPr lang="en-IN" sz="2800" b="1" strike="noStrike" spc="24">
                <a:solidFill>
                  <a:srgbClr val="000000"/>
                </a:solidFill>
                <a:latin typeface="Times New Roman"/>
                <a:ea typeface="DejaVu Sans"/>
              </a:rPr>
              <a:t> </a:t>
            </a:r>
            <a:r>
              <a:rPr lang="en-IN" sz="2800" b="1" strike="noStrike" spc="-1">
                <a:solidFill>
                  <a:srgbClr val="000000"/>
                </a:solidFill>
                <a:latin typeface="Times New Roman"/>
                <a:ea typeface="DejaVu Sans"/>
              </a:rPr>
              <a:t>1950</a:t>
            </a:r>
            <a:endParaRPr lang="en-IN" sz="2800" b="0" strike="noStrike" spc="-1">
              <a:latin typeface="Arial"/>
            </a:endParaRPr>
          </a:p>
          <a:p>
            <a:pPr marL="355680" indent="-341640">
              <a:lnSpc>
                <a:spcPct val="100000"/>
              </a:lnSpc>
              <a:spcBef>
                <a:spcPts val="839"/>
              </a:spcBef>
              <a:buClr>
                <a:srgbClr val="000000"/>
              </a:buClr>
              <a:buFont typeface="Times New Roman"/>
              <a:buChar char="•"/>
            </a:pPr>
            <a:r>
              <a:rPr lang="en-IN" sz="2800" b="1" strike="noStrike" spc="-1">
                <a:solidFill>
                  <a:srgbClr val="000000"/>
                </a:solidFill>
                <a:latin typeface="Times New Roman"/>
                <a:ea typeface="DejaVu Sans"/>
              </a:rPr>
              <a:t>Motor vehicle act</a:t>
            </a:r>
            <a:r>
              <a:rPr lang="en-IN" sz="2800" b="1" strike="noStrike" spc="-24">
                <a:solidFill>
                  <a:srgbClr val="000000"/>
                </a:solidFill>
                <a:latin typeface="Times New Roman"/>
                <a:ea typeface="DejaVu Sans"/>
              </a:rPr>
              <a:t> </a:t>
            </a:r>
            <a:r>
              <a:rPr lang="en-IN" sz="2800" b="1" strike="noStrike" spc="-1">
                <a:solidFill>
                  <a:srgbClr val="000000"/>
                </a:solidFill>
                <a:latin typeface="Times New Roman"/>
                <a:ea typeface="DejaVu Sans"/>
              </a:rPr>
              <a:t>(1936)</a:t>
            </a:r>
            <a:endParaRPr lang="en-IN" sz="2800" b="0" strike="noStrike" spc="-1">
              <a:latin typeface="Arial"/>
            </a:endParaRPr>
          </a:p>
          <a:p>
            <a:pPr marL="355680" indent="-341640">
              <a:lnSpc>
                <a:spcPct val="100000"/>
              </a:lnSpc>
              <a:spcBef>
                <a:spcPts val="839"/>
              </a:spcBef>
              <a:buClr>
                <a:srgbClr val="000000"/>
              </a:buClr>
              <a:buFont typeface="Times New Roman"/>
              <a:buChar char="•"/>
            </a:pPr>
            <a:r>
              <a:rPr lang="en-IN" sz="2800" b="1" strike="noStrike" spc="-1">
                <a:solidFill>
                  <a:srgbClr val="000000"/>
                </a:solidFill>
                <a:latin typeface="Times New Roman"/>
                <a:ea typeface="DejaVu Sans"/>
              </a:rPr>
              <a:t>National Highway Authority of India</a:t>
            </a:r>
            <a:r>
              <a:rPr lang="en-IN" sz="2800" b="1" strike="noStrike" spc="-49">
                <a:solidFill>
                  <a:srgbClr val="000000"/>
                </a:solidFill>
                <a:latin typeface="Times New Roman"/>
                <a:ea typeface="DejaVu Sans"/>
              </a:rPr>
              <a:t> </a:t>
            </a:r>
            <a:r>
              <a:rPr lang="en-IN" sz="2800" b="1" strike="noStrike" spc="-1">
                <a:solidFill>
                  <a:srgbClr val="000000"/>
                </a:solidFill>
                <a:latin typeface="Times New Roman"/>
                <a:ea typeface="DejaVu Sans"/>
              </a:rPr>
              <a:t>(NHAI),1995</a:t>
            </a:r>
            <a:endParaRPr lang="en-IN" sz="2800" b="0" strike="noStrike" spc="-1">
              <a:latin typeface="Arial"/>
            </a:endParaRPr>
          </a:p>
          <a:p>
            <a:pPr marL="355680" indent="-341640">
              <a:lnSpc>
                <a:spcPct val="100000"/>
              </a:lnSpc>
              <a:spcBef>
                <a:spcPts val="839"/>
              </a:spcBef>
              <a:buClr>
                <a:srgbClr val="000000"/>
              </a:buClr>
              <a:buFont typeface="Times New Roman"/>
              <a:buChar char="•"/>
            </a:pPr>
            <a:r>
              <a:rPr lang="en-IN" sz="2800" b="1" strike="noStrike" spc="-1">
                <a:solidFill>
                  <a:srgbClr val="000000"/>
                </a:solidFill>
                <a:latin typeface="Times New Roman"/>
                <a:ea typeface="DejaVu Sans"/>
              </a:rPr>
              <a:t>First twenty	year road plan ( 1943-61</a:t>
            </a:r>
            <a:r>
              <a:rPr lang="en-IN" sz="2800" b="1" strike="noStrike" spc="-55">
                <a:solidFill>
                  <a:srgbClr val="000000"/>
                </a:solidFill>
                <a:latin typeface="Times New Roman"/>
                <a:ea typeface="DejaVu Sans"/>
              </a:rPr>
              <a:t> </a:t>
            </a:r>
            <a:r>
              <a:rPr lang="en-IN" sz="2800" b="1" strike="noStrike" spc="-1">
                <a:solidFill>
                  <a:srgbClr val="000000"/>
                </a:solidFill>
                <a:latin typeface="Times New Roman"/>
                <a:ea typeface="DejaVu Sans"/>
              </a:rPr>
              <a:t>)</a:t>
            </a:r>
            <a:endParaRPr lang="en-IN" sz="2800" b="0" strike="noStrike" spc="-1">
              <a:latin typeface="Arial"/>
            </a:endParaRPr>
          </a:p>
          <a:p>
            <a:pPr marL="355680" indent="-341640">
              <a:lnSpc>
                <a:spcPct val="100000"/>
              </a:lnSpc>
              <a:spcBef>
                <a:spcPts val="839"/>
              </a:spcBef>
              <a:buClr>
                <a:srgbClr val="000000"/>
              </a:buClr>
              <a:buFont typeface="Times New Roman"/>
              <a:buChar char="•"/>
            </a:pPr>
            <a:r>
              <a:rPr lang="en-IN" sz="2800" b="1" strike="noStrike" spc="-1">
                <a:solidFill>
                  <a:srgbClr val="000000"/>
                </a:solidFill>
                <a:latin typeface="Times New Roman"/>
                <a:ea typeface="DejaVu Sans"/>
              </a:rPr>
              <a:t>Second</a:t>
            </a:r>
            <a:r>
              <a:rPr lang="en-IN" sz="2800" b="1" strike="noStrike" spc="9">
                <a:solidFill>
                  <a:srgbClr val="000000"/>
                </a:solidFill>
                <a:latin typeface="Times New Roman"/>
                <a:ea typeface="DejaVu Sans"/>
              </a:rPr>
              <a:t> </a:t>
            </a:r>
            <a:r>
              <a:rPr lang="en-IN" sz="2800" b="1" strike="noStrike" spc="-1">
                <a:solidFill>
                  <a:srgbClr val="000000"/>
                </a:solidFill>
                <a:latin typeface="Times New Roman"/>
                <a:ea typeface="DejaVu Sans"/>
              </a:rPr>
              <a:t>twenty	year road plan ( 1961-81</a:t>
            </a:r>
            <a:r>
              <a:rPr lang="en-IN" sz="2800" b="1" strike="noStrike" spc="-15">
                <a:solidFill>
                  <a:srgbClr val="000000"/>
                </a:solidFill>
                <a:latin typeface="Times New Roman"/>
                <a:ea typeface="DejaVu Sans"/>
              </a:rPr>
              <a:t> </a:t>
            </a:r>
            <a:r>
              <a:rPr lang="en-IN" sz="2800" b="1" strike="noStrike" spc="-1">
                <a:solidFill>
                  <a:srgbClr val="000000"/>
                </a:solidFill>
                <a:latin typeface="Times New Roman"/>
                <a:ea typeface="DejaVu Sans"/>
              </a:rPr>
              <a:t>)</a:t>
            </a:r>
            <a:endParaRPr lang="en-IN" sz="2800" b="0" strike="noStrike" spc="-1">
              <a:latin typeface="Arial"/>
            </a:endParaRPr>
          </a:p>
          <a:p>
            <a:pPr marL="355680" indent="-341640">
              <a:lnSpc>
                <a:spcPct val="100000"/>
              </a:lnSpc>
              <a:spcBef>
                <a:spcPts val="839"/>
              </a:spcBef>
              <a:buClr>
                <a:srgbClr val="000000"/>
              </a:buClr>
              <a:buFont typeface="Times New Roman"/>
              <a:buChar char="•"/>
            </a:pPr>
            <a:r>
              <a:rPr lang="en-IN" sz="2800" b="1" strike="noStrike" spc="-1">
                <a:solidFill>
                  <a:srgbClr val="000000"/>
                </a:solidFill>
                <a:latin typeface="Times New Roman"/>
                <a:ea typeface="DejaVu Sans"/>
              </a:rPr>
              <a:t>Third twenty year</a:t>
            </a:r>
            <a:r>
              <a:rPr lang="en-IN" sz="2800" b="1" strike="noStrike" spc="63">
                <a:solidFill>
                  <a:srgbClr val="000000"/>
                </a:solidFill>
                <a:latin typeface="Times New Roman"/>
                <a:ea typeface="DejaVu Sans"/>
              </a:rPr>
              <a:t> </a:t>
            </a:r>
            <a:r>
              <a:rPr lang="en-IN" sz="2800" b="1" strike="noStrike" spc="-1">
                <a:solidFill>
                  <a:srgbClr val="000000"/>
                </a:solidFill>
                <a:latin typeface="Times New Roman"/>
                <a:ea typeface="DejaVu Sans"/>
              </a:rPr>
              <a:t>road</a:t>
            </a:r>
            <a:r>
              <a:rPr lang="en-IN" sz="2800" b="1" strike="noStrike" spc="4">
                <a:solidFill>
                  <a:srgbClr val="000000"/>
                </a:solidFill>
                <a:latin typeface="Times New Roman"/>
                <a:ea typeface="DejaVu Sans"/>
              </a:rPr>
              <a:t> </a:t>
            </a:r>
            <a:r>
              <a:rPr lang="en-IN" sz="2800" b="1" strike="noStrike" spc="-1">
                <a:solidFill>
                  <a:srgbClr val="000000"/>
                </a:solidFill>
                <a:latin typeface="Times New Roman"/>
                <a:ea typeface="DejaVu Sans"/>
              </a:rPr>
              <a:t>plan	( 1981-2001</a:t>
            </a:r>
            <a:r>
              <a:rPr lang="en-IN" sz="2800" b="1" strike="noStrike" spc="-60">
                <a:solidFill>
                  <a:srgbClr val="000000"/>
                </a:solidFill>
                <a:latin typeface="Times New Roman"/>
                <a:ea typeface="DejaVu Sans"/>
              </a:rPr>
              <a:t> </a:t>
            </a:r>
            <a:r>
              <a:rPr lang="en-IN" sz="2800" b="1" strike="noStrike" spc="-1">
                <a:solidFill>
                  <a:srgbClr val="000000"/>
                </a:solidFill>
                <a:latin typeface="Times New Roman"/>
                <a:ea typeface="DejaVu Sans"/>
              </a:rPr>
              <a:t>)</a:t>
            </a:r>
            <a:endParaRPr lang="en-IN" sz="2800" b="0" strike="noStrike" spc="-1">
              <a:latin typeface="Arial"/>
            </a:endParaRPr>
          </a:p>
        </p:txBody>
      </p:sp>
      <p:sp>
        <p:nvSpPr>
          <p:cNvPr id="276"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A463AD63-8016-4DB0-AB4C-81CE45D57726}" type="slidenum">
              <a:rPr lang="en-IN" sz="1800" b="0" strike="noStrike" spc="-1">
                <a:solidFill>
                  <a:srgbClr val="B2B2B2"/>
                </a:solidFill>
                <a:latin typeface="Calibri"/>
                <a:ea typeface="DejaVu Sans"/>
              </a:rPr>
              <a:t>24</a:t>
            </a:fld>
            <a:endParaRPr lang="en-IN" sz="1800" b="0" strike="noStrike" spc="-1">
              <a:latin typeface="Arial"/>
            </a:endParaRPr>
          </a:p>
        </p:txBody>
      </p:sp>
      <p:pic>
        <p:nvPicPr>
          <p:cNvPr id="277"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307440" y="136800"/>
            <a:ext cx="8528040" cy="1277280"/>
          </a:xfrm>
          <a:prstGeom prst="rect">
            <a:avLst/>
          </a:prstGeom>
          <a:noFill/>
          <a:ln>
            <a:noFill/>
          </a:ln>
        </p:spPr>
        <p:style>
          <a:lnRef idx="0">
            <a:scrgbClr r="0" g="0" b="0"/>
          </a:lnRef>
          <a:fillRef idx="0">
            <a:scrgbClr r="0" g="0" b="0"/>
          </a:fillRef>
          <a:effectRef idx="0">
            <a:scrgbClr r="0" g="0" b="0"/>
          </a:effectRef>
          <a:fontRef idx="minor"/>
        </p:style>
        <p:txBody>
          <a:bodyPr lIns="0" tIns="133200" rIns="0" bIns="0"/>
          <a:lstStyle/>
          <a:p>
            <a:pPr marL="1723320">
              <a:lnSpc>
                <a:spcPct val="100000"/>
              </a:lnSpc>
            </a:pPr>
            <a:r>
              <a:rPr lang="en-IN" sz="3600" b="0" u="heavy" strike="noStrike" spc="-1">
                <a:solidFill>
                  <a:srgbClr val="C00000"/>
                </a:solidFill>
                <a:uFillTx/>
                <a:latin typeface="Arial"/>
                <a:ea typeface="DejaVu Sans"/>
              </a:rPr>
              <a:t>Jayakar</a:t>
            </a:r>
            <a:r>
              <a:rPr lang="en-IN" sz="3600" b="0" u="heavy" strike="noStrike" spc="-103">
                <a:solidFill>
                  <a:srgbClr val="C00000"/>
                </a:solidFill>
                <a:uFillTx/>
                <a:latin typeface="Arial"/>
                <a:ea typeface="DejaVu Sans"/>
              </a:rPr>
              <a:t> </a:t>
            </a:r>
            <a:r>
              <a:rPr lang="en-IN" sz="3600" b="0" u="heavy" strike="noStrike" spc="-1">
                <a:solidFill>
                  <a:srgbClr val="C00000"/>
                </a:solidFill>
                <a:uFillTx/>
                <a:latin typeface="Arial"/>
                <a:ea typeface="DejaVu Sans"/>
              </a:rPr>
              <a:t>Committee,1927</a:t>
            </a:r>
            <a:endParaRPr lang="en-IN" sz="3600" b="0" strike="noStrike" spc="-1">
              <a:latin typeface="Arial"/>
            </a:endParaRPr>
          </a:p>
        </p:txBody>
      </p:sp>
      <p:sp>
        <p:nvSpPr>
          <p:cNvPr id="279" name="CustomShape 2"/>
          <p:cNvSpPr/>
          <p:nvPr/>
        </p:nvSpPr>
        <p:spPr>
          <a:xfrm>
            <a:off x="383400" y="1225877"/>
            <a:ext cx="8363520" cy="4680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2400" b="0" strike="noStrike" spc="-1" dirty="0">
                <a:solidFill>
                  <a:srgbClr val="000000"/>
                </a:solidFill>
                <a:latin typeface="Arial"/>
                <a:ea typeface="DejaVu Sans"/>
              </a:rPr>
              <a:t>After the first World War, motor vehicle using the</a:t>
            </a:r>
            <a:r>
              <a:rPr lang="en-IN" sz="2400" b="0" strike="noStrike" spc="-41" dirty="0">
                <a:solidFill>
                  <a:srgbClr val="000000"/>
                </a:solidFill>
                <a:latin typeface="Arial"/>
                <a:ea typeface="DejaVu Sans"/>
              </a:rPr>
              <a:t> </a:t>
            </a:r>
            <a:r>
              <a:rPr lang="en-IN" sz="2400" b="0" strike="noStrike" spc="-1" dirty="0">
                <a:solidFill>
                  <a:srgbClr val="000000"/>
                </a:solidFill>
                <a:latin typeface="Arial"/>
                <a:ea typeface="DejaVu Sans"/>
              </a:rPr>
              <a:t>roads  increases, this demanded a better road</a:t>
            </a:r>
            <a:r>
              <a:rPr lang="en-IN" sz="2400" b="0" strike="noStrike" spc="35" dirty="0">
                <a:solidFill>
                  <a:srgbClr val="000000"/>
                </a:solidFill>
                <a:latin typeface="Arial"/>
                <a:ea typeface="DejaVu Sans"/>
              </a:rPr>
              <a:t> </a:t>
            </a:r>
            <a:r>
              <a:rPr lang="en-IN" sz="2400" b="0" strike="noStrike" spc="-1" dirty="0">
                <a:solidFill>
                  <a:srgbClr val="000000"/>
                </a:solidFill>
                <a:latin typeface="Arial"/>
                <a:ea typeface="DejaVu Sans"/>
              </a:rPr>
              <a:t>network.</a:t>
            </a:r>
            <a:endParaRPr lang="en-IN" sz="2400" b="0" strike="noStrike" spc="-1" dirty="0">
              <a:latin typeface="Arial"/>
            </a:endParaRPr>
          </a:p>
          <a:p>
            <a:pPr marL="355680" indent="-341640" algn="just">
              <a:lnSpc>
                <a:spcPct val="100000"/>
              </a:lnSpc>
              <a:spcBef>
                <a:spcPts val="575"/>
              </a:spcBef>
              <a:buClr>
                <a:srgbClr val="000000"/>
              </a:buClr>
              <a:buFont typeface="Symbol"/>
              <a:buChar char=""/>
            </a:pPr>
            <a:r>
              <a:rPr lang="en-IN" sz="2400" b="0" strike="noStrike" spc="-1" dirty="0">
                <a:solidFill>
                  <a:srgbClr val="000000"/>
                </a:solidFill>
                <a:latin typeface="Arial"/>
                <a:ea typeface="DejaVu Sans"/>
              </a:rPr>
              <a:t>In </a:t>
            </a:r>
            <a:r>
              <a:rPr lang="en-IN" sz="2400" b="1" strike="noStrike" spc="-1" dirty="0">
                <a:solidFill>
                  <a:srgbClr val="000000"/>
                </a:solidFill>
                <a:latin typeface="Arial"/>
                <a:ea typeface="DejaVu Sans"/>
              </a:rPr>
              <a:t>1927</a:t>
            </a:r>
            <a:r>
              <a:rPr lang="en-IN" sz="2400" b="0" strike="noStrike" spc="-1" dirty="0">
                <a:solidFill>
                  <a:srgbClr val="000000"/>
                </a:solidFill>
                <a:latin typeface="Arial"/>
                <a:ea typeface="DejaVu Sans"/>
              </a:rPr>
              <a:t>,Indian road development committee was</a:t>
            </a:r>
            <a:r>
              <a:rPr lang="en-IN" sz="2400" b="0" strike="noStrike" spc="49" dirty="0">
                <a:solidFill>
                  <a:srgbClr val="000000"/>
                </a:solidFill>
                <a:latin typeface="Arial"/>
                <a:ea typeface="DejaVu Sans"/>
              </a:rPr>
              <a:t> </a:t>
            </a:r>
            <a:r>
              <a:rPr lang="en-IN" sz="2400" b="0" strike="noStrike" spc="-1" dirty="0">
                <a:solidFill>
                  <a:srgbClr val="000000"/>
                </a:solidFill>
                <a:latin typeface="Arial"/>
                <a:ea typeface="DejaVu Sans"/>
              </a:rPr>
              <a:t>appointed</a:t>
            </a:r>
            <a:endParaRPr lang="en-IN" sz="2400" b="0" strike="noStrike" spc="-1" dirty="0">
              <a:latin typeface="Arial"/>
            </a:endParaRPr>
          </a:p>
          <a:p>
            <a:pPr marL="355680" algn="just">
              <a:lnSpc>
                <a:spcPct val="100000"/>
              </a:lnSpc>
            </a:pPr>
            <a:r>
              <a:rPr lang="en-IN" sz="2400" b="0" strike="noStrike" spc="-1" dirty="0">
                <a:solidFill>
                  <a:srgbClr val="000000"/>
                </a:solidFill>
                <a:latin typeface="Arial"/>
                <a:ea typeface="DejaVu Sans"/>
              </a:rPr>
              <a:t>by the government with M.R. </a:t>
            </a:r>
            <a:r>
              <a:rPr lang="en-IN" sz="2400" b="0" strike="noStrike" spc="-1" dirty="0" err="1">
                <a:solidFill>
                  <a:srgbClr val="000000"/>
                </a:solidFill>
                <a:latin typeface="Arial"/>
                <a:ea typeface="DejaVu Sans"/>
              </a:rPr>
              <a:t>Jaykar</a:t>
            </a:r>
            <a:r>
              <a:rPr lang="en-IN" sz="2400" b="0" strike="noStrike" spc="-1" dirty="0">
                <a:solidFill>
                  <a:srgbClr val="000000"/>
                </a:solidFill>
                <a:latin typeface="Arial"/>
                <a:ea typeface="DejaVu Sans"/>
              </a:rPr>
              <a:t> as</a:t>
            </a:r>
            <a:r>
              <a:rPr lang="en-IN" sz="2400" b="0" strike="noStrike" spc="21" dirty="0">
                <a:solidFill>
                  <a:srgbClr val="000000"/>
                </a:solidFill>
                <a:latin typeface="Arial"/>
                <a:ea typeface="DejaVu Sans"/>
              </a:rPr>
              <a:t> </a:t>
            </a:r>
            <a:r>
              <a:rPr lang="en-IN" sz="2400" b="0" strike="noStrike" spc="-1" dirty="0">
                <a:solidFill>
                  <a:srgbClr val="000000"/>
                </a:solidFill>
                <a:latin typeface="Arial"/>
                <a:ea typeface="DejaVu Sans"/>
              </a:rPr>
              <a:t>chairman.</a:t>
            </a:r>
            <a:endParaRPr lang="en-IN" sz="2400" b="0" strike="noStrike" spc="-1" dirty="0">
              <a:latin typeface="Arial"/>
            </a:endParaRPr>
          </a:p>
          <a:p>
            <a:pPr marL="355680" indent="-341640" algn="just">
              <a:lnSpc>
                <a:spcPct val="100000"/>
              </a:lnSpc>
              <a:spcBef>
                <a:spcPts val="575"/>
              </a:spcBef>
              <a:buClr>
                <a:srgbClr val="000000"/>
              </a:buClr>
              <a:buFont typeface="Symbol"/>
              <a:buChar char=""/>
            </a:pPr>
            <a:r>
              <a:rPr lang="en-IN" sz="2400" b="0" strike="noStrike" spc="-1" dirty="0">
                <a:solidFill>
                  <a:srgbClr val="000000"/>
                </a:solidFill>
                <a:latin typeface="Arial"/>
                <a:ea typeface="DejaVu Sans"/>
              </a:rPr>
              <a:t>Road development in the country should be made as a  </a:t>
            </a:r>
            <a:r>
              <a:rPr lang="en-IN" sz="2400" b="0" strike="noStrike" spc="-1" dirty="0">
                <a:solidFill>
                  <a:srgbClr val="000000"/>
                </a:solidFill>
                <a:highlight>
                  <a:srgbClr val="FFFF00"/>
                </a:highlight>
                <a:latin typeface="Arial"/>
                <a:ea typeface="DejaVu Sans"/>
              </a:rPr>
              <a:t>national interest </a:t>
            </a:r>
            <a:r>
              <a:rPr lang="en-IN" sz="2400" b="0" strike="noStrike" spc="-1" dirty="0">
                <a:solidFill>
                  <a:srgbClr val="000000"/>
                </a:solidFill>
                <a:latin typeface="Arial"/>
                <a:ea typeface="DejaVu Sans"/>
              </a:rPr>
              <a:t>since local govt. do not have financial and  technical capacity for road</a:t>
            </a:r>
            <a:r>
              <a:rPr lang="en-IN" sz="2400" b="0" strike="noStrike" spc="24" dirty="0">
                <a:solidFill>
                  <a:srgbClr val="000000"/>
                </a:solidFill>
                <a:latin typeface="Arial"/>
                <a:ea typeface="DejaVu Sans"/>
              </a:rPr>
              <a:t> </a:t>
            </a:r>
            <a:r>
              <a:rPr lang="en-IN" sz="2400" b="0" strike="noStrike" spc="-1" dirty="0">
                <a:solidFill>
                  <a:srgbClr val="000000"/>
                </a:solidFill>
                <a:latin typeface="Arial"/>
                <a:ea typeface="DejaVu Sans"/>
              </a:rPr>
              <a:t>development.</a:t>
            </a:r>
            <a:endParaRPr lang="en-IN" sz="2400" b="0" strike="noStrike" spc="-1" dirty="0">
              <a:latin typeface="Arial"/>
            </a:endParaRPr>
          </a:p>
          <a:p>
            <a:pPr marL="355680" indent="-341640" algn="just">
              <a:lnSpc>
                <a:spcPct val="100000"/>
              </a:lnSpc>
              <a:spcBef>
                <a:spcPts val="575"/>
              </a:spcBef>
              <a:buClr>
                <a:srgbClr val="000000"/>
              </a:buClr>
              <a:buFont typeface="Symbol"/>
              <a:buChar char=""/>
            </a:pPr>
            <a:r>
              <a:rPr lang="en-IN" sz="2400" b="0" strike="noStrike" spc="-1" dirty="0">
                <a:solidFill>
                  <a:srgbClr val="000000"/>
                </a:solidFill>
                <a:latin typeface="Arial"/>
                <a:ea typeface="DejaVu Sans"/>
              </a:rPr>
              <a:t>An </a:t>
            </a:r>
            <a:r>
              <a:rPr lang="en-IN" sz="2400" b="0" strike="noStrike" spc="-1" dirty="0">
                <a:solidFill>
                  <a:srgbClr val="FF0000"/>
                </a:solidFill>
                <a:latin typeface="Arial"/>
                <a:ea typeface="DejaVu Sans"/>
              </a:rPr>
              <a:t>extra tax </a:t>
            </a:r>
            <a:r>
              <a:rPr lang="en-IN" sz="2400" b="0" strike="noStrike" spc="-1" dirty="0">
                <a:solidFill>
                  <a:srgbClr val="000000"/>
                </a:solidFill>
                <a:latin typeface="Arial"/>
                <a:ea typeface="DejaVu Sans"/>
              </a:rPr>
              <a:t>should be  on petrol from road users</a:t>
            </a:r>
            <a:r>
              <a:rPr lang="en-IN" sz="2400" b="0" strike="noStrike" spc="41" dirty="0">
                <a:solidFill>
                  <a:srgbClr val="000000"/>
                </a:solidFill>
                <a:latin typeface="Arial"/>
                <a:ea typeface="DejaVu Sans"/>
              </a:rPr>
              <a:t> </a:t>
            </a:r>
            <a:r>
              <a:rPr lang="en-IN" sz="2400" b="0" strike="noStrike" spc="-1" dirty="0">
                <a:solidFill>
                  <a:srgbClr val="000000"/>
                </a:solidFill>
                <a:latin typeface="Arial"/>
                <a:ea typeface="DejaVu Sans"/>
              </a:rPr>
              <a:t>to</a:t>
            </a:r>
            <a:endParaRPr lang="en-IN" sz="2400" b="0" strike="noStrike" spc="-1" dirty="0">
              <a:latin typeface="Arial"/>
            </a:endParaRPr>
          </a:p>
          <a:p>
            <a:pPr marL="355680" algn="just">
              <a:lnSpc>
                <a:spcPct val="100000"/>
              </a:lnSpc>
            </a:pPr>
            <a:r>
              <a:rPr lang="en-IN" sz="2400" b="0" strike="noStrike" spc="-1" dirty="0">
                <a:solidFill>
                  <a:srgbClr val="000000"/>
                </a:solidFill>
                <a:latin typeface="Arial"/>
                <a:ea typeface="DejaVu Sans"/>
              </a:rPr>
              <a:t>create the road development</a:t>
            </a:r>
            <a:r>
              <a:rPr lang="en-IN" sz="2400" b="0" strike="noStrike" spc="-15" dirty="0">
                <a:solidFill>
                  <a:srgbClr val="000000"/>
                </a:solidFill>
                <a:latin typeface="Arial"/>
                <a:ea typeface="DejaVu Sans"/>
              </a:rPr>
              <a:t> </a:t>
            </a:r>
            <a:r>
              <a:rPr lang="en-IN" sz="2400" b="0" strike="noStrike" spc="-1" dirty="0">
                <a:solidFill>
                  <a:srgbClr val="000000"/>
                </a:solidFill>
                <a:latin typeface="Arial"/>
                <a:ea typeface="DejaVu Sans"/>
              </a:rPr>
              <a:t>fund.</a:t>
            </a:r>
            <a:endParaRPr lang="en-IN" sz="2400" b="0" strike="noStrike" spc="-1" dirty="0">
              <a:latin typeface="Arial"/>
            </a:endParaRPr>
          </a:p>
          <a:p>
            <a:pPr marL="355680" indent="-341640" algn="just">
              <a:lnSpc>
                <a:spcPct val="100000"/>
              </a:lnSpc>
              <a:spcBef>
                <a:spcPts val="575"/>
              </a:spcBef>
              <a:buClr>
                <a:srgbClr val="000000"/>
              </a:buClr>
              <a:buFont typeface="Symbol"/>
              <a:buChar char=""/>
            </a:pPr>
            <a:r>
              <a:rPr lang="en-IN" sz="2400" b="0" strike="noStrike" spc="-1" dirty="0">
                <a:solidFill>
                  <a:srgbClr val="000000"/>
                </a:solidFill>
                <a:latin typeface="Arial"/>
                <a:ea typeface="DejaVu Sans"/>
              </a:rPr>
              <a:t>To create a </a:t>
            </a:r>
            <a:r>
              <a:rPr lang="en-IN" sz="2400" b="0" strike="noStrike" spc="-1" dirty="0">
                <a:solidFill>
                  <a:srgbClr val="002060"/>
                </a:solidFill>
                <a:latin typeface="Arial"/>
                <a:ea typeface="DejaVu Sans"/>
              </a:rPr>
              <a:t>national level institution </a:t>
            </a:r>
            <a:r>
              <a:rPr lang="en-IN" sz="2400" b="0" strike="noStrike" spc="-1" dirty="0">
                <a:solidFill>
                  <a:srgbClr val="000000"/>
                </a:solidFill>
                <a:latin typeface="Arial"/>
                <a:ea typeface="DejaVu Sans"/>
              </a:rPr>
              <a:t>to carry research ,  development works and</a:t>
            </a:r>
            <a:r>
              <a:rPr lang="en-IN" sz="2400" b="0" strike="noStrike" spc="24" dirty="0">
                <a:solidFill>
                  <a:srgbClr val="000000"/>
                </a:solidFill>
                <a:latin typeface="Arial"/>
                <a:ea typeface="DejaVu Sans"/>
              </a:rPr>
              <a:t> </a:t>
            </a:r>
            <a:r>
              <a:rPr lang="en-IN" sz="2400" b="0" strike="noStrike" spc="-1" dirty="0">
                <a:solidFill>
                  <a:srgbClr val="000000"/>
                </a:solidFill>
                <a:latin typeface="Arial"/>
                <a:ea typeface="DejaVu Sans"/>
              </a:rPr>
              <a:t>consultation.</a:t>
            </a:r>
            <a:endParaRPr lang="en-IN" sz="2400" b="0" strike="noStrike" spc="-1" dirty="0">
              <a:latin typeface="Arial"/>
            </a:endParaRPr>
          </a:p>
        </p:txBody>
      </p:sp>
      <p:sp>
        <p:nvSpPr>
          <p:cNvPr id="280"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34D6D2C-BB6F-418B-AAD4-4E5A2D3526A3}" type="slidenum">
              <a:rPr lang="en-IN" sz="1800" b="0" strike="noStrike" spc="-1">
                <a:solidFill>
                  <a:srgbClr val="B2B2B2"/>
                </a:solidFill>
                <a:latin typeface="Calibri"/>
                <a:ea typeface="DejaVu Sans"/>
              </a:rPr>
              <a:t>25</a:t>
            </a:fld>
            <a:endParaRPr lang="en-IN" sz="1800" b="0" strike="noStrike" spc="-1">
              <a:latin typeface="Arial"/>
            </a:endParaRPr>
          </a:p>
        </p:txBody>
      </p:sp>
      <p:pic>
        <p:nvPicPr>
          <p:cNvPr id="281" name="Picture 2"/>
          <p:cNvPicPr/>
          <p:nvPr/>
        </p:nvPicPr>
        <p:blipFill>
          <a:blip r:embed="rId2"/>
          <a:stretch/>
        </p:blipFill>
        <p:spPr>
          <a:xfrm>
            <a:off x="-15120" y="29160"/>
            <a:ext cx="1095480" cy="921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307440" y="136800"/>
            <a:ext cx="8528040" cy="1353600"/>
          </a:xfrm>
          <a:prstGeom prst="rect">
            <a:avLst/>
          </a:prstGeom>
          <a:noFill/>
          <a:ln>
            <a:noFill/>
          </a:ln>
        </p:spPr>
        <p:style>
          <a:lnRef idx="0">
            <a:scrgbClr r="0" g="0" b="0"/>
          </a:lnRef>
          <a:fillRef idx="0">
            <a:scrgbClr r="0" g="0" b="0"/>
          </a:fillRef>
          <a:effectRef idx="0">
            <a:scrgbClr r="0" g="0" b="0"/>
          </a:effectRef>
          <a:fontRef idx="minor"/>
        </p:style>
        <p:txBody>
          <a:bodyPr lIns="0" tIns="209520" rIns="0" bIns="0"/>
          <a:lstStyle/>
          <a:p>
            <a:pPr marL="2360880">
              <a:lnSpc>
                <a:spcPct val="100000"/>
              </a:lnSpc>
            </a:pPr>
            <a:r>
              <a:rPr lang="en-IN" sz="3600" b="1" u="heavy" strike="noStrike" spc="-1">
                <a:solidFill>
                  <a:srgbClr val="C00000"/>
                </a:solidFill>
                <a:uFillTx/>
                <a:latin typeface="Arial"/>
                <a:ea typeface="DejaVu Sans"/>
              </a:rPr>
              <a:t>Central road</a:t>
            </a:r>
            <a:r>
              <a:rPr lang="en-IN" sz="3600" b="1" u="heavy" strike="noStrike" spc="-80">
                <a:solidFill>
                  <a:srgbClr val="C00000"/>
                </a:solidFill>
                <a:uFillTx/>
                <a:latin typeface="Arial"/>
                <a:ea typeface="DejaVu Sans"/>
              </a:rPr>
              <a:t> </a:t>
            </a:r>
            <a:r>
              <a:rPr lang="en-IN" sz="3600" b="1" u="heavy" strike="noStrike" spc="-1">
                <a:solidFill>
                  <a:srgbClr val="C00000"/>
                </a:solidFill>
                <a:uFillTx/>
                <a:latin typeface="Arial"/>
                <a:ea typeface="DejaVu Sans"/>
              </a:rPr>
              <a:t>fund</a:t>
            </a:r>
            <a:endParaRPr lang="en-IN" sz="3600" b="0" strike="noStrike" spc="-1">
              <a:latin typeface="Arial"/>
            </a:endParaRPr>
          </a:p>
        </p:txBody>
      </p:sp>
      <p:sp>
        <p:nvSpPr>
          <p:cNvPr id="283" name="CustomShape 2"/>
          <p:cNvSpPr/>
          <p:nvPr/>
        </p:nvSpPr>
        <p:spPr>
          <a:xfrm>
            <a:off x="536040" y="1255680"/>
            <a:ext cx="7849080" cy="4822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3000" b="0" strike="noStrike" spc="-1" dirty="0">
                <a:solidFill>
                  <a:srgbClr val="000000"/>
                </a:solidFill>
                <a:latin typeface="Arial"/>
                <a:ea typeface="DejaVu Sans"/>
              </a:rPr>
              <a:t>It was formed on </a:t>
            </a:r>
            <a:r>
              <a:rPr lang="en-IN" sz="3000" b="0" strike="noStrike" spc="1" dirty="0">
                <a:solidFill>
                  <a:srgbClr val="000000"/>
                </a:solidFill>
                <a:latin typeface="Arial"/>
                <a:ea typeface="DejaVu Sans"/>
              </a:rPr>
              <a:t>1</a:t>
            </a:r>
            <a:r>
              <a:rPr lang="en-IN" sz="3000" b="0" strike="noStrike" spc="4" baseline="25000" dirty="0">
                <a:solidFill>
                  <a:srgbClr val="000000"/>
                </a:solidFill>
                <a:latin typeface="Arial"/>
                <a:ea typeface="DejaVu Sans"/>
              </a:rPr>
              <a:t>st </a:t>
            </a:r>
            <a:r>
              <a:rPr lang="en-IN" sz="3000" b="0" strike="noStrike" spc="-1" dirty="0">
                <a:solidFill>
                  <a:srgbClr val="000000"/>
                </a:solidFill>
                <a:latin typeface="Arial"/>
                <a:ea typeface="DejaVu Sans"/>
              </a:rPr>
              <a:t>march</a:t>
            </a:r>
            <a:r>
              <a:rPr lang="en-IN" sz="3000" b="0" strike="noStrike" spc="250" dirty="0">
                <a:solidFill>
                  <a:srgbClr val="000000"/>
                </a:solidFill>
                <a:latin typeface="Arial"/>
                <a:ea typeface="DejaVu Sans"/>
              </a:rPr>
              <a:t> </a:t>
            </a:r>
            <a:r>
              <a:rPr lang="en-IN" sz="3000" b="0" strike="noStrike" spc="-1" dirty="0">
                <a:solidFill>
                  <a:srgbClr val="000000"/>
                </a:solidFill>
                <a:latin typeface="Arial"/>
                <a:ea typeface="DejaVu Sans"/>
              </a:rPr>
              <a:t>1929</a:t>
            </a:r>
            <a:endParaRPr lang="en-IN" sz="3000" b="0" strike="noStrike" spc="-1" dirty="0">
              <a:latin typeface="Arial"/>
            </a:endParaRPr>
          </a:p>
          <a:p>
            <a:pPr marL="355680" indent="-341640" algn="just">
              <a:lnSpc>
                <a:spcPct val="100000"/>
              </a:lnSpc>
              <a:spcBef>
                <a:spcPts val="669"/>
              </a:spcBef>
              <a:buClr>
                <a:srgbClr val="000000"/>
              </a:buClr>
              <a:buFont typeface="Symbol"/>
              <a:buChar char=""/>
            </a:pPr>
            <a:r>
              <a:rPr lang="en-IN" sz="3000" b="0" strike="noStrike" spc="-1" dirty="0">
                <a:solidFill>
                  <a:srgbClr val="000000"/>
                </a:solidFill>
                <a:latin typeface="Arial"/>
                <a:ea typeface="DejaVu Sans"/>
              </a:rPr>
              <a:t>The consumers of petrol were charged an </a:t>
            </a:r>
            <a:r>
              <a:rPr lang="en-IN" sz="3000" b="0" strike="noStrike" spc="-1" dirty="0">
                <a:solidFill>
                  <a:srgbClr val="000000"/>
                </a:solidFill>
                <a:highlight>
                  <a:srgbClr val="FFFF00"/>
                </a:highlight>
                <a:latin typeface="Arial"/>
                <a:ea typeface="DejaVu Sans"/>
              </a:rPr>
              <a:t>extra   2.64 paisa </a:t>
            </a:r>
            <a:r>
              <a:rPr lang="en-IN" sz="3000" b="0" strike="noStrike" spc="-1" dirty="0">
                <a:solidFill>
                  <a:srgbClr val="000000"/>
                </a:solidFill>
                <a:latin typeface="Arial"/>
                <a:ea typeface="DejaVu Sans"/>
              </a:rPr>
              <a:t>per litre of petrol to built up  this road development</a:t>
            </a:r>
            <a:r>
              <a:rPr lang="en-IN" sz="3000" b="0" strike="noStrike" spc="-29" dirty="0">
                <a:solidFill>
                  <a:srgbClr val="000000"/>
                </a:solidFill>
                <a:latin typeface="Arial"/>
                <a:ea typeface="DejaVu Sans"/>
              </a:rPr>
              <a:t> </a:t>
            </a:r>
            <a:r>
              <a:rPr lang="en-IN" sz="3000" b="0" strike="noStrike" spc="-1" dirty="0">
                <a:solidFill>
                  <a:srgbClr val="000000"/>
                </a:solidFill>
                <a:latin typeface="Arial"/>
                <a:ea typeface="DejaVu Sans"/>
              </a:rPr>
              <a:t>fund.</a:t>
            </a:r>
            <a:endParaRPr lang="en-IN" sz="3000" b="0" strike="noStrike" spc="-1" dirty="0">
              <a:latin typeface="Arial"/>
            </a:endParaRPr>
          </a:p>
          <a:p>
            <a:pPr marL="355680" indent="-341640" algn="just">
              <a:lnSpc>
                <a:spcPct val="100000"/>
              </a:lnSpc>
              <a:spcBef>
                <a:spcPts val="669"/>
              </a:spcBef>
              <a:buClr>
                <a:srgbClr val="000000"/>
              </a:buClr>
              <a:buFont typeface="Symbol"/>
              <a:buChar char=""/>
            </a:pPr>
            <a:r>
              <a:rPr lang="en-IN" sz="3000" b="0" strike="noStrike" spc="-1" dirty="0">
                <a:solidFill>
                  <a:srgbClr val="000000"/>
                </a:solidFill>
                <a:latin typeface="Arial"/>
                <a:ea typeface="DejaVu Sans"/>
              </a:rPr>
              <a:t>From this 20% of annual </a:t>
            </a:r>
            <a:r>
              <a:rPr lang="en-IN" sz="3000" b="0" strike="noStrike" spc="-1" dirty="0" err="1">
                <a:solidFill>
                  <a:srgbClr val="000000"/>
                </a:solidFill>
                <a:latin typeface="Arial"/>
                <a:ea typeface="DejaVu Sans"/>
              </a:rPr>
              <a:t>reveneu</a:t>
            </a:r>
            <a:r>
              <a:rPr lang="en-IN" sz="3000" b="0" strike="noStrike" spc="-1" dirty="0">
                <a:solidFill>
                  <a:srgbClr val="000000"/>
                </a:solidFill>
                <a:latin typeface="Arial"/>
                <a:ea typeface="DejaVu Sans"/>
              </a:rPr>
              <a:t> is to be retain  as a central </a:t>
            </a:r>
            <a:r>
              <a:rPr lang="en-IN" sz="3000" b="0" strike="noStrike" spc="-1" dirty="0" err="1">
                <a:solidFill>
                  <a:srgbClr val="000000"/>
                </a:solidFill>
                <a:latin typeface="Arial"/>
                <a:ea typeface="DejaVu Sans"/>
              </a:rPr>
              <a:t>reveneu</a:t>
            </a:r>
            <a:r>
              <a:rPr lang="en-IN" sz="3000" b="0" strike="noStrike" spc="-1" dirty="0">
                <a:solidFill>
                  <a:srgbClr val="000000"/>
                </a:solidFill>
                <a:latin typeface="Arial"/>
                <a:ea typeface="DejaVu Sans"/>
              </a:rPr>
              <a:t> for research and  experimental work</a:t>
            </a:r>
            <a:r>
              <a:rPr lang="en-IN" sz="3000" b="0" strike="noStrike" spc="-4" dirty="0">
                <a:solidFill>
                  <a:srgbClr val="000000"/>
                </a:solidFill>
                <a:latin typeface="Arial"/>
                <a:ea typeface="DejaVu Sans"/>
              </a:rPr>
              <a:t> </a:t>
            </a:r>
            <a:r>
              <a:rPr lang="en-IN" sz="3000" b="0" strike="noStrike" spc="-1" dirty="0">
                <a:solidFill>
                  <a:srgbClr val="000000"/>
                </a:solidFill>
                <a:latin typeface="Arial"/>
                <a:ea typeface="DejaVu Sans"/>
              </a:rPr>
              <a:t>expenses. etc</a:t>
            </a:r>
            <a:endParaRPr lang="en-IN" sz="3000" b="0" strike="noStrike" spc="-1" dirty="0">
              <a:latin typeface="Arial"/>
            </a:endParaRPr>
          </a:p>
          <a:p>
            <a:pPr marL="355680" indent="-341640" algn="just">
              <a:lnSpc>
                <a:spcPct val="100000"/>
              </a:lnSpc>
              <a:spcBef>
                <a:spcPts val="669"/>
              </a:spcBef>
              <a:buClr>
                <a:srgbClr val="000000"/>
              </a:buClr>
              <a:buFont typeface="Symbol"/>
              <a:buChar char=""/>
            </a:pPr>
            <a:r>
              <a:rPr lang="en-IN" sz="3000" b="0" strike="noStrike" spc="-1" dirty="0">
                <a:solidFill>
                  <a:srgbClr val="000000"/>
                </a:solidFill>
                <a:latin typeface="Arial"/>
                <a:ea typeface="DejaVu Sans"/>
              </a:rPr>
              <a:t>Balance 80% is allowed by central govt. to  various states based on actual petrol  consumption </a:t>
            </a:r>
            <a:endParaRPr lang="en-IN" sz="3000" b="0" strike="noStrike" spc="-1" dirty="0">
              <a:latin typeface="Arial"/>
            </a:endParaRPr>
          </a:p>
        </p:txBody>
      </p:sp>
      <p:sp>
        <p:nvSpPr>
          <p:cNvPr id="284"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B44DEEA6-0D81-4CD7-BE53-028815D2E021}" type="slidenum">
              <a:rPr lang="en-IN" sz="1800" b="0" strike="noStrike" spc="-1">
                <a:solidFill>
                  <a:srgbClr val="B2B2B2"/>
                </a:solidFill>
                <a:latin typeface="Calibri"/>
                <a:ea typeface="DejaVu Sans"/>
              </a:rPr>
              <a:t>26</a:t>
            </a:fld>
            <a:endParaRPr lang="en-IN" sz="1800" b="0" strike="noStrike" spc="-1">
              <a:latin typeface="Arial"/>
            </a:endParaRPr>
          </a:p>
        </p:txBody>
      </p:sp>
      <p:pic>
        <p:nvPicPr>
          <p:cNvPr id="285"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307440" y="136800"/>
            <a:ext cx="8528040" cy="1366200"/>
          </a:xfrm>
          <a:prstGeom prst="rect">
            <a:avLst/>
          </a:prstGeom>
          <a:noFill/>
          <a:ln>
            <a:noFill/>
          </a:ln>
        </p:spPr>
        <p:style>
          <a:lnRef idx="0">
            <a:scrgbClr r="0" g="0" b="0"/>
          </a:lnRef>
          <a:fillRef idx="0">
            <a:scrgbClr r="0" g="0" b="0"/>
          </a:fillRef>
          <a:effectRef idx="0">
            <a:scrgbClr r="0" g="0" b="0"/>
          </a:effectRef>
          <a:fontRef idx="minor"/>
        </p:style>
        <p:txBody>
          <a:bodyPr lIns="0" tIns="222120" rIns="0" bIns="0"/>
          <a:lstStyle/>
          <a:p>
            <a:pPr marL="1746360">
              <a:lnSpc>
                <a:spcPct val="100000"/>
              </a:lnSpc>
            </a:pPr>
            <a:r>
              <a:rPr lang="en-IN" sz="4400" b="0" u="heavy" strike="noStrike" spc="-1">
                <a:solidFill>
                  <a:srgbClr val="C00000"/>
                </a:solidFill>
                <a:uFillTx/>
                <a:latin typeface="Arial"/>
                <a:ea typeface="DejaVu Sans"/>
              </a:rPr>
              <a:t>Central Road Fund ,</a:t>
            </a:r>
            <a:r>
              <a:rPr lang="en-IN" sz="4400" b="0" u="heavy" strike="noStrike" spc="-29">
                <a:solidFill>
                  <a:srgbClr val="C00000"/>
                </a:solidFill>
                <a:uFillTx/>
                <a:latin typeface="Arial"/>
                <a:ea typeface="DejaVu Sans"/>
              </a:rPr>
              <a:t> </a:t>
            </a:r>
            <a:r>
              <a:rPr lang="en-IN" sz="4400" b="0" u="heavy" strike="noStrike" spc="-1">
                <a:solidFill>
                  <a:srgbClr val="C00000"/>
                </a:solidFill>
                <a:uFillTx/>
                <a:latin typeface="Arial"/>
                <a:ea typeface="DejaVu Sans"/>
              </a:rPr>
              <a:t>1929</a:t>
            </a:r>
            <a:endParaRPr lang="en-IN" sz="4400" b="0" strike="noStrike" spc="-1">
              <a:latin typeface="Arial"/>
            </a:endParaRPr>
          </a:p>
        </p:txBody>
      </p:sp>
      <p:sp>
        <p:nvSpPr>
          <p:cNvPr id="287" name="CustomShape 2"/>
          <p:cNvSpPr/>
          <p:nvPr/>
        </p:nvSpPr>
        <p:spPr>
          <a:xfrm>
            <a:off x="840960" y="1405800"/>
            <a:ext cx="7285320" cy="1127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00" algn="ctr">
              <a:lnSpc>
                <a:spcPct val="100000"/>
              </a:lnSpc>
            </a:pPr>
            <a:endParaRPr lang="en-IN" sz="1800" b="0" strike="noStrike" spc="-1">
              <a:latin typeface="Arial"/>
            </a:endParaRPr>
          </a:p>
          <a:p>
            <a:pPr marL="86400" algn="ctr">
              <a:lnSpc>
                <a:spcPct val="100000"/>
              </a:lnSpc>
              <a:spcBef>
                <a:spcPts val="6"/>
              </a:spcBef>
            </a:pPr>
            <a:r>
              <a:rPr lang="en-IN" sz="2800" b="0" strike="noStrike" spc="-1">
                <a:solidFill>
                  <a:srgbClr val="000000"/>
                </a:solidFill>
                <a:latin typeface="Arial"/>
                <a:ea typeface="DejaVu Sans"/>
              </a:rPr>
              <a:t>Distribution of 100%  on petrol as</a:t>
            </a:r>
            <a:r>
              <a:rPr lang="en-IN" sz="2800" b="0" strike="noStrike" spc="63">
                <a:solidFill>
                  <a:srgbClr val="000000"/>
                </a:solidFill>
                <a:latin typeface="Arial"/>
                <a:ea typeface="DejaVu Sans"/>
              </a:rPr>
              <a:t> </a:t>
            </a:r>
            <a:r>
              <a:rPr lang="en-IN" sz="2800" b="0" strike="noStrike" spc="-1">
                <a:solidFill>
                  <a:srgbClr val="000000"/>
                </a:solidFill>
                <a:latin typeface="Arial"/>
                <a:ea typeface="DejaVu Sans"/>
              </a:rPr>
              <a:t>follows:</a:t>
            </a:r>
            <a:endParaRPr lang="en-IN" sz="2800" b="0" strike="noStrike" spc="-1">
              <a:latin typeface="Arial"/>
            </a:endParaRPr>
          </a:p>
        </p:txBody>
      </p:sp>
      <p:sp>
        <p:nvSpPr>
          <p:cNvPr id="288" name="CustomShape 3"/>
          <p:cNvSpPr/>
          <p:nvPr/>
        </p:nvSpPr>
        <p:spPr>
          <a:xfrm>
            <a:off x="840960" y="3078720"/>
            <a:ext cx="2444040" cy="1363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800" b="0" strike="noStrike" spc="-1">
                <a:solidFill>
                  <a:srgbClr val="CC0000"/>
                </a:solidFill>
                <a:latin typeface="Wingdings"/>
                <a:ea typeface="DejaVu Sans"/>
              </a:rPr>
              <a:t></a:t>
            </a:r>
            <a:r>
              <a:rPr lang="en-IN" sz="2800" b="0" strike="noStrike" spc="-1">
                <a:solidFill>
                  <a:srgbClr val="CC0000"/>
                </a:solidFill>
                <a:latin typeface="Arial"/>
                <a:ea typeface="DejaVu Sans"/>
              </a:rPr>
              <a:t>57.5% for</a:t>
            </a:r>
            <a:r>
              <a:rPr lang="en-IN" sz="2800" b="0" strike="noStrike" spc="-55">
                <a:solidFill>
                  <a:srgbClr val="CC0000"/>
                </a:solidFill>
                <a:latin typeface="Arial"/>
                <a:ea typeface="DejaVu Sans"/>
              </a:rPr>
              <a:t> </a:t>
            </a:r>
            <a:r>
              <a:rPr lang="en-IN" sz="2800" b="0" strike="noStrike" spc="-1">
                <a:solidFill>
                  <a:srgbClr val="CC0000"/>
                </a:solidFill>
                <a:latin typeface="Arial"/>
                <a:ea typeface="DejaVu Sans"/>
              </a:rPr>
              <a:t>NH</a:t>
            </a:r>
            <a:endParaRPr lang="en-IN" sz="2800" b="0" strike="noStrike" spc="-1">
              <a:latin typeface="Arial"/>
            </a:endParaRPr>
          </a:p>
          <a:p>
            <a:pPr marL="12600">
              <a:lnSpc>
                <a:spcPct val="100000"/>
              </a:lnSpc>
              <a:spcBef>
                <a:spcPts val="669"/>
              </a:spcBef>
            </a:pPr>
            <a:r>
              <a:rPr lang="en-IN" sz="2800" b="0" strike="noStrike" spc="-1">
                <a:solidFill>
                  <a:srgbClr val="CC0000"/>
                </a:solidFill>
                <a:latin typeface="Wingdings"/>
                <a:ea typeface="DejaVu Sans"/>
              </a:rPr>
              <a:t></a:t>
            </a:r>
            <a:r>
              <a:rPr lang="en-IN" sz="2800" b="0" strike="noStrike" spc="-1">
                <a:solidFill>
                  <a:srgbClr val="CC0000"/>
                </a:solidFill>
                <a:latin typeface="Arial"/>
                <a:ea typeface="DejaVu Sans"/>
              </a:rPr>
              <a:t>30% for</a:t>
            </a:r>
            <a:r>
              <a:rPr lang="en-IN" sz="2800" b="0" strike="noStrike" spc="-75">
                <a:solidFill>
                  <a:srgbClr val="CC0000"/>
                </a:solidFill>
                <a:latin typeface="Arial"/>
                <a:ea typeface="DejaVu Sans"/>
              </a:rPr>
              <a:t> </a:t>
            </a:r>
            <a:r>
              <a:rPr lang="en-IN" sz="2800" b="0" strike="noStrike" spc="-1">
                <a:solidFill>
                  <a:srgbClr val="CC0000"/>
                </a:solidFill>
                <a:latin typeface="Arial"/>
                <a:ea typeface="DejaVu Sans"/>
              </a:rPr>
              <a:t>SH</a:t>
            </a:r>
            <a:endParaRPr lang="en-IN" sz="2800" b="0" strike="noStrike" spc="-1">
              <a:latin typeface="Arial"/>
            </a:endParaRPr>
          </a:p>
        </p:txBody>
      </p:sp>
      <p:sp>
        <p:nvSpPr>
          <p:cNvPr id="289" name="CustomShape 4"/>
          <p:cNvSpPr/>
          <p:nvPr/>
        </p:nvSpPr>
        <p:spPr>
          <a:xfrm>
            <a:off x="840960" y="4102920"/>
            <a:ext cx="7642800" cy="1476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800" b="0" strike="noStrike" spc="-1">
                <a:solidFill>
                  <a:srgbClr val="CC0000"/>
                </a:solidFill>
                <a:latin typeface="Wingdings"/>
                <a:ea typeface="DejaVu Sans"/>
              </a:rPr>
              <a:t></a:t>
            </a:r>
            <a:r>
              <a:rPr lang="en-IN" sz="2800" b="0" strike="noStrike" spc="-1">
                <a:solidFill>
                  <a:srgbClr val="CC0000"/>
                </a:solidFill>
                <a:latin typeface="Arial"/>
                <a:ea typeface="DejaVu Sans"/>
              </a:rPr>
              <a:t>12.5% for safety works on rail-Road</a:t>
            </a:r>
            <a:r>
              <a:rPr lang="en-IN" sz="2800" b="0" strike="noStrike" spc="24">
                <a:solidFill>
                  <a:srgbClr val="CC0000"/>
                </a:solidFill>
                <a:latin typeface="Arial"/>
                <a:ea typeface="DejaVu Sans"/>
              </a:rPr>
              <a:t> </a:t>
            </a:r>
            <a:r>
              <a:rPr lang="en-IN" sz="2800" b="0" strike="noStrike" spc="-1">
                <a:solidFill>
                  <a:srgbClr val="CC0000"/>
                </a:solidFill>
                <a:latin typeface="Arial"/>
                <a:ea typeface="DejaVu Sans"/>
              </a:rPr>
              <a:t>crossing.</a:t>
            </a:r>
            <a:endParaRPr lang="en-IN" sz="2800" b="0" strike="noStrike" spc="-1">
              <a:latin typeface="Arial"/>
            </a:endParaRPr>
          </a:p>
          <a:p>
            <a:pPr marL="12600">
              <a:lnSpc>
                <a:spcPct val="100000"/>
              </a:lnSpc>
              <a:spcBef>
                <a:spcPts val="45"/>
              </a:spcBef>
            </a:pPr>
            <a:endParaRPr lang="en-IN" sz="2800" b="0" strike="noStrike" spc="-1">
              <a:latin typeface="Arial"/>
            </a:endParaRPr>
          </a:p>
          <a:p>
            <a:pPr marL="12600">
              <a:lnSpc>
                <a:spcPct val="100000"/>
              </a:lnSpc>
              <a:spcBef>
                <a:spcPts val="6"/>
              </a:spcBef>
            </a:pPr>
            <a:r>
              <a:rPr lang="en-IN" sz="2800" b="0" strike="noStrike" spc="-1">
                <a:solidFill>
                  <a:srgbClr val="000000"/>
                </a:solidFill>
                <a:latin typeface="Arial"/>
                <a:ea typeface="DejaVu Sans"/>
              </a:rPr>
              <a:t>50%  on diesel for Rural Road</a:t>
            </a:r>
            <a:r>
              <a:rPr lang="en-IN" sz="2800" b="0" strike="noStrike" spc="15">
                <a:solidFill>
                  <a:srgbClr val="000000"/>
                </a:solidFill>
                <a:latin typeface="Arial"/>
                <a:ea typeface="DejaVu Sans"/>
              </a:rPr>
              <a:t> </a:t>
            </a:r>
            <a:r>
              <a:rPr lang="en-IN" sz="2800" b="0" strike="noStrike" spc="-1">
                <a:solidFill>
                  <a:srgbClr val="000000"/>
                </a:solidFill>
                <a:latin typeface="Arial"/>
                <a:ea typeface="DejaVu Sans"/>
              </a:rPr>
              <a:t>development</a:t>
            </a:r>
            <a:endParaRPr lang="en-IN" sz="2800" b="0" strike="noStrike" spc="-1">
              <a:latin typeface="Arial"/>
            </a:endParaRPr>
          </a:p>
        </p:txBody>
      </p:sp>
      <p:sp>
        <p:nvSpPr>
          <p:cNvPr id="290" name="CustomShape 5"/>
          <p:cNvSpPr/>
          <p:nvPr/>
        </p:nvSpPr>
        <p:spPr>
          <a:xfrm>
            <a:off x="3886200" y="3200400"/>
            <a:ext cx="74880" cy="836640"/>
          </a:xfrm>
          <a:custGeom>
            <a:avLst/>
            <a:gdLst/>
            <a:ahLst/>
            <a:cxnLst/>
            <a:rect l="l" t="t" r="r" b="b"/>
            <a:pathLst>
              <a:path w="76200" h="838200">
                <a:moveTo>
                  <a:pt x="0" y="0"/>
                </a:moveTo>
                <a:lnTo>
                  <a:pt x="14847" y="5484"/>
                </a:lnTo>
                <a:lnTo>
                  <a:pt x="26955" y="20447"/>
                </a:lnTo>
                <a:lnTo>
                  <a:pt x="35111" y="42648"/>
                </a:lnTo>
                <a:lnTo>
                  <a:pt x="38100" y="69850"/>
                </a:lnTo>
                <a:lnTo>
                  <a:pt x="38100" y="349250"/>
                </a:lnTo>
                <a:lnTo>
                  <a:pt x="41088" y="376451"/>
                </a:lnTo>
                <a:lnTo>
                  <a:pt x="49244" y="398653"/>
                </a:lnTo>
                <a:lnTo>
                  <a:pt x="61352" y="413615"/>
                </a:lnTo>
                <a:lnTo>
                  <a:pt x="76200" y="419100"/>
                </a:lnTo>
                <a:lnTo>
                  <a:pt x="61352" y="424584"/>
                </a:lnTo>
                <a:lnTo>
                  <a:pt x="49244" y="439546"/>
                </a:lnTo>
                <a:lnTo>
                  <a:pt x="41088" y="461748"/>
                </a:lnTo>
                <a:lnTo>
                  <a:pt x="38100" y="488950"/>
                </a:lnTo>
                <a:lnTo>
                  <a:pt x="38100" y="768350"/>
                </a:lnTo>
                <a:lnTo>
                  <a:pt x="35111" y="795551"/>
                </a:lnTo>
                <a:lnTo>
                  <a:pt x="26955" y="817752"/>
                </a:lnTo>
                <a:lnTo>
                  <a:pt x="14847" y="832715"/>
                </a:lnTo>
                <a:lnTo>
                  <a:pt x="0" y="838200"/>
                </a:lnTo>
              </a:path>
            </a:pathLst>
          </a:custGeom>
          <a:noFill/>
          <a:ln w="12600">
            <a:noFill/>
          </a:ln>
        </p:spPr>
        <p:style>
          <a:lnRef idx="0">
            <a:scrgbClr r="0" g="0" b="0"/>
          </a:lnRef>
          <a:fillRef idx="0">
            <a:scrgbClr r="0" g="0" b="0"/>
          </a:fillRef>
          <a:effectRef idx="0">
            <a:scrgbClr r="0" g="0" b="0"/>
          </a:effectRef>
          <a:fontRef idx="minor"/>
        </p:style>
      </p:sp>
      <p:sp>
        <p:nvSpPr>
          <p:cNvPr id="291" name="CustomShape 6"/>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D8AB8921-59DC-49B3-B063-3863EF23B2AE}" type="slidenum">
              <a:rPr lang="en-IN" sz="1800" b="0" strike="noStrike" spc="-1">
                <a:solidFill>
                  <a:srgbClr val="B2B2B2"/>
                </a:solidFill>
                <a:latin typeface="Calibri"/>
                <a:ea typeface="DejaVu Sans"/>
              </a:rPr>
              <a:t>27</a:t>
            </a:fld>
            <a:endParaRPr lang="en-IN" sz="1800" b="0" strike="noStrike" spc="-1">
              <a:latin typeface="Arial"/>
            </a:endParaRPr>
          </a:p>
        </p:txBody>
      </p:sp>
      <p:pic>
        <p:nvPicPr>
          <p:cNvPr id="292"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307440" y="136800"/>
            <a:ext cx="8528040" cy="1315440"/>
          </a:xfrm>
          <a:prstGeom prst="rect">
            <a:avLst/>
          </a:prstGeom>
          <a:noFill/>
          <a:ln>
            <a:noFill/>
          </a:ln>
        </p:spPr>
        <p:style>
          <a:lnRef idx="0">
            <a:scrgbClr r="0" g="0" b="0"/>
          </a:lnRef>
          <a:fillRef idx="0">
            <a:scrgbClr r="0" g="0" b="0"/>
          </a:fillRef>
          <a:effectRef idx="0">
            <a:scrgbClr r="0" g="0" b="0"/>
          </a:effectRef>
          <a:fontRef idx="minor"/>
        </p:style>
        <p:txBody>
          <a:bodyPr lIns="0" tIns="171360" rIns="0" bIns="0"/>
          <a:lstStyle/>
          <a:p>
            <a:pPr marL="1075680">
              <a:lnSpc>
                <a:spcPct val="100000"/>
              </a:lnSpc>
            </a:pPr>
            <a:r>
              <a:rPr lang="en-IN" sz="3600" b="1" u="heavy" strike="noStrike" spc="-1">
                <a:solidFill>
                  <a:srgbClr val="C00000"/>
                </a:solidFill>
                <a:uFillTx/>
                <a:latin typeface="Arial"/>
                <a:ea typeface="DejaVu Sans"/>
              </a:rPr>
              <a:t>Indian Roads Congress,</a:t>
            </a:r>
            <a:r>
              <a:rPr lang="en-IN" sz="3600" b="1" u="heavy" strike="noStrike" spc="-35">
                <a:solidFill>
                  <a:srgbClr val="C00000"/>
                </a:solidFill>
                <a:uFillTx/>
                <a:latin typeface="Arial"/>
                <a:ea typeface="DejaVu Sans"/>
              </a:rPr>
              <a:t> </a:t>
            </a:r>
            <a:r>
              <a:rPr lang="en-IN" sz="3600" b="1" u="heavy" strike="noStrike" spc="-1">
                <a:solidFill>
                  <a:srgbClr val="C00000"/>
                </a:solidFill>
                <a:uFillTx/>
                <a:latin typeface="Arial"/>
                <a:ea typeface="DejaVu Sans"/>
              </a:rPr>
              <a:t>1934</a:t>
            </a:r>
            <a:endParaRPr lang="en-IN" sz="3600" b="0" strike="noStrike" spc="-1">
              <a:latin typeface="Arial"/>
            </a:endParaRPr>
          </a:p>
        </p:txBody>
      </p:sp>
      <p:sp>
        <p:nvSpPr>
          <p:cNvPr id="294" name="CustomShape 2"/>
          <p:cNvSpPr/>
          <p:nvPr/>
        </p:nvSpPr>
        <p:spPr>
          <a:xfrm>
            <a:off x="536040" y="1028880"/>
            <a:ext cx="7977960" cy="4850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2800" b="0" strike="noStrike" spc="-1">
                <a:solidFill>
                  <a:srgbClr val="000000"/>
                </a:solidFill>
                <a:latin typeface="Arial"/>
                <a:ea typeface="DejaVu Sans"/>
              </a:rPr>
              <a:t>Central semi official body known as IRC was formed in  1934.</a:t>
            </a:r>
            <a:endParaRPr lang="en-IN" sz="2800" b="0" strike="noStrike" spc="-1">
              <a:latin typeface="Arial"/>
            </a:endParaRPr>
          </a:p>
          <a:p>
            <a:pPr marL="355680" indent="-341640" algn="just">
              <a:lnSpc>
                <a:spcPct val="100000"/>
              </a:lnSpc>
              <a:spcBef>
                <a:spcPts val="575"/>
              </a:spcBef>
              <a:buClr>
                <a:srgbClr val="000000"/>
              </a:buClr>
              <a:buFont typeface="Symbol"/>
              <a:buChar char=""/>
            </a:pPr>
            <a:r>
              <a:rPr lang="en-IN" sz="2800" b="0" strike="noStrike" spc="-1">
                <a:solidFill>
                  <a:srgbClr val="000000"/>
                </a:solidFill>
                <a:latin typeface="Arial"/>
                <a:ea typeface="DejaVu Sans"/>
              </a:rPr>
              <a:t>To provide ideas  related to construction  and maintenance of</a:t>
            </a:r>
            <a:r>
              <a:rPr lang="en-IN" sz="2800" b="0" strike="noStrike" spc="-4">
                <a:solidFill>
                  <a:srgbClr val="000000"/>
                </a:solidFill>
                <a:latin typeface="Arial"/>
                <a:ea typeface="DejaVu Sans"/>
              </a:rPr>
              <a:t> </a:t>
            </a:r>
            <a:r>
              <a:rPr lang="en-IN" sz="2800" b="0" strike="noStrike" spc="-1">
                <a:solidFill>
                  <a:srgbClr val="000000"/>
                </a:solidFill>
                <a:latin typeface="Arial"/>
                <a:ea typeface="DejaVu Sans"/>
              </a:rPr>
              <a:t>highways.</a:t>
            </a:r>
            <a:endParaRPr lang="en-IN" sz="2800" b="0" strike="noStrike" spc="-1">
              <a:latin typeface="Arial"/>
            </a:endParaRPr>
          </a:p>
          <a:p>
            <a:pPr marL="355680" indent="-341640" algn="just">
              <a:lnSpc>
                <a:spcPct val="100000"/>
              </a:lnSpc>
              <a:spcBef>
                <a:spcPts val="575"/>
              </a:spcBef>
              <a:buClr>
                <a:srgbClr val="000000"/>
              </a:buClr>
              <a:buFont typeface="Symbol"/>
              <a:buChar char=""/>
            </a:pPr>
            <a:r>
              <a:rPr lang="en-IN" sz="2800" b="0" strike="noStrike" spc="-1">
                <a:solidFill>
                  <a:srgbClr val="000000"/>
                </a:solidFill>
                <a:latin typeface="Arial"/>
                <a:ea typeface="DejaVu Sans"/>
              </a:rPr>
              <a:t>It is a active body controlling the specification,  standardization and recommendations on materials,  design of roads and bridges.</a:t>
            </a:r>
            <a:endParaRPr lang="en-IN" sz="2800" b="0" strike="noStrike" spc="-1">
              <a:latin typeface="Arial"/>
            </a:endParaRPr>
          </a:p>
          <a:p>
            <a:pPr marL="355680" indent="-341640" algn="just">
              <a:lnSpc>
                <a:spcPct val="100000"/>
              </a:lnSpc>
              <a:spcBef>
                <a:spcPts val="575"/>
              </a:spcBef>
              <a:buClr>
                <a:srgbClr val="000000"/>
              </a:buClr>
              <a:buFont typeface="Symbol"/>
              <a:buChar char=""/>
            </a:pPr>
            <a:r>
              <a:rPr lang="en-IN" sz="2800" b="0" strike="noStrike" spc="-1">
                <a:solidFill>
                  <a:srgbClr val="000000"/>
                </a:solidFill>
                <a:latin typeface="Arial"/>
                <a:ea typeface="DejaVu Sans"/>
              </a:rPr>
              <a:t>It publishes journals, research publications and standard  specifications guide</a:t>
            </a:r>
            <a:r>
              <a:rPr lang="en-IN" sz="2800" b="0" strike="noStrike" spc="1">
                <a:solidFill>
                  <a:srgbClr val="000000"/>
                </a:solidFill>
                <a:latin typeface="Arial"/>
                <a:ea typeface="DejaVu Sans"/>
              </a:rPr>
              <a:t> </a:t>
            </a:r>
            <a:r>
              <a:rPr lang="en-IN" sz="2800" b="0" strike="noStrike" spc="-1">
                <a:solidFill>
                  <a:srgbClr val="000000"/>
                </a:solidFill>
                <a:latin typeface="Arial"/>
                <a:ea typeface="DejaVu Sans"/>
              </a:rPr>
              <a:t>lines.</a:t>
            </a:r>
            <a:endParaRPr lang="en-IN" sz="2800" b="0" strike="noStrike" spc="-1">
              <a:latin typeface="Arial"/>
            </a:endParaRPr>
          </a:p>
          <a:p>
            <a:pPr marL="355680">
              <a:lnSpc>
                <a:spcPct val="100000"/>
              </a:lnSpc>
            </a:pPr>
            <a:endParaRPr lang="en-IN" sz="2800" b="0" strike="noStrike" spc="-1">
              <a:latin typeface="Arial"/>
            </a:endParaRPr>
          </a:p>
        </p:txBody>
      </p:sp>
      <p:sp>
        <p:nvSpPr>
          <p:cNvPr id="295"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8EED9C84-2BF9-4FF2-9C33-8AE0DE1B2FE6}" type="slidenum">
              <a:rPr lang="en-IN" sz="1800" b="0" strike="noStrike" spc="-1">
                <a:solidFill>
                  <a:srgbClr val="B2B2B2"/>
                </a:solidFill>
                <a:latin typeface="Calibri"/>
                <a:ea typeface="DejaVu Sans"/>
              </a:rPr>
              <a:t>28</a:t>
            </a:fld>
            <a:endParaRPr lang="en-IN" sz="1800" b="0" strike="noStrike" spc="-1">
              <a:latin typeface="Arial"/>
            </a:endParaRPr>
          </a:p>
        </p:txBody>
      </p:sp>
      <p:pic>
        <p:nvPicPr>
          <p:cNvPr id="296"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307440" y="136800"/>
            <a:ext cx="8528040" cy="1567440"/>
          </a:xfrm>
          <a:prstGeom prst="rect">
            <a:avLst/>
          </a:prstGeom>
          <a:noFill/>
          <a:ln>
            <a:noFill/>
          </a:ln>
        </p:spPr>
        <p:style>
          <a:lnRef idx="0">
            <a:scrgbClr r="0" g="0" b="0"/>
          </a:lnRef>
          <a:fillRef idx="0">
            <a:scrgbClr r="0" g="0" b="0"/>
          </a:fillRef>
          <a:effectRef idx="0">
            <a:scrgbClr r="0" g="0" b="0"/>
          </a:effectRef>
          <a:fontRef idx="minor"/>
        </p:style>
        <p:txBody>
          <a:bodyPr lIns="0" tIns="423360" rIns="0" bIns="0"/>
          <a:lstStyle/>
          <a:p>
            <a:pPr marL="2397240">
              <a:lnSpc>
                <a:spcPct val="100000"/>
              </a:lnSpc>
            </a:pPr>
            <a:r>
              <a:rPr lang="en-IN" sz="3600" b="1" u="heavy" strike="noStrike" spc="-1">
                <a:solidFill>
                  <a:srgbClr val="C00000"/>
                </a:solidFill>
                <a:uFillTx/>
                <a:latin typeface="Arial"/>
                <a:ea typeface="DejaVu Sans"/>
              </a:rPr>
              <a:t>Motor vehicle</a:t>
            </a:r>
            <a:r>
              <a:rPr lang="en-IN" sz="3600" b="1" u="heavy" strike="noStrike" spc="-80">
                <a:solidFill>
                  <a:srgbClr val="C00000"/>
                </a:solidFill>
                <a:uFillTx/>
                <a:latin typeface="Arial"/>
                <a:ea typeface="DejaVu Sans"/>
              </a:rPr>
              <a:t> </a:t>
            </a:r>
            <a:r>
              <a:rPr lang="en-IN" sz="3600" b="1" u="heavy" strike="noStrike" spc="-1">
                <a:solidFill>
                  <a:srgbClr val="C00000"/>
                </a:solidFill>
                <a:uFillTx/>
                <a:latin typeface="Arial"/>
                <a:ea typeface="DejaVu Sans"/>
              </a:rPr>
              <a:t>act</a:t>
            </a:r>
            <a:endParaRPr lang="en-IN" sz="3600" b="0" strike="noStrike" spc="-1">
              <a:latin typeface="Arial"/>
            </a:endParaRPr>
          </a:p>
        </p:txBody>
      </p:sp>
      <p:sp>
        <p:nvSpPr>
          <p:cNvPr id="298" name="CustomShape 2"/>
          <p:cNvSpPr/>
          <p:nvPr/>
        </p:nvSpPr>
        <p:spPr>
          <a:xfrm>
            <a:off x="536040" y="1634400"/>
            <a:ext cx="7604640" cy="37044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3200" b="0" strike="noStrike" spc="-1">
                <a:solidFill>
                  <a:srgbClr val="000000"/>
                </a:solidFill>
                <a:latin typeface="Arial"/>
                <a:ea typeface="DejaVu Sans"/>
              </a:rPr>
              <a:t>It was formed in</a:t>
            </a:r>
            <a:r>
              <a:rPr lang="en-IN" sz="3200" b="0" strike="noStrike" spc="-103">
                <a:solidFill>
                  <a:srgbClr val="000000"/>
                </a:solidFill>
                <a:latin typeface="Arial"/>
                <a:ea typeface="DejaVu Sans"/>
              </a:rPr>
              <a:t> </a:t>
            </a:r>
            <a:r>
              <a:rPr lang="en-IN" sz="3200" b="0" strike="noStrike" spc="-1">
                <a:solidFill>
                  <a:srgbClr val="000000"/>
                </a:solidFill>
                <a:latin typeface="Arial"/>
                <a:ea typeface="DejaVu Sans"/>
              </a:rPr>
              <a:t>1939</a:t>
            </a:r>
            <a:endParaRPr lang="en-IN" sz="3200" b="0" strike="noStrike" spc="-1">
              <a:latin typeface="Arial"/>
            </a:endParaRPr>
          </a:p>
          <a:p>
            <a:pPr marL="355680" indent="-341640">
              <a:lnSpc>
                <a:spcPct val="100000"/>
              </a:lnSpc>
              <a:spcBef>
                <a:spcPts val="771"/>
              </a:spcBef>
              <a:buClr>
                <a:srgbClr val="000000"/>
              </a:buClr>
              <a:buFont typeface="Symbol"/>
              <a:buChar char=""/>
            </a:pPr>
            <a:r>
              <a:rPr lang="en-IN" sz="3200" b="0" strike="noStrike" spc="-1">
                <a:solidFill>
                  <a:srgbClr val="000000"/>
                </a:solidFill>
                <a:latin typeface="Arial"/>
                <a:ea typeface="DejaVu Sans"/>
              </a:rPr>
              <a:t>To regulate the road traffic in the form</a:t>
            </a:r>
            <a:r>
              <a:rPr lang="en-IN" sz="3200" b="0" strike="noStrike" spc="-86">
                <a:solidFill>
                  <a:srgbClr val="000000"/>
                </a:solidFill>
                <a:latin typeface="Arial"/>
                <a:ea typeface="DejaVu Sans"/>
              </a:rPr>
              <a:t> </a:t>
            </a:r>
            <a:r>
              <a:rPr lang="en-IN" sz="3200" b="0" strike="noStrike" spc="-1">
                <a:solidFill>
                  <a:srgbClr val="000000"/>
                </a:solidFill>
                <a:latin typeface="Arial"/>
                <a:ea typeface="DejaVu Sans"/>
              </a:rPr>
              <a:t>of</a:t>
            </a:r>
            <a:endParaRPr lang="en-IN" sz="3200" b="0" strike="noStrike" spc="-1">
              <a:latin typeface="Arial"/>
            </a:endParaRPr>
          </a:p>
          <a:p>
            <a:pPr marL="355680">
              <a:lnSpc>
                <a:spcPct val="100000"/>
              </a:lnSpc>
            </a:pPr>
            <a:r>
              <a:rPr lang="en-IN" sz="3200" b="0" strike="noStrike" spc="-1">
                <a:solidFill>
                  <a:srgbClr val="000000"/>
                </a:solidFill>
                <a:latin typeface="Arial"/>
                <a:ea typeface="DejaVu Sans"/>
              </a:rPr>
              <a:t>traffic laws, ordinances and</a:t>
            </a:r>
            <a:r>
              <a:rPr lang="en-IN" sz="3200" b="0" strike="noStrike" spc="-69">
                <a:solidFill>
                  <a:srgbClr val="000000"/>
                </a:solidFill>
                <a:latin typeface="Arial"/>
                <a:ea typeface="DejaVu Sans"/>
              </a:rPr>
              <a:t> </a:t>
            </a:r>
            <a:r>
              <a:rPr lang="en-IN" sz="3200" b="0" strike="noStrike" spc="-1">
                <a:solidFill>
                  <a:srgbClr val="000000"/>
                </a:solidFill>
                <a:latin typeface="Arial"/>
                <a:ea typeface="DejaVu Sans"/>
              </a:rPr>
              <a:t>regulations.</a:t>
            </a:r>
            <a:endParaRPr lang="en-IN" sz="3200" b="0" strike="noStrike" spc="-1">
              <a:latin typeface="Arial"/>
            </a:endParaRPr>
          </a:p>
          <a:p>
            <a:pPr marL="355680" indent="-341640">
              <a:lnSpc>
                <a:spcPct val="100000"/>
              </a:lnSpc>
              <a:spcBef>
                <a:spcPts val="765"/>
              </a:spcBef>
              <a:buClr>
                <a:srgbClr val="000000"/>
              </a:buClr>
              <a:buFont typeface="Symbol"/>
              <a:buChar char=""/>
            </a:pPr>
            <a:r>
              <a:rPr lang="en-IN" sz="3200" b="0" strike="noStrike" spc="-1">
                <a:solidFill>
                  <a:srgbClr val="000000"/>
                </a:solidFill>
                <a:latin typeface="Arial"/>
                <a:ea typeface="DejaVu Sans"/>
              </a:rPr>
              <a:t>Three phases primarily covered are  control of driver, vehicle ownership</a:t>
            </a:r>
            <a:r>
              <a:rPr lang="en-IN" sz="3200" b="0" strike="noStrike" spc="-148">
                <a:solidFill>
                  <a:srgbClr val="000000"/>
                </a:solidFill>
                <a:latin typeface="Arial"/>
                <a:ea typeface="DejaVu Sans"/>
              </a:rPr>
              <a:t> </a:t>
            </a:r>
            <a:r>
              <a:rPr lang="en-IN" sz="3200" b="0" strike="noStrike" spc="-1">
                <a:solidFill>
                  <a:srgbClr val="000000"/>
                </a:solidFill>
                <a:latin typeface="Arial"/>
                <a:ea typeface="DejaVu Sans"/>
              </a:rPr>
              <a:t>and  vehicle</a:t>
            </a:r>
            <a:r>
              <a:rPr lang="en-IN" sz="3200" b="0" strike="noStrike" spc="-94">
                <a:solidFill>
                  <a:srgbClr val="000000"/>
                </a:solidFill>
                <a:latin typeface="Arial"/>
                <a:ea typeface="DejaVu Sans"/>
              </a:rPr>
              <a:t> </a:t>
            </a:r>
            <a:r>
              <a:rPr lang="en-IN" sz="3200" b="0" strike="noStrike" spc="-1">
                <a:solidFill>
                  <a:srgbClr val="000000"/>
                </a:solidFill>
                <a:latin typeface="Arial"/>
                <a:ea typeface="DejaVu Sans"/>
              </a:rPr>
              <a:t>operation</a:t>
            </a:r>
            <a:endParaRPr lang="en-IN" sz="3200" b="0" strike="noStrike" spc="-1">
              <a:latin typeface="Arial"/>
            </a:endParaRPr>
          </a:p>
          <a:p>
            <a:pPr marL="355680" indent="-341640">
              <a:lnSpc>
                <a:spcPct val="100000"/>
              </a:lnSpc>
              <a:spcBef>
                <a:spcPts val="771"/>
              </a:spcBef>
              <a:buClr>
                <a:srgbClr val="000000"/>
              </a:buClr>
              <a:buFont typeface="Symbol"/>
              <a:buChar char=""/>
            </a:pPr>
            <a:r>
              <a:rPr lang="en-IN" sz="3200" b="0" strike="noStrike" spc="-1">
                <a:solidFill>
                  <a:srgbClr val="000000"/>
                </a:solidFill>
                <a:latin typeface="Arial"/>
                <a:ea typeface="DejaVu Sans"/>
              </a:rPr>
              <a:t>It was revised on</a:t>
            </a:r>
            <a:r>
              <a:rPr lang="en-IN" sz="3200" b="0" strike="noStrike" spc="-134">
                <a:solidFill>
                  <a:srgbClr val="000000"/>
                </a:solidFill>
                <a:latin typeface="Arial"/>
                <a:ea typeface="DejaVu Sans"/>
              </a:rPr>
              <a:t> </a:t>
            </a:r>
            <a:r>
              <a:rPr lang="en-IN" sz="3200" b="0" strike="noStrike" spc="-1">
                <a:solidFill>
                  <a:srgbClr val="000000"/>
                </a:solidFill>
                <a:latin typeface="Arial"/>
                <a:ea typeface="DejaVu Sans"/>
              </a:rPr>
              <a:t>1988</a:t>
            </a:r>
            <a:endParaRPr lang="en-IN" sz="3200" b="0" strike="noStrike" spc="-1">
              <a:latin typeface="Arial"/>
            </a:endParaRPr>
          </a:p>
        </p:txBody>
      </p:sp>
      <p:sp>
        <p:nvSpPr>
          <p:cNvPr id="299"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9B90D7C-AA3C-431E-802D-9565CD37C6EA}" type="slidenum">
              <a:rPr lang="en-IN" sz="1800" b="0" strike="noStrike" spc="-1">
                <a:solidFill>
                  <a:srgbClr val="B2B2B2"/>
                </a:solidFill>
                <a:latin typeface="Calibri"/>
                <a:ea typeface="DejaVu Sans"/>
              </a:rPr>
              <a:t>29</a:t>
            </a:fld>
            <a:endParaRPr lang="en-IN" sz="1800" b="0" strike="noStrike" spc="-1">
              <a:latin typeface="Arial"/>
            </a:endParaRPr>
          </a:p>
        </p:txBody>
      </p:sp>
      <p:pic>
        <p:nvPicPr>
          <p:cNvPr id="300"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307440" y="136800"/>
            <a:ext cx="8528040" cy="1598400"/>
          </a:xfrm>
          <a:prstGeom prst="rect">
            <a:avLst/>
          </a:prstGeom>
          <a:noFill/>
          <a:ln>
            <a:noFill/>
          </a:ln>
        </p:spPr>
        <p:style>
          <a:lnRef idx="0">
            <a:scrgbClr r="0" g="0" b="0"/>
          </a:lnRef>
          <a:fillRef idx="0">
            <a:scrgbClr r="0" g="0" b="0"/>
          </a:fillRef>
          <a:effectRef idx="0">
            <a:scrgbClr r="0" g="0" b="0"/>
          </a:effectRef>
          <a:fontRef idx="minor"/>
        </p:style>
        <p:txBody>
          <a:bodyPr lIns="0" tIns="454320" rIns="0" bIns="0"/>
          <a:lstStyle/>
          <a:p>
            <a:pPr marL="1247760">
              <a:lnSpc>
                <a:spcPct val="100000"/>
              </a:lnSpc>
            </a:pPr>
            <a:r>
              <a:rPr lang="en-IN" sz="3200" b="0" u="heavy" strike="noStrike" spc="-1">
                <a:solidFill>
                  <a:srgbClr val="C00000"/>
                </a:solidFill>
                <a:uFillTx/>
                <a:latin typeface="Arial"/>
                <a:ea typeface="DejaVu Sans"/>
              </a:rPr>
              <a:t>MODES OF</a:t>
            </a:r>
            <a:r>
              <a:rPr lang="en-IN" sz="3200" b="0" u="heavy" strike="noStrike" spc="-75">
                <a:solidFill>
                  <a:srgbClr val="C00000"/>
                </a:solidFill>
                <a:uFillTx/>
                <a:latin typeface="Arial"/>
                <a:ea typeface="DejaVu Sans"/>
              </a:rPr>
              <a:t> </a:t>
            </a:r>
            <a:r>
              <a:rPr lang="en-IN" sz="3200" b="0" u="heavy" strike="noStrike" spc="-1">
                <a:solidFill>
                  <a:srgbClr val="C00000"/>
                </a:solidFill>
                <a:uFillTx/>
                <a:latin typeface="Arial"/>
                <a:ea typeface="DejaVu Sans"/>
              </a:rPr>
              <a:t>TRANSPORTATION</a:t>
            </a:r>
            <a:endParaRPr lang="en-IN" sz="3200" b="0" strike="noStrike" spc="-1">
              <a:latin typeface="Arial"/>
            </a:endParaRPr>
          </a:p>
        </p:txBody>
      </p:sp>
      <p:sp>
        <p:nvSpPr>
          <p:cNvPr id="168" name="CustomShape 2"/>
          <p:cNvSpPr/>
          <p:nvPr/>
        </p:nvSpPr>
        <p:spPr>
          <a:xfrm>
            <a:off x="536040" y="1634400"/>
            <a:ext cx="6231600" cy="2901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3200" b="0" strike="noStrike" spc="-1" dirty="0">
                <a:solidFill>
                  <a:srgbClr val="000000"/>
                </a:solidFill>
                <a:highlight>
                  <a:srgbClr val="FFFF00"/>
                </a:highlight>
                <a:latin typeface="Arial"/>
                <a:ea typeface="DejaVu Sans"/>
              </a:rPr>
              <a:t>Basic</a:t>
            </a:r>
            <a:r>
              <a:rPr lang="en-IN" sz="3200" b="0" strike="noStrike" spc="-1" dirty="0">
                <a:solidFill>
                  <a:srgbClr val="000000"/>
                </a:solidFill>
                <a:latin typeface="Arial"/>
                <a:ea typeface="DejaVu Sans"/>
              </a:rPr>
              <a:t> mode of transportation</a:t>
            </a:r>
            <a:r>
              <a:rPr lang="en-IN" sz="3200" b="0" strike="noStrike" spc="-55" dirty="0">
                <a:solidFill>
                  <a:srgbClr val="000000"/>
                </a:solidFill>
                <a:latin typeface="Arial"/>
                <a:ea typeface="DejaVu Sans"/>
              </a:rPr>
              <a:t> </a:t>
            </a:r>
            <a:r>
              <a:rPr lang="en-IN" sz="3200" b="0" strike="noStrike" spc="-1" dirty="0">
                <a:solidFill>
                  <a:srgbClr val="000000"/>
                </a:solidFill>
                <a:latin typeface="Arial"/>
                <a:ea typeface="DejaVu Sans"/>
              </a:rPr>
              <a:t>are</a:t>
            </a:r>
            <a:endParaRPr lang="en-IN" sz="3200" b="0" strike="noStrike" spc="-1" dirty="0">
              <a:latin typeface="Arial"/>
            </a:endParaRPr>
          </a:p>
          <a:p>
            <a:pPr marL="469800">
              <a:lnSpc>
                <a:spcPct val="150000"/>
              </a:lnSpc>
              <a:spcBef>
                <a:spcPts val="689"/>
              </a:spcBef>
            </a:pPr>
            <a:r>
              <a:rPr lang="en-IN" sz="2800" b="0" strike="noStrike" spc="-1" dirty="0">
                <a:solidFill>
                  <a:srgbClr val="000000"/>
                </a:solidFill>
                <a:latin typeface="Wingdings"/>
                <a:ea typeface="DejaVu Sans"/>
              </a:rPr>
              <a:t></a:t>
            </a:r>
            <a:r>
              <a:rPr lang="en-IN" sz="2800" b="0" strike="noStrike" spc="-1" dirty="0">
                <a:solidFill>
                  <a:srgbClr val="000000"/>
                </a:solidFill>
                <a:latin typeface="Arial"/>
                <a:ea typeface="DejaVu Sans"/>
              </a:rPr>
              <a:t>Land</a:t>
            </a:r>
            <a:endParaRPr lang="en-IN" sz="2800" b="0" strike="noStrike" spc="-1" dirty="0">
              <a:latin typeface="Arial"/>
            </a:endParaRPr>
          </a:p>
          <a:p>
            <a:pPr marL="1155600" lvl="1" indent="-227160">
              <a:lnSpc>
                <a:spcPct val="150000"/>
              </a:lnSpc>
              <a:spcBef>
                <a:spcPts val="590"/>
              </a:spcBef>
              <a:buClr>
                <a:srgbClr val="000000"/>
              </a:buClr>
              <a:buFont typeface="Symbol"/>
              <a:buChar char=""/>
            </a:pPr>
            <a:r>
              <a:rPr lang="en-IN" sz="2400" b="0" strike="noStrike" spc="-1" dirty="0">
                <a:solidFill>
                  <a:srgbClr val="000000"/>
                </a:solidFill>
                <a:latin typeface="Arial"/>
                <a:ea typeface="DejaVu Sans"/>
              </a:rPr>
              <a:t>Roadway</a:t>
            </a:r>
            <a:endParaRPr lang="en-IN" sz="2400" b="0" strike="noStrike" spc="-1" dirty="0">
              <a:latin typeface="Arial"/>
            </a:endParaRPr>
          </a:p>
          <a:p>
            <a:pPr marL="1155600" lvl="1" indent="-227160">
              <a:lnSpc>
                <a:spcPct val="150000"/>
              </a:lnSpc>
              <a:spcBef>
                <a:spcPts val="575"/>
              </a:spcBef>
              <a:buClr>
                <a:srgbClr val="000000"/>
              </a:buClr>
              <a:buFont typeface="Symbol"/>
              <a:buChar char=""/>
            </a:pPr>
            <a:r>
              <a:rPr lang="en-IN" sz="2400" b="0" strike="noStrike" spc="-1" dirty="0">
                <a:solidFill>
                  <a:srgbClr val="000000"/>
                </a:solidFill>
                <a:latin typeface="Arial"/>
                <a:ea typeface="DejaVu Sans"/>
              </a:rPr>
              <a:t>Railway</a:t>
            </a:r>
            <a:endParaRPr lang="en-IN" sz="2400" b="0" strike="noStrike" spc="-1" dirty="0">
              <a:latin typeface="Arial"/>
            </a:endParaRPr>
          </a:p>
          <a:p>
            <a:pPr marL="469800">
              <a:lnSpc>
                <a:spcPct val="150000"/>
              </a:lnSpc>
              <a:spcBef>
                <a:spcPts val="655"/>
              </a:spcBef>
            </a:pPr>
            <a:r>
              <a:rPr lang="en-IN" sz="2800" b="0" strike="noStrike" spc="-1" dirty="0">
                <a:solidFill>
                  <a:srgbClr val="000000"/>
                </a:solidFill>
                <a:latin typeface="Wingdings"/>
                <a:ea typeface="DejaVu Sans"/>
              </a:rPr>
              <a:t></a:t>
            </a:r>
            <a:r>
              <a:rPr lang="en-IN" sz="2800" b="0" strike="noStrike" spc="-1" dirty="0">
                <a:solidFill>
                  <a:srgbClr val="000000"/>
                </a:solidFill>
                <a:latin typeface="Arial"/>
                <a:ea typeface="DejaVu Sans"/>
              </a:rPr>
              <a:t>Water</a:t>
            </a:r>
            <a:endParaRPr lang="en-IN" sz="2800" b="0" strike="noStrike" spc="-1" dirty="0">
              <a:latin typeface="Arial"/>
            </a:endParaRPr>
          </a:p>
          <a:p>
            <a:pPr marL="469800">
              <a:lnSpc>
                <a:spcPct val="150000"/>
              </a:lnSpc>
              <a:spcBef>
                <a:spcPts val="669"/>
              </a:spcBef>
            </a:pPr>
            <a:r>
              <a:rPr lang="en-IN" sz="2800" b="0" strike="noStrike" spc="-1" dirty="0">
                <a:solidFill>
                  <a:srgbClr val="000000"/>
                </a:solidFill>
                <a:latin typeface="Wingdings"/>
                <a:ea typeface="DejaVu Sans"/>
              </a:rPr>
              <a:t></a:t>
            </a:r>
            <a:r>
              <a:rPr lang="en-IN" sz="2800" b="0" strike="noStrike" spc="-1" dirty="0">
                <a:solidFill>
                  <a:srgbClr val="000000"/>
                </a:solidFill>
                <a:latin typeface="Arial"/>
                <a:ea typeface="DejaVu Sans"/>
              </a:rPr>
              <a:t>Air</a:t>
            </a:r>
            <a:endParaRPr lang="en-IN" sz="2800" b="0" strike="noStrike" spc="-1" dirty="0">
              <a:latin typeface="Arial"/>
            </a:endParaRPr>
          </a:p>
        </p:txBody>
      </p:sp>
      <p:sp>
        <p:nvSpPr>
          <p:cNvPr id="169"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5BACC94C-D448-4A1B-8790-9DC4179E2238}" type="slidenum">
              <a:rPr lang="en-IN" sz="1800" b="0" strike="noStrike" spc="-1">
                <a:solidFill>
                  <a:srgbClr val="B2B2B2"/>
                </a:solidFill>
                <a:latin typeface="Calibri"/>
                <a:ea typeface="DejaVu Sans"/>
              </a:rPr>
              <a:t>3</a:t>
            </a:fld>
            <a:endParaRPr lang="en-IN" sz="1800" b="0" strike="noStrike" spc="-1">
              <a:latin typeface="Arial"/>
            </a:endParaRPr>
          </a:p>
        </p:txBody>
      </p:sp>
      <p:pic>
        <p:nvPicPr>
          <p:cNvPr id="170"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992520" y="136800"/>
            <a:ext cx="7842600" cy="1505880"/>
          </a:xfrm>
          <a:prstGeom prst="rect">
            <a:avLst/>
          </a:prstGeom>
          <a:noFill/>
          <a:ln>
            <a:noFill/>
          </a:ln>
        </p:spPr>
        <p:style>
          <a:lnRef idx="0">
            <a:scrgbClr r="0" g="0" b="0"/>
          </a:lnRef>
          <a:fillRef idx="0">
            <a:scrgbClr r="0" g="0" b="0"/>
          </a:fillRef>
          <a:effectRef idx="0">
            <a:scrgbClr r="0" g="0" b="0"/>
          </a:effectRef>
          <a:fontRef idx="minor"/>
        </p:style>
        <p:txBody>
          <a:bodyPr lIns="0" tIns="361800" rIns="0" bIns="0"/>
          <a:lstStyle/>
          <a:p>
            <a:pPr marL="289080">
              <a:lnSpc>
                <a:spcPct val="100000"/>
              </a:lnSpc>
            </a:pPr>
            <a:r>
              <a:rPr lang="en-IN" sz="3600" b="1" u="heavy" strike="noStrike" spc="-1">
                <a:solidFill>
                  <a:srgbClr val="C00000"/>
                </a:solidFill>
                <a:uFillTx/>
                <a:latin typeface="Arial"/>
                <a:ea typeface="DejaVu Sans"/>
              </a:rPr>
              <a:t>Central road research</a:t>
            </a:r>
            <a:r>
              <a:rPr lang="en-IN" sz="3600" b="1" u="heavy" strike="noStrike" spc="-69">
                <a:solidFill>
                  <a:srgbClr val="C00000"/>
                </a:solidFill>
                <a:uFillTx/>
                <a:latin typeface="Arial"/>
                <a:ea typeface="DejaVu Sans"/>
              </a:rPr>
              <a:t> </a:t>
            </a:r>
            <a:r>
              <a:rPr lang="en-IN" sz="3600" b="1" u="heavy" strike="noStrike" spc="-1">
                <a:solidFill>
                  <a:srgbClr val="C00000"/>
                </a:solidFill>
                <a:uFillTx/>
                <a:latin typeface="Arial"/>
                <a:ea typeface="DejaVu Sans"/>
              </a:rPr>
              <a:t>institute(1950)</a:t>
            </a:r>
            <a:endParaRPr lang="en-IN" sz="3600" b="0" strike="noStrike" spc="-1">
              <a:latin typeface="Arial"/>
            </a:endParaRPr>
          </a:p>
        </p:txBody>
      </p:sp>
      <p:sp>
        <p:nvSpPr>
          <p:cNvPr id="302" name="CustomShape 2"/>
          <p:cNvSpPr/>
          <p:nvPr/>
        </p:nvSpPr>
        <p:spPr>
          <a:xfrm>
            <a:off x="840960" y="1562400"/>
            <a:ext cx="3823200" cy="1900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99160" indent="-285120">
              <a:lnSpc>
                <a:spcPct val="100000"/>
              </a:lnSpc>
              <a:buClr>
                <a:srgbClr val="CC0000"/>
              </a:buClr>
              <a:buFont typeface="Wingdings" charset="2"/>
              <a:buChar char=""/>
            </a:pPr>
            <a:r>
              <a:rPr lang="en-IN" sz="2400" b="0" strike="noStrike" spc="-1" dirty="0">
                <a:solidFill>
                  <a:srgbClr val="000000"/>
                </a:solidFill>
                <a:latin typeface="Arial"/>
                <a:ea typeface="DejaVu Sans"/>
              </a:rPr>
              <a:t>engaged	in	carrying	out</a:t>
            </a:r>
            <a:endParaRPr lang="en-IN" sz="2400" b="0" strike="noStrike" spc="-1" dirty="0">
              <a:latin typeface="Arial"/>
            </a:endParaRPr>
          </a:p>
          <a:p>
            <a:pPr marL="299160">
              <a:lnSpc>
                <a:spcPct val="100000"/>
              </a:lnSpc>
            </a:pPr>
            <a:r>
              <a:rPr lang="en-IN" sz="2400" b="0" strike="noStrike" spc="-1" dirty="0">
                <a:solidFill>
                  <a:srgbClr val="000000"/>
                </a:solidFill>
                <a:latin typeface="Arial"/>
                <a:ea typeface="DejaVu Sans"/>
              </a:rPr>
              <a:t>projects.</a:t>
            </a:r>
            <a:endParaRPr lang="en-IN" sz="2400" b="0" strike="noStrike" spc="-1" dirty="0">
              <a:latin typeface="Arial"/>
            </a:endParaRPr>
          </a:p>
          <a:p>
            <a:pPr marL="299160" indent="-285120">
              <a:lnSpc>
                <a:spcPct val="100000"/>
              </a:lnSpc>
              <a:spcBef>
                <a:spcPts val="575"/>
              </a:spcBef>
              <a:buClr>
                <a:srgbClr val="CC0000"/>
              </a:buClr>
              <a:buFont typeface="Wingdings" charset="2"/>
              <a:buChar char=""/>
            </a:pPr>
            <a:r>
              <a:rPr lang="en-IN" sz="2400" b="0" strike="noStrike" spc="-1" dirty="0">
                <a:solidFill>
                  <a:srgbClr val="000000"/>
                </a:solidFill>
                <a:latin typeface="Arial"/>
                <a:ea typeface="DejaVu Sans"/>
              </a:rPr>
              <a:t>design,	constructi</a:t>
            </a:r>
            <a:r>
              <a:rPr lang="en-IN" sz="2400" b="0" strike="noStrike" spc="-4" dirty="0">
                <a:solidFill>
                  <a:srgbClr val="000000"/>
                </a:solidFill>
                <a:latin typeface="Arial"/>
                <a:ea typeface="DejaVu Sans"/>
              </a:rPr>
              <a:t>o</a:t>
            </a:r>
            <a:r>
              <a:rPr lang="en-IN" sz="2400" b="0" strike="noStrike" spc="-1" dirty="0">
                <a:solidFill>
                  <a:srgbClr val="000000"/>
                </a:solidFill>
                <a:latin typeface="Arial"/>
                <a:ea typeface="DejaVu Sans"/>
              </a:rPr>
              <a:t>n	and</a:t>
            </a:r>
            <a:endParaRPr lang="en-IN" sz="2400" b="0" strike="noStrike" spc="-1" dirty="0">
              <a:latin typeface="Arial"/>
            </a:endParaRPr>
          </a:p>
        </p:txBody>
      </p:sp>
      <p:sp>
        <p:nvSpPr>
          <p:cNvPr id="303" name="CustomShape 3"/>
          <p:cNvSpPr/>
          <p:nvPr/>
        </p:nvSpPr>
        <p:spPr>
          <a:xfrm>
            <a:off x="4825440" y="1562400"/>
            <a:ext cx="3858120" cy="1554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indent="7560">
              <a:lnSpc>
                <a:spcPct val="100000"/>
              </a:lnSpc>
            </a:pPr>
            <a:r>
              <a:rPr lang="en-IN" sz="2400" b="0" strike="noStrike" spc="-1" dirty="0">
                <a:solidFill>
                  <a:srgbClr val="000000"/>
                </a:solidFill>
                <a:latin typeface="Arial"/>
                <a:ea typeface="DejaVu Sans"/>
              </a:rPr>
              <a:t>research	and	development</a:t>
            </a:r>
            <a:endParaRPr lang="en-IN" sz="2400" b="0" strike="noStrike" spc="-1" dirty="0">
              <a:latin typeface="Arial"/>
            </a:endParaRPr>
          </a:p>
          <a:p>
            <a:pPr marL="12600" indent="7560">
              <a:lnSpc>
                <a:spcPct val="100000"/>
              </a:lnSpc>
              <a:spcBef>
                <a:spcPts val="6"/>
              </a:spcBef>
            </a:pPr>
            <a:endParaRPr lang="en-IN" sz="2400" b="0" strike="noStrike" spc="-1" dirty="0">
              <a:latin typeface="Arial"/>
            </a:endParaRPr>
          </a:p>
          <a:p>
            <a:pPr marL="12600" indent="7560">
              <a:lnSpc>
                <a:spcPct val="100000"/>
              </a:lnSpc>
              <a:spcBef>
                <a:spcPts val="6"/>
              </a:spcBef>
            </a:pPr>
            <a:r>
              <a:rPr lang="en-IN" sz="2400" b="0" strike="noStrike" spc="-1" dirty="0">
                <a:solidFill>
                  <a:srgbClr val="000000"/>
                </a:solidFill>
                <a:latin typeface="Arial"/>
                <a:ea typeface="DejaVu Sans"/>
              </a:rPr>
              <a:t>maintenance	of	roads	</a:t>
            </a:r>
            <a:endParaRPr lang="en-IN" sz="2400" b="0" strike="noStrike" spc="-1" dirty="0">
              <a:latin typeface="Arial"/>
            </a:endParaRPr>
          </a:p>
        </p:txBody>
      </p:sp>
      <p:sp>
        <p:nvSpPr>
          <p:cNvPr id="304" name="CustomShape 4"/>
          <p:cNvSpPr/>
          <p:nvPr/>
        </p:nvSpPr>
        <p:spPr>
          <a:xfrm>
            <a:off x="840960" y="3524694"/>
            <a:ext cx="7842600" cy="285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99160" algn="just">
              <a:lnSpc>
                <a:spcPct val="100000"/>
              </a:lnSpc>
            </a:pPr>
            <a:r>
              <a:rPr lang="en-IN" sz="2400" b="0" strike="noStrike" spc="-1" dirty="0">
                <a:solidFill>
                  <a:srgbClr val="000000"/>
                </a:solidFill>
                <a:latin typeface="Arial"/>
                <a:ea typeface="DejaVu Sans"/>
              </a:rPr>
              <a:t>runways, traffic and transportation planning of mega  and medium cities, management of roads in different  slopes,</a:t>
            </a:r>
            <a:endParaRPr lang="en-IN" sz="2400" b="0" strike="noStrike" spc="-1" dirty="0">
              <a:latin typeface="Arial"/>
            </a:endParaRPr>
          </a:p>
          <a:p>
            <a:pPr marL="299160" indent="-285120">
              <a:lnSpc>
                <a:spcPct val="100000"/>
              </a:lnSpc>
              <a:spcBef>
                <a:spcPts val="575"/>
              </a:spcBef>
              <a:buClr>
                <a:srgbClr val="CC0000"/>
              </a:buClr>
              <a:buFont typeface="Wingdings" charset="2"/>
              <a:buChar char=""/>
            </a:pPr>
            <a:r>
              <a:rPr lang="en-IN" sz="2400" b="0" strike="noStrike" spc="-1" dirty="0">
                <a:solidFill>
                  <a:srgbClr val="000000"/>
                </a:solidFill>
                <a:latin typeface="Arial"/>
                <a:ea typeface="DejaVu Sans"/>
              </a:rPr>
              <a:t>Utilization of industrial waste in road</a:t>
            </a:r>
            <a:r>
              <a:rPr lang="en-IN" sz="2400" b="0" strike="noStrike" spc="140" dirty="0">
                <a:solidFill>
                  <a:srgbClr val="000000"/>
                </a:solidFill>
                <a:latin typeface="Arial"/>
                <a:ea typeface="DejaVu Sans"/>
              </a:rPr>
              <a:t> </a:t>
            </a:r>
            <a:r>
              <a:rPr lang="en-IN" sz="2400" b="0" strike="noStrike" spc="-1" dirty="0">
                <a:solidFill>
                  <a:srgbClr val="000000"/>
                </a:solidFill>
                <a:latin typeface="Arial"/>
                <a:ea typeface="DejaVu Sans"/>
              </a:rPr>
              <a:t>construction.</a:t>
            </a:r>
            <a:endParaRPr lang="en-IN" sz="2400" b="0" strike="noStrike" spc="-1" dirty="0">
              <a:latin typeface="Arial"/>
            </a:endParaRPr>
          </a:p>
          <a:p>
            <a:pPr marL="299160" indent="-285120">
              <a:lnSpc>
                <a:spcPct val="100000"/>
              </a:lnSpc>
              <a:spcBef>
                <a:spcPts val="575"/>
              </a:spcBef>
              <a:buClr>
                <a:srgbClr val="CC0000"/>
              </a:buClr>
              <a:buFont typeface="Wingdings" charset="2"/>
              <a:buChar char=""/>
            </a:pPr>
            <a:r>
              <a:rPr lang="en-IN" sz="2400" b="0" strike="noStrike" spc="-1" dirty="0">
                <a:solidFill>
                  <a:srgbClr val="000000"/>
                </a:solidFill>
                <a:latin typeface="Arial"/>
                <a:ea typeface="DejaVu Sans"/>
              </a:rPr>
              <a:t>Landslide</a:t>
            </a:r>
            <a:r>
              <a:rPr lang="en-IN" sz="2400" b="0" strike="noStrike" spc="-4" dirty="0">
                <a:solidFill>
                  <a:srgbClr val="000000"/>
                </a:solidFill>
                <a:latin typeface="Arial"/>
                <a:ea typeface="DejaVu Sans"/>
              </a:rPr>
              <a:t> </a:t>
            </a:r>
            <a:r>
              <a:rPr lang="en-IN" sz="2400" b="0" strike="noStrike" spc="-1" dirty="0">
                <a:solidFill>
                  <a:srgbClr val="000000"/>
                </a:solidFill>
                <a:latin typeface="Arial"/>
                <a:ea typeface="DejaVu Sans"/>
              </a:rPr>
              <a:t>control.</a:t>
            </a:r>
            <a:endParaRPr lang="en-IN" sz="2400" b="0" strike="noStrike" spc="-1" dirty="0">
              <a:latin typeface="Arial"/>
            </a:endParaRPr>
          </a:p>
          <a:p>
            <a:pPr marL="299160" indent="-285120">
              <a:lnSpc>
                <a:spcPct val="100000"/>
              </a:lnSpc>
              <a:spcBef>
                <a:spcPts val="581"/>
              </a:spcBef>
              <a:buClr>
                <a:srgbClr val="CC0000"/>
              </a:buClr>
              <a:buFont typeface="Wingdings" charset="2"/>
              <a:buChar char=""/>
            </a:pPr>
            <a:r>
              <a:rPr lang="en-IN" sz="2400" b="0" strike="noStrike" spc="-1" dirty="0">
                <a:solidFill>
                  <a:srgbClr val="000000"/>
                </a:solidFill>
                <a:latin typeface="Arial"/>
                <a:ea typeface="DejaVu Sans"/>
              </a:rPr>
              <a:t>Ground improvements, environmental pollution.</a:t>
            </a:r>
            <a:endParaRPr lang="en-IN" sz="2400" b="0" strike="noStrike" spc="-1" dirty="0">
              <a:latin typeface="Arial"/>
            </a:endParaRPr>
          </a:p>
          <a:p>
            <a:pPr marL="299160" indent="-285120">
              <a:lnSpc>
                <a:spcPct val="100000"/>
              </a:lnSpc>
              <a:spcBef>
                <a:spcPts val="575"/>
              </a:spcBef>
              <a:buClr>
                <a:srgbClr val="CC0000"/>
              </a:buClr>
              <a:buFont typeface="Wingdings" charset="2"/>
              <a:buChar char=""/>
            </a:pPr>
            <a:r>
              <a:rPr lang="en-IN" sz="2400" b="0" strike="noStrike" spc="-1" dirty="0">
                <a:solidFill>
                  <a:srgbClr val="000000"/>
                </a:solidFill>
                <a:latin typeface="Arial"/>
                <a:ea typeface="DejaVu Sans"/>
              </a:rPr>
              <a:t>Road traffic</a:t>
            </a:r>
            <a:r>
              <a:rPr lang="en-IN" sz="2400" b="0" strike="noStrike" spc="-94" dirty="0">
                <a:solidFill>
                  <a:srgbClr val="000000"/>
                </a:solidFill>
                <a:latin typeface="Arial"/>
                <a:ea typeface="DejaVu Sans"/>
              </a:rPr>
              <a:t> </a:t>
            </a:r>
            <a:r>
              <a:rPr lang="en-IN" sz="2400" b="0" strike="noStrike" spc="-1" dirty="0">
                <a:solidFill>
                  <a:srgbClr val="000000"/>
                </a:solidFill>
                <a:latin typeface="Arial"/>
                <a:ea typeface="DejaVu Sans"/>
              </a:rPr>
              <a:t>safety.</a:t>
            </a:r>
            <a:endParaRPr lang="en-IN" sz="2400" b="0" strike="noStrike" spc="-1" dirty="0">
              <a:latin typeface="Arial"/>
            </a:endParaRPr>
          </a:p>
        </p:txBody>
      </p:sp>
      <p:sp>
        <p:nvSpPr>
          <p:cNvPr id="305" name="CustomShape 5"/>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D3C92EE3-CB0C-4854-BA99-97840BE37F50}" type="slidenum">
              <a:rPr lang="en-IN" sz="1800" b="0" strike="noStrike" spc="-1">
                <a:solidFill>
                  <a:srgbClr val="B2B2B2"/>
                </a:solidFill>
                <a:latin typeface="Calibri"/>
                <a:ea typeface="DejaVu Sans"/>
              </a:rPr>
              <a:t>30</a:t>
            </a:fld>
            <a:endParaRPr lang="en-IN" sz="1800" b="0" strike="noStrike" spc="-1">
              <a:latin typeface="Arial"/>
            </a:endParaRPr>
          </a:p>
        </p:txBody>
      </p:sp>
      <p:pic>
        <p:nvPicPr>
          <p:cNvPr id="306"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383400" y="1022760"/>
            <a:ext cx="7812360" cy="4236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400" b="1" strike="noStrike" spc="-1">
                <a:solidFill>
                  <a:srgbClr val="009999"/>
                </a:solidFill>
                <a:latin typeface="Arial"/>
                <a:ea typeface="DejaVu Sans"/>
              </a:rPr>
              <a:t>Based on the Traffic</a:t>
            </a:r>
            <a:endParaRPr lang="en-IN" sz="2400" b="0" strike="noStrike" spc="-1">
              <a:latin typeface="Arial"/>
            </a:endParaRPr>
          </a:p>
          <a:p>
            <a:pPr marL="964080" indent="-492480">
              <a:lnSpc>
                <a:spcPct val="100000"/>
              </a:lnSpc>
              <a:buClr>
                <a:srgbClr val="CC0000"/>
              </a:buClr>
              <a:buFont typeface="Wingdings" charset="2"/>
              <a:buChar char=""/>
            </a:pPr>
            <a:r>
              <a:rPr lang="en-IN" sz="2000" b="1" strike="noStrike" spc="-1">
                <a:solidFill>
                  <a:srgbClr val="000000"/>
                </a:solidFill>
                <a:latin typeface="Arial"/>
                <a:ea typeface="DejaVu Sans"/>
              </a:rPr>
              <a:t>Heavy</a:t>
            </a:r>
            <a:endParaRPr lang="en-IN" sz="2000" b="0" strike="noStrike" spc="-1">
              <a:latin typeface="Arial"/>
            </a:endParaRPr>
          </a:p>
          <a:p>
            <a:pPr marL="964080" indent="-492480">
              <a:lnSpc>
                <a:spcPct val="100000"/>
              </a:lnSpc>
              <a:buClr>
                <a:srgbClr val="000000"/>
              </a:buClr>
              <a:buFont typeface="Wingdings" charset="2"/>
              <a:buChar char=""/>
            </a:pPr>
            <a:r>
              <a:rPr lang="en-IN" sz="2000" b="1" strike="noStrike" spc="-1">
                <a:solidFill>
                  <a:srgbClr val="000000"/>
                </a:solidFill>
                <a:latin typeface="Arial"/>
                <a:ea typeface="DejaVu Sans"/>
              </a:rPr>
              <a:t>Medium</a:t>
            </a:r>
            <a:endParaRPr lang="en-IN" sz="2000" b="0" strike="noStrike" spc="-1">
              <a:latin typeface="Arial"/>
            </a:endParaRPr>
          </a:p>
          <a:p>
            <a:pPr marL="964080" indent="-492480">
              <a:lnSpc>
                <a:spcPct val="100000"/>
              </a:lnSpc>
              <a:buClr>
                <a:srgbClr val="000000"/>
              </a:buClr>
              <a:buFont typeface="Wingdings" charset="2"/>
              <a:buChar char=""/>
            </a:pPr>
            <a:r>
              <a:rPr lang="en-IN" sz="2000" b="1" strike="noStrike" spc="-1">
                <a:solidFill>
                  <a:srgbClr val="000000"/>
                </a:solidFill>
                <a:latin typeface="Arial"/>
                <a:ea typeface="DejaVu Sans"/>
              </a:rPr>
              <a:t>Light</a:t>
            </a:r>
            <a:endParaRPr lang="en-IN" sz="2000" b="0" strike="noStrike" spc="-1">
              <a:latin typeface="Arial"/>
            </a:endParaRPr>
          </a:p>
          <a:p>
            <a:pPr>
              <a:lnSpc>
                <a:spcPct val="100000"/>
              </a:lnSpc>
            </a:pPr>
            <a:endParaRPr lang="en-IN" sz="2000" b="0" strike="noStrike" spc="-1">
              <a:latin typeface="Arial"/>
            </a:endParaRPr>
          </a:p>
          <a:p>
            <a:pPr>
              <a:lnSpc>
                <a:spcPct val="100000"/>
              </a:lnSpc>
              <a:spcBef>
                <a:spcPts val="6"/>
              </a:spcBef>
            </a:pPr>
            <a:endParaRPr lang="en-IN" sz="2000" b="0" strike="noStrike" spc="-1">
              <a:latin typeface="Arial"/>
            </a:endParaRPr>
          </a:p>
          <a:p>
            <a:pPr marL="12600">
              <a:lnSpc>
                <a:spcPct val="100000"/>
              </a:lnSpc>
            </a:pPr>
            <a:r>
              <a:rPr lang="en-IN" sz="2400" b="1" strike="noStrike" spc="-1">
                <a:solidFill>
                  <a:srgbClr val="009999"/>
                </a:solidFill>
                <a:latin typeface="Arial"/>
                <a:ea typeface="DejaVu Sans"/>
              </a:rPr>
              <a:t>Based on location and function ( Nagpur road plan</a:t>
            </a:r>
            <a:r>
              <a:rPr lang="en-IN" sz="2400" b="1" strike="noStrike" spc="-86">
                <a:solidFill>
                  <a:srgbClr val="009999"/>
                </a:solidFill>
                <a:latin typeface="Arial"/>
                <a:ea typeface="DejaVu Sans"/>
              </a:rPr>
              <a:t> </a:t>
            </a:r>
            <a:r>
              <a:rPr lang="en-IN" sz="2400" b="1" strike="noStrike" spc="-1">
                <a:solidFill>
                  <a:srgbClr val="009999"/>
                </a:solidFill>
                <a:latin typeface="Arial"/>
                <a:ea typeface="DejaVu Sans"/>
              </a:rPr>
              <a:t>)</a:t>
            </a:r>
            <a:endParaRPr lang="en-IN" sz="2400" b="0" strike="noStrike" spc="-1">
              <a:latin typeface="Arial"/>
            </a:endParaRPr>
          </a:p>
          <a:p>
            <a:pPr marL="438120" indent="-424080">
              <a:lnSpc>
                <a:spcPct val="100000"/>
              </a:lnSpc>
              <a:buClr>
                <a:srgbClr val="CC0000"/>
              </a:buClr>
              <a:buFont typeface="Wingdings" charset="2"/>
              <a:buChar char=""/>
            </a:pPr>
            <a:r>
              <a:rPr lang="en-IN" sz="2400" b="1" strike="noStrike" spc="-1">
                <a:solidFill>
                  <a:srgbClr val="000000"/>
                </a:solidFill>
                <a:latin typeface="Arial"/>
                <a:ea typeface="DejaVu Sans"/>
              </a:rPr>
              <a:t>National highway</a:t>
            </a:r>
            <a:r>
              <a:rPr lang="en-IN" sz="2400" b="1" strike="noStrike" spc="-75">
                <a:solidFill>
                  <a:srgbClr val="000000"/>
                </a:solidFill>
                <a:latin typeface="Arial"/>
                <a:ea typeface="DejaVu Sans"/>
              </a:rPr>
              <a:t> </a:t>
            </a:r>
            <a:r>
              <a:rPr lang="en-IN" sz="2400" b="1" strike="noStrike" spc="-1">
                <a:solidFill>
                  <a:srgbClr val="000000"/>
                </a:solidFill>
                <a:latin typeface="Arial"/>
                <a:ea typeface="DejaVu Sans"/>
              </a:rPr>
              <a:t>(NH)</a:t>
            </a:r>
            <a:endParaRPr lang="en-IN" sz="2400" b="0" strike="noStrike" spc="-1">
              <a:latin typeface="Arial"/>
            </a:endParaRPr>
          </a:p>
          <a:p>
            <a:pPr marL="438120" indent="-424080">
              <a:lnSpc>
                <a:spcPct val="100000"/>
              </a:lnSpc>
              <a:buClr>
                <a:srgbClr val="000000"/>
              </a:buClr>
              <a:buFont typeface="Wingdings" charset="2"/>
              <a:buChar char=""/>
            </a:pPr>
            <a:r>
              <a:rPr lang="en-IN" sz="2400" b="1" strike="noStrike" spc="-1">
                <a:solidFill>
                  <a:srgbClr val="000000"/>
                </a:solidFill>
                <a:latin typeface="Arial"/>
                <a:ea typeface="DejaVu Sans"/>
              </a:rPr>
              <a:t>State highway</a:t>
            </a:r>
            <a:r>
              <a:rPr lang="en-IN" sz="2400" b="1" strike="noStrike" spc="-89">
                <a:solidFill>
                  <a:srgbClr val="000000"/>
                </a:solidFill>
                <a:latin typeface="Arial"/>
                <a:ea typeface="DejaVu Sans"/>
              </a:rPr>
              <a:t> </a:t>
            </a:r>
            <a:r>
              <a:rPr lang="en-IN" sz="2400" b="1" strike="noStrike" spc="-1">
                <a:solidFill>
                  <a:srgbClr val="000000"/>
                </a:solidFill>
                <a:latin typeface="Arial"/>
                <a:ea typeface="DejaVu Sans"/>
              </a:rPr>
              <a:t>(SH)</a:t>
            </a:r>
            <a:endParaRPr lang="en-IN" sz="2400" b="0" strike="noStrike" spc="-1">
              <a:latin typeface="Arial"/>
            </a:endParaRPr>
          </a:p>
          <a:p>
            <a:pPr marL="438120" indent="-424080">
              <a:lnSpc>
                <a:spcPct val="100000"/>
              </a:lnSpc>
              <a:buClr>
                <a:srgbClr val="000000"/>
              </a:buClr>
              <a:buFont typeface="Wingdings" charset="2"/>
              <a:buChar char=""/>
            </a:pPr>
            <a:r>
              <a:rPr lang="en-IN" sz="2400" b="1" strike="noStrike" spc="-1">
                <a:solidFill>
                  <a:srgbClr val="000000"/>
                </a:solidFill>
                <a:latin typeface="Arial"/>
                <a:ea typeface="DejaVu Sans"/>
              </a:rPr>
              <a:t>Major district road</a:t>
            </a:r>
            <a:r>
              <a:rPr lang="en-IN" sz="2400" b="1" strike="noStrike" spc="-43">
                <a:solidFill>
                  <a:srgbClr val="000000"/>
                </a:solidFill>
                <a:latin typeface="Arial"/>
                <a:ea typeface="DejaVu Sans"/>
              </a:rPr>
              <a:t> </a:t>
            </a:r>
            <a:r>
              <a:rPr lang="en-IN" sz="2400" b="1" strike="noStrike" spc="-1">
                <a:solidFill>
                  <a:srgbClr val="000000"/>
                </a:solidFill>
                <a:latin typeface="Arial"/>
                <a:ea typeface="DejaVu Sans"/>
              </a:rPr>
              <a:t>(MDR)</a:t>
            </a:r>
            <a:endParaRPr lang="en-IN" sz="2400" b="0" strike="noStrike" spc="-1">
              <a:latin typeface="Arial"/>
            </a:endParaRPr>
          </a:p>
          <a:p>
            <a:pPr marL="438120" indent="-424080">
              <a:lnSpc>
                <a:spcPct val="100000"/>
              </a:lnSpc>
              <a:buClr>
                <a:srgbClr val="000000"/>
              </a:buClr>
              <a:buFont typeface="Wingdings" charset="2"/>
              <a:buChar char=""/>
            </a:pPr>
            <a:r>
              <a:rPr lang="en-IN" sz="2400" b="1" strike="noStrike" spc="-1">
                <a:solidFill>
                  <a:srgbClr val="000000"/>
                </a:solidFill>
                <a:latin typeface="Arial"/>
                <a:ea typeface="DejaVu Sans"/>
              </a:rPr>
              <a:t>Other district road</a:t>
            </a:r>
            <a:r>
              <a:rPr lang="en-IN" sz="2400" b="1" strike="noStrike" spc="-43">
                <a:solidFill>
                  <a:srgbClr val="000000"/>
                </a:solidFill>
                <a:latin typeface="Arial"/>
                <a:ea typeface="DejaVu Sans"/>
              </a:rPr>
              <a:t> </a:t>
            </a:r>
            <a:r>
              <a:rPr lang="en-IN" sz="2400" b="1" strike="noStrike" spc="-1">
                <a:solidFill>
                  <a:srgbClr val="000000"/>
                </a:solidFill>
                <a:latin typeface="Arial"/>
                <a:ea typeface="DejaVu Sans"/>
              </a:rPr>
              <a:t>(ODR)</a:t>
            </a:r>
            <a:endParaRPr lang="en-IN" sz="2400" b="0" strike="noStrike" spc="-1">
              <a:latin typeface="Arial"/>
            </a:endParaRPr>
          </a:p>
          <a:p>
            <a:pPr marL="438120" indent="-424080">
              <a:lnSpc>
                <a:spcPct val="100000"/>
              </a:lnSpc>
              <a:buClr>
                <a:srgbClr val="000000"/>
              </a:buClr>
              <a:buFont typeface="Wingdings" charset="2"/>
              <a:buChar char=""/>
            </a:pPr>
            <a:r>
              <a:rPr lang="en-IN" sz="2400" b="1" strike="noStrike" spc="-1">
                <a:solidFill>
                  <a:srgbClr val="000000"/>
                </a:solidFill>
                <a:latin typeface="Arial"/>
                <a:ea typeface="DejaVu Sans"/>
              </a:rPr>
              <a:t>Village road</a:t>
            </a:r>
            <a:r>
              <a:rPr lang="en-IN" sz="2400" b="1" strike="noStrike" spc="-100">
                <a:solidFill>
                  <a:srgbClr val="000000"/>
                </a:solidFill>
                <a:latin typeface="Arial"/>
                <a:ea typeface="DejaVu Sans"/>
              </a:rPr>
              <a:t> </a:t>
            </a:r>
            <a:r>
              <a:rPr lang="en-IN" sz="2400" b="1" strike="noStrike" spc="-1">
                <a:solidFill>
                  <a:srgbClr val="000000"/>
                </a:solidFill>
                <a:latin typeface="Arial"/>
                <a:ea typeface="DejaVu Sans"/>
              </a:rPr>
              <a:t>(VR)</a:t>
            </a:r>
            <a:endParaRPr lang="en-IN" sz="2400" b="0" strike="noStrike" spc="-1">
              <a:latin typeface="Arial"/>
            </a:endParaRPr>
          </a:p>
        </p:txBody>
      </p:sp>
      <p:sp>
        <p:nvSpPr>
          <p:cNvPr id="308" name="CustomShape 2"/>
          <p:cNvSpPr/>
          <p:nvPr/>
        </p:nvSpPr>
        <p:spPr>
          <a:xfrm>
            <a:off x="307440" y="136800"/>
            <a:ext cx="8528040" cy="1203480"/>
          </a:xfrm>
          <a:prstGeom prst="rect">
            <a:avLst/>
          </a:prstGeom>
          <a:noFill/>
          <a:ln>
            <a:noFill/>
          </a:ln>
        </p:spPr>
        <p:style>
          <a:lnRef idx="0">
            <a:scrgbClr r="0" g="0" b="0"/>
          </a:lnRef>
          <a:fillRef idx="0">
            <a:scrgbClr r="0" g="0" b="0"/>
          </a:fillRef>
          <a:effectRef idx="0">
            <a:scrgbClr r="0" g="0" b="0"/>
          </a:effectRef>
          <a:fontRef idx="minor"/>
        </p:style>
        <p:txBody>
          <a:bodyPr lIns="0" tIns="59400" rIns="0" bIns="0"/>
          <a:lstStyle/>
          <a:p>
            <a:pPr marL="1370160">
              <a:lnSpc>
                <a:spcPct val="100000"/>
              </a:lnSpc>
            </a:pPr>
            <a:r>
              <a:rPr lang="en-IN" sz="3600" b="1" u="heavy" strike="noStrike" spc="-1">
                <a:solidFill>
                  <a:srgbClr val="FF0000"/>
                </a:solidFill>
                <a:uFillTx/>
                <a:latin typeface="Arial"/>
                <a:ea typeface="DejaVu Sans"/>
              </a:rPr>
              <a:t>Classification of</a:t>
            </a:r>
            <a:r>
              <a:rPr lang="en-IN" sz="3600" b="1" u="heavy" strike="noStrike" spc="-9">
                <a:solidFill>
                  <a:srgbClr val="FF0000"/>
                </a:solidFill>
                <a:uFillTx/>
                <a:latin typeface="Arial"/>
                <a:ea typeface="DejaVu Sans"/>
              </a:rPr>
              <a:t> </a:t>
            </a:r>
            <a:r>
              <a:rPr lang="en-IN" sz="3600" b="1" u="heavy" strike="noStrike" spc="-1">
                <a:solidFill>
                  <a:srgbClr val="FF0000"/>
                </a:solidFill>
                <a:uFillTx/>
                <a:latin typeface="Arial"/>
                <a:ea typeface="DejaVu Sans"/>
              </a:rPr>
              <a:t>Highways</a:t>
            </a:r>
            <a:endParaRPr lang="en-IN" sz="3600" b="0" strike="noStrike" spc="-1">
              <a:latin typeface="Arial"/>
            </a:endParaRPr>
          </a:p>
        </p:txBody>
      </p:sp>
      <p:sp>
        <p:nvSpPr>
          <p:cNvPr id="309"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E19E84EC-FEC0-4E04-A4C7-8DA3CF674D94}" type="slidenum">
              <a:rPr lang="en-IN" sz="1800" b="0" strike="noStrike" spc="-1">
                <a:solidFill>
                  <a:srgbClr val="B2B2B2"/>
                </a:solidFill>
                <a:latin typeface="Calibri"/>
                <a:ea typeface="DejaVu Sans"/>
              </a:rPr>
              <a:t>31</a:t>
            </a:fld>
            <a:endParaRPr lang="en-IN" sz="1800" b="0" strike="noStrike" spc="-1">
              <a:latin typeface="Arial"/>
            </a:endParaRPr>
          </a:p>
        </p:txBody>
      </p:sp>
      <p:pic>
        <p:nvPicPr>
          <p:cNvPr id="310"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7440" y="136800"/>
            <a:ext cx="8528040" cy="1293120"/>
          </a:xfrm>
          <a:prstGeom prst="rect">
            <a:avLst/>
          </a:prstGeom>
          <a:noFill/>
          <a:ln>
            <a:noFill/>
          </a:ln>
        </p:spPr>
        <p:style>
          <a:lnRef idx="0">
            <a:scrgbClr r="0" g="0" b="0"/>
          </a:lnRef>
          <a:fillRef idx="0">
            <a:scrgbClr r="0" g="0" b="0"/>
          </a:fillRef>
          <a:effectRef idx="0">
            <a:scrgbClr r="0" g="0" b="0"/>
          </a:effectRef>
          <a:fontRef idx="minor"/>
        </p:style>
        <p:txBody>
          <a:bodyPr lIns="0" tIns="149040" rIns="0" bIns="0"/>
          <a:lstStyle/>
          <a:p>
            <a:pPr marL="7560" algn="ctr">
              <a:lnSpc>
                <a:spcPct val="100000"/>
              </a:lnSpc>
            </a:pPr>
            <a:r>
              <a:rPr lang="en-IN" sz="3600" b="1" u="heavy" strike="noStrike" spc="-1">
                <a:solidFill>
                  <a:srgbClr val="C00000"/>
                </a:solidFill>
                <a:uFillTx/>
                <a:latin typeface="Arial"/>
                <a:ea typeface="DejaVu Sans"/>
              </a:rPr>
              <a:t>Based on modified system</a:t>
            </a:r>
            <a:r>
              <a:rPr lang="en-IN" sz="3600" b="1" u="heavy" strike="noStrike" spc="-80">
                <a:solidFill>
                  <a:srgbClr val="C00000"/>
                </a:solidFill>
                <a:uFillTx/>
                <a:latin typeface="Arial"/>
                <a:ea typeface="DejaVu Sans"/>
              </a:rPr>
              <a:t> </a:t>
            </a:r>
            <a:r>
              <a:rPr lang="en-IN" sz="3600" b="1" u="heavy" strike="noStrike" spc="-1">
                <a:solidFill>
                  <a:srgbClr val="C00000"/>
                </a:solidFill>
                <a:uFillTx/>
                <a:latin typeface="Arial"/>
                <a:ea typeface="DejaVu Sans"/>
              </a:rPr>
              <a:t>of</a:t>
            </a:r>
            <a:br/>
            <a:r>
              <a:rPr lang="en-IN" sz="3600" b="1" u="heavy" strike="noStrike" spc="-1">
                <a:solidFill>
                  <a:srgbClr val="C00000"/>
                </a:solidFill>
                <a:uFillTx/>
                <a:latin typeface="Arial"/>
                <a:ea typeface="DejaVu Sans"/>
              </a:rPr>
              <a:t>Highways</a:t>
            </a:r>
            <a:r>
              <a:rPr lang="en-IN" sz="3600" b="1" u="heavy" strike="noStrike" spc="-49">
                <a:solidFill>
                  <a:srgbClr val="C00000"/>
                </a:solidFill>
                <a:uFillTx/>
                <a:latin typeface="Arial"/>
                <a:ea typeface="DejaVu Sans"/>
              </a:rPr>
              <a:t> </a:t>
            </a:r>
            <a:r>
              <a:rPr lang="en-IN" sz="3600" b="1" u="heavy" strike="noStrike" spc="-1">
                <a:solidFill>
                  <a:srgbClr val="C00000"/>
                </a:solidFill>
                <a:uFillTx/>
                <a:latin typeface="Arial"/>
                <a:ea typeface="DejaVu Sans"/>
              </a:rPr>
              <a:t>classification</a:t>
            </a:r>
            <a:endParaRPr lang="en-IN" sz="3600" b="0" strike="noStrike" spc="-1">
              <a:latin typeface="Arial"/>
            </a:endParaRPr>
          </a:p>
        </p:txBody>
      </p:sp>
      <p:sp>
        <p:nvSpPr>
          <p:cNvPr id="312" name="CustomShape 2"/>
          <p:cNvSpPr/>
          <p:nvPr/>
        </p:nvSpPr>
        <p:spPr>
          <a:xfrm>
            <a:off x="536040" y="1565280"/>
            <a:ext cx="4568040" cy="4054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Arial"/>
              <a:buChar char="•"/>
            </a:pPr>
            <a:r>
              <a:rPr lang="en-IN" sz="2400" b="1" strike="noStrike" spc="-1">
                <a:solidFill>
                  <a:srgbClr val="000000"/>
                </a:solidFill>
                <a:latin typeface="Arial"/>
                <a:ea typeface="DejaVu Sans"/>
              </a:rPr>
              <a:t>Primary</a:t>
            </a:r>
            <a:endParaRPr lang="en-IN" sz="2400" b="0" strike="noStrike" spc="-1">
              <a:latin typeface="Arial"/>
            </a:endParaRPr>
          </a:p>
          <a:p>
            <a:pPr marL="756360" lvl="1" indent="-285120">
              <a:lnSpc>
                <a:spcPct val="100000"/>
              </a:lnSpc>
              <a:buClr>
                <a:srgbClr val="000000"/>
              </a:buClr>
              <a:buFont typeface="Wingdings" charset="2"/>
              <a:buChar char=""/>
            </a:pPr>
            <a:r>
              <a:rPr lang="en-IN" sz="2400" b="0" strike="noStrike" spc="-1">
                <a:solidFill>
                  <a:srgbClr val="000000"/>
                </a:solidFill>
                <a:latin typeface="Arial"/>
                <a:ea typeface="DejaVu Sans"/>
              </a:rPr>
              <a:t>Expressways</a:t>
            </a:r>
            <a:endParaRPr lang="en-IN" sz="2400" b="0" strike="noStrike" spc="-1">
              <a:latin typeface="Arial"/>
            </a:endParaRPr>
          </a:p>
          <a:p>
            <a:pPr marL="756360" lvl="1" indent="-285120">
              <a:lnSpc>
                <a:spcPct val="100000"/>
              </a:lnSpc>
              <a:buClr>
                <a:srgbClr val="000000"/>
              </a:buClr>
              <a:buFont typeface="Wingdings" charset="2"/>
              <a:buChar char=""/>
            </a:pPr>
            <a:r>
              <a:rPr lang="en-IN" sz="2400" b="0" strike="noStrike" spc="-1">
                <a:solidFill>
                  <a:srgbClr val="000000"/>
                </a:solidFill>
                <a:latin typeface="Arial"/>
                <a:ea typeface="DejaVu Sans"/>
              </a:rPr>
              <a:t>National</a:t>
            </a:r>
            <a:r>
              <a:rPr lang="en-IN" sz="2400" b="0" strike="noStrike" spc="-35">
                <a:solidFill>
                  <a:srgbClr val="000000"/>
                </a:solidFill>
                <a:latin typeface="Arial"/>
                <a:ea typeface="DejaVu Sans"/>
              </a:rPr>
              <a:t> </a:t>
            </a:r>
            <a:r>
              <a:rPr lang="en-IN" sz="2400" b="0" strike="noStrike" spc="-1">
                <a:solidFill>
                  <a:srgbClr val="000000"/>
                </a:solidFill>
                <a:latin typeface="Arial"/>
                <a:ea typeface="DejaVu Sans"/>
              </a:rPr>
              <a:t>Highways</a:t>
            </a:r>
            <a:endParaRPr lang="en-IN" sz="2400" b="0" strike="noStrike" spc="-1">
              <a:latin typeface="Arial"/>
            </a:endParaRPr>
          </a:p>
          <a:p>
            <a:pPr>
              <a:lnSpc>
                <a:spcPct val="100000"/>
              </a:lnSpc>
              <a:spcBef>
                <a:spcPts val="6"/>
              </a:spcBef>
            </a:pPr>
            <a:endParaRPr lang="en-IN" sz="2400" b="0" strike="noStrike" spc="-1">
              <a:latin typeface="Arial"/>
            </a:endParaRPr>
          </a:p>
          <a:p>
            <a:pPr marL="355680" indent="-341640">
              <a:lnSpc>
                <a:spcPct val="100000"/>
              </a:lnSpc>
              <a:buClr>
                <a:srgbClr val="000000"/>
              </a:buClr>
              <a:buFont typeface="Arial"/>
              <a:buChar char="•"/>
            </a:pPr>
            <a:r>
              <a:rPr lang="en-IN" sz="2400" b="1" strike="noStrike" spc="-1">
                <a:solidFill>
                  <a:srgbClr val="000000"/>
                </a:solidFill>
                <a:latin typeface="Arial"/>
                <a:ea typeface="DejaVu Sans"/>
              </a:rPr>
              <a:t>Secondary</a:t>
            </a:r>
            <a:endParaRPr lang="en-IN" sz="2400" b="0" strike="noStrike" spc="-1">
              <a:latin typeface="Arial"/>
            </a:endParaRPr>
          </a:p>
          <a:p>
            <a:pPr marL="756360" lvl="1" indent="-285120">
              <a:lnSpc>
                <a:spcPct val="100000"/>
              </a:lnSpc>
              <a:buClr>
                <a:srgbClr val="000000"/>
              </a:buClr>
              <a:buFont typeface="Wingdings" charset="2"/>
              <a:buChar char=""/>
            </a:pPr>
            <a:r>
              <a:rPr lang="en-IN" sz="2400" b="0" strike="noStrike" spc="-1">
                <a:solidFill>
                  <a:srgbClr val="000000"/>
                </a:solidFill>
                <a:latin typeface="Arial"/>
                <a:ea typeface="DejaVu Sans"/>
              </a:rPr>
              <a:t>State Highway</a:t>
            </a:r>
            <a:endParaRPr lang="en-IN" sz="2400" b="0" strike="noStrike" spc="-1">
              <a:latin typeface="Arial"/>
            </a:endParaRPr>
          </a:p>
          <a:p>
            <a:pPr marL="838800" lvl="1" indent="-367560">
              <a:lnSpc>
                <a:spcPct val="100000"/>
              </a:lnSpc>
              <a:buClr>
                <a:srgbClr val="000000"/>
              </a:buClr>
              <a:buFont typeface="Wingdings" charset="2"/>
              <a:buChar char=""/>
            </a:pPr>
            <a:r>
              <a:rPr lang="en-IN" sz="2400" b="0" strike="noStrike" spc="-1">
                <a:solidFill>
                  <a:srgbClr val="000000"/>
                </a:solidFill>
                <a:latin typeface="Arial"/>
                <a:ea typeface="DejaVu Sans"/>
              </a:rPr>
              <a:t>Major District Road</a:t>
            </a:r>
            <a:endParaRPr lang="en-IN" sz="2400" b="0" strike="noStrike" spc="-1">
              <a:latin typeface="Arial"/>
            </a:endParaRPr>
          </a:p>
          <a:p>
            <a:pPr>
              <a:lnSpc>
                <a:spcPct val="100000"/>
              </a:lnSpc>
              <a:spcBef>
                <a:spcPts val="6"/>
              </a:spcBef>
            </a:pPr>
            <a:endParaRPr lang="en-IN" sz="2400" b="0" strike="noStrike" spc="-1">
              <a:latin typeface="Arial"/>
            </a:endParaRPr>
          </a:p>
          <a:p>
            <a:pPr marL="355680" indent="-341640">
              <a:lnSpc>
                <a:spcPct val="100000"/>
              </a:lnSpc>
              <a:buClr>
                <a:srgbClr val="000000"/>
              </a:buClr>
              <a:buFont typeface="Arial"/>
              <a:buChar char="•"/>
            </a:pPr>
            <a:r>
              <a:rPr lang="en-IN" sz="2400" b="1" strike="noStrike" spc="-1">
                <a:solidFill>
                  <a:srgbClr val="000000"/>
                </a:solidFill>
                <a:latin typeface="Arial"/>
                <a:ea typeface="DejaVu Sans"/>
              </a:rPr>
              <a:t>Tertiary</a:t>
            </a:r>
            <a:endParaRPr lang="en-IN" sz="2400" b="0" strike="noStrike" spc="-1">
              <a:latin typeface="Arial"/>
            </a:endParaRPr>
          </a:p>
          <a:p>
            <a:pPr marL="756360" lvl="1" indent="-285120">
              <a:lnSpc>
                <a:spcPct val="100000"/>
              </a:lnSpc>
              <a:buClr>
                <a:srgbClr val="000000"/>
              </a:buClr>
              <a:buFont typeface="Wingdings" charset="2"/>
              <a:buChar char=""/>
            </a:pPr>
            <a:r>
              <a:rPr lang="en-IN" sz="2400" b="0" strike="noStrike" spc="-1">
                <a:solidFill>
                  <a:srgbClr val="000000"/>
                </a:solidFill>
                <a:latin typeface="Arial"/>
                <a:ea typeface="DejaVu Sans"/>
              </a:rPr>
              <a:t>Other District Road</a:t>
            </a:r>
            <a:endParaRPr lang="en-IN" sz="2400" b="0" strike="noStrike" spc="-1">
              <a:latin typeface="Arial"/>
            </a:endParaRPr>
          </a:p>
          <a:p>
            <a:pPr marL="923760" lvl="1" indent="-452520">
              <a:lnSpc>
                <a:spcPct val="100000"/>
              </a:lnSpc>
              <a:buClr>
                <a:srgbClr val="000000"/>
              </a:buClr>
              <a:buFont typeface="Wingdings" charset="2"/>
              <a:buChar char=""/>
            </a:pPr>
            <a:r>
              <a:rPr lang="en-IN" sz="2400" b="0" strike="noStrike" spc="-1">
                <a:solidFill>
                  <a:srgbClr val="000000"/>
                </a:solidFill>
                <a:latin typeface="Arial"/>
                <a:ea typeface="DejaVu Sans"/>
              </a:rPr>
              <a:t>Village Road</a:t>
            </a:r>
            <a:endParaRPr lang="en-IN" sz="2400" b="0" strike="noStrike" spc="-1">
              <a:latin typeface="Arial"/>
            </a:endParaRPr>
          </a:p>
        </p:txBody>
      </p:sp>
      <p:sp>
        <p:nvSpPr>
          <p:cNvPr id="313"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90B432FF-70D5-4B90-8B42-F551399EBED9}" type="slidenum">
              <a:rPr lang="en-IN" sz="1800" b="0" strike="noStrike" spc="-1">
                <a:solidFill>
                  <a:srgbClr val="B2B2B2"/>
                </a:solidFill>
                <a:latin typeface="Calibri"/>
                <a:ea typeface="DejaVu Sans"/>
              </a:rPr>
              <a:t>32</a:t>
            </a:fld>
            <a:endParaRPr lang="en-IN" sz="1800" b="0" strike="noStrike" spc="-1">
              <a:latin typeface="Arial"/>
            </a:endParaRPr>
          </a:p>
        </p:txBody>
      </p:sp>
      <p:pic>
        <p:nvPicPr>
          <p:cNvPr id="314"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307440" y="136800"/>
            <a:ext cx="8528040" cy="1277280"/>
          </a:xfrm>
          <a:prstGeom prst="rect">
            <a:avLst/>
          </a:prstGeom>
          <a:noFill/>
          <a:ln>
            <a:noFill/>
          </a:ln>
        </p:spPr>
        <p:style>
          <a:lnRef idx="0">
            <a:scrgbClr r="0" g="0" b="0"/>
          </a:lnRef>
          <a:fillRef idx="0">
            <a:scrgbClr r="0" g="0" b="0"/>
          </a:fillRef>
          <a:effectRef idx="0">
            <a:scrgbClr r="0" g="0" b="0"/>
          </a:effectRef>
          <a:fontRef idx="minor"/>
        </p:style>
        <p:txBody>
          <a:bodyPr lIns="0" tIns="133200" rIns="0" bIns="0"/>
          <a:lstStyle/>
          <a:p>
            <a:pPr marL="2814840">
              <a:lnSpc>
                <a:spcPct val="100000"/>
              </a:lnSpc>
            </a:pPr>
            <a:r>
              <a:rPr lang="en-IN" sz="3600" b="1" u="heavy" strike="noStrike" spc="-1">
                <a:solidFill>
                  <a:srgbClr val="FF0000"/>
                </a:solidFill>
                <a:uFillTx/>
                <a:latin typeface="Arial"/>
                <a:ea typeface="DejaVu Sans"/>
              </a:rPr>
              <a:t>Expressways</a:t>
            </a:r>
            <a:endParaRPr lang="en-IN" sz="3600" b="0" strike="noStrike" spc="-1">
              <a:latin typeface="Arial"/>
            </a:endParaRPr>
          </a:p>
        </p:txBody>
      </p:sp>
      <p:sp>
        <p:nvSpPr>
          <p:cNvPr id="316" name="CustomShape 2"/>
          <p:cNvSpPr/>
          <p:nvPr/>
        </p:nvSpPr>
        <p:spPr>
          <a:xfrm>
            <a:off x="383400" y="1024920"/>
            <a:ext cx="8377920" cy="2241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3840" indent="-109800" algn="just">
              <a:lnSpc>
                <a:spcPct val="100000"/>
              </a:lnSpc>
              <a:buClr>
                <a:srgbClr val="000000"/>
              </a:buClr>
              <a:buFont typeface="Symbol"/>
              <a:buChar char=""/>
            </a:pPr>
            <a:r>
              <a:rPr lang="en-IN" sz="3200" b="0" strike="noStrike" spc="-1">
                <a:solidFill>
                  <a:srgbClr val="000000"/>
                </a:solidFill>
                <a:latin typeface="Arial"/>
                <a:ea typeface="DejaVu Sans"/>
              </a:rPr>
              <a:t>Heavy traffic at high speed</a:t>
            </a:r>
            <a:r>
              <a:rPr lang="en-IN" sz="3200" b="0" strike="noStrike" spc="-86">
                <a:solidFill>
                  <a:srgbClr val="000000"/>
                </a:solidFill>
                <a:latin typeface="Arial"/>
                <a:ea typeface="DejaVu Sans"/>
              </a:rPr>
              <a:t> </a:t>
            </a:r>
            <a:r>
              <a:rPr lang="en-IN" sz="3200" b="0" strike="noStrike" spc="-1">
                <a:solidFill>
                  <a:srgbClr val="000000"/>
                </a:solidFill>
                <a:latin typeface="Arial"/>
                <a:ea typeface="DejaVu Sans"/>
              </a:rPr>
              <a:t>(120km/hrs)</a:t>
            </a:r>
            <a:endParaRPr lang="en-IN" sz="3200" b="0" strike="noStrike" spc="-1">
              <a:latin typeface="Arial"/>
            </a:endParaRPr>
          </a:p>
          <a:p>
            <a:pPr marL="355680" indent="-341640" algn="just">
              <a:lnSpc>
                <a:spcPct val="100000"/>
              </a:lnSpc>
              <a:spcBef>
                <a:spcPts val="765"/>
              </a:spcBef>
              <a:buClr>
                <a:srgbClr val="000000"/>
              </a:buClr>
              <a:buFont typeface="Symbol"/>
              <a:buChar char=""/>
            </a:pPr>
            <a:r>
              <a:rPr lang="en-IN" sz="3200" b="0" strike="noStrike" spc="-1">
                <a:solidFill>
                  <a:srgbClr val="000000"/>
                </a:solidFill>
                <a:latin typeface="Arial"/>
                <a:ea typeface="DejaVu Sans"/>
              </a:rPr>
              <a:t>Connects major points of traffic</a:t>
            </a:r>
            <a:r>
              <a:rPr lang="en-IN" sz="3200" b="0" strike="noStrike" spc="-21">
                <a:solidFill>
                  <a:srgbClr val="000000"/>
                </a:solidFill>
                <a:latin typeface="Arial"/>
                <a:ea typeface="DejaVu Sans"/>
              </a:rPr>
              <a:t> </a:t>
            </a:r>
            <a:r>
              <a:rPr lang="en-IN" sz="3200" b="0" strike="noStrike" spc="-1">
                <a:solidFill>
                  <a:srgbClr val="000000"/>
                </a:solidFill>
                <a:latin typeface="Arial"/>
                <a:ea typeface="DejaVu Sans"/>
              </a:rPr>
              <a:t>generation</a:t>
            </a:r>
            <a:endParaRPr lang="en-IN" sz="3200" b="0" strike="noStrike" spc="-1">
              <a:latin typeface="Arial"/>
            </a:endParaRPr>
          </a:p>
          <a:p>
            <a:pPr marL="355680" indent="-341640" algn="just">
              <a:lnSpc>
                <a:spcPct val="100000"/>
              </a:lnSpc>
              <a:spcBef>
                <a:spcPts val="771"/>
              </a:spcBef>
              <a:buClr>
                <a:srgbClr val="000000"/>
              </a:buClr>
              <a:buFont typeface="Symbol"/>
              <a:buChar char=""/>
            </a:pPr>
            <a:r>
              <a:rPr lang="en-IN" sz="3200" b="0" strike="noStrike" spc="-1">
                <a:solidFill>
                  <a:srgbClr val="000000"/>
                </a:solidFill>
                <a:latin typeface="Arial"/>
                <a:ea typeface="DejaVu Sans"/>
              </a:rPr>
              <a:t>No slow moving traffic</a:t>
            </a:r>
            <a:r>
              <a:rPr lang="en-IN" sz="3200" b="0" strike="noStrike" spc="-120">
                <a:solidFill>
                  <a:srgbClr val="000000"/>
                </a:solidFill>
                <a:latin typeface="Arial"/>
                <a:ea typeface="DejaVu Sans"/>
              </a:rPr>
              <a:t> </a:t>
            </a:r>
            <a:r>
              <a:rPr lang="en-IN" sz="3200" b="0" strike="noStrike" spc="-1">
                <a:solidFill>
                  <a:srgbClr val="000000"/>
                </a:solidFill>
                <a:latin typeface="Arial"/>
                <a:ea typeface="DejaVu Sans"/>
              </a:rPr>
              <a:t>allowed</a:t>
            </a:r>
            <a:endParaRPr lang="en-IN" sz="3200" b="0" strike="noStrike" spc="-1">
              <a:latin typeface="Arial"/>
            </a:endParaRPr>
          </a:p>
          <a:p>
            <a:pPr marL="123840" indent="-109800" algn="just">
              <a:lnSpc>
                <a:spcPct val="120000"/>
              </a:lnSpc>
              <a:buClr>
                <a:srgbClr val="000000"/>
              </a:buClr>
              <a:buFont typeface="Symbol"/>
              <a:buChar char=""/>
            </a:pPr>
            <a:r>
              <a:rPr lang="en-IN" sz="3200" b="0" strike="noStrike" spc="-1">
                <a:solidFill>
                  <a:srgbClr val="000000"/>
                </a:solidFill>
                <a:latin typeface="Arial"/>
                <a:ea typeface="DejaVu Sans"/>
              </a:rPr>
              <a:t>No loading,</a:t>
            </a:r>
            <a:r>
              <a:rPr lang="en-IN" sz="3200" b="0" strike="noStrike" spc="-75">
                <a:solidFill>
                  <a:srgbClr val="000000"/>
                </a:solidFill>
                <a:latin typeface="Arial"/>
                <a:ea typeface="DejaVu Sans"/>
              </a:rPr>
              <a:t> </a:t>
            </a:r>
            <a:endParaRPr lang="en-IN" sz="3200" b="0" strike="noStrike" spc="-1">
              <a:latin typeface="Arial"/>
            </a:endParaRPr>
          </a:p>
        </p:txBody>
      </p:sp>
      <p:sp>
        <p:nvSpPr>
          <p:cNvPr id="317" name="CustomShape 3"/>
          <p:cNvSpPr/>
          <p:nvPr/>
        </p:nvSpPr>
        <p:spPr>
          <a:xfrm>
            <a:off x="558360" y="3298320"/>
            <a:ext cx="8028000" cy="322992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18" name="CustomShape 4"/>
          <p:cNvSpPr/>
          <p:nvPr/>
        </p:nvSpPr>
        <p:spPr>
          <a:xfrm>
            <a:off x="914400" y="6529680"/>
            <a:ext cx="7085160" cy="273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800" b="0" strike="noStrike" spc="-1">
                <a:solidFill>
                  <a:srgbClr val="000000"/>
                </a:solidFill>
                <a:latin typeface="Arial"/>
                <a:ea typeface="DejaVu Sans"/>
              </a:rPr>
              <a:t>             The Mumbai-Pune Expressway as seen  from</a:t>
            </a:r>
            <a:r>
              <a:rPr lang="en-IN" sz="1800" b="0" strike="noStrike" spc="-86">
                <a:solidFill>
                  <a:srgbClr val="000000"/>
                </a:solidFill>
                <a:latin typeface="Arial"/>
                <a:ea typeface="DejaVu Sans"/>
              </a:rPr>
              <a:t> </a:t>
            </a:r>
            <a:r>
              <a:rPr lang="en-IN" sz="1800" b="0" strike="noStrike" spc="-1">
                <a:solidFill>
                  <a:srgbClr val="000000"/>
                </a:solidFill>
                <a:latin typeface="Arial"/>
                <a:ea typeface="DejaVu Sans"/>
              </a:rPr>
              <a:t>Khandala</a:t>
            </a:r>
            <a:endParaRPr lang="en-IN" sz="1800" b="0" strike="noStrike" spc="-1">
              <a:latin typeface="Arial"/>
            </a:endParaRPr>
          </a:p>
        </p:txBody>
      </p:sp>
      <p:sp>
        <p:nvSpPr>
          <p:cNvPr id="319" name="CustomShape 5"/>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F2EED75A-58FC-4714-93C4-FAAB2A1D1264}" type="slidenum">
              <a:rPr lang="en-IN" sz="1800" b="0" strike="noStrike" spc="-1">
                <a:solidFill>
                  <a:srgbClr val="B2B2B2"/>
                </a:solidFill>
                <a:latin typeface="Calibri"/>
                <a:ea typeface="DejaVu Sans"/>
              </a:rPr>
              <a:t>33</a:t>
            </a:fld>
            <a:endParaRPr lang="en-IN" sz="1800" b="0" strike="noStrike" spc="-1">
              <a:latin typeface="Arial"/>
            </a:endParaRPr>
          </a:p>
        </p:txBody>
      </p:sp>
      <p:pic>
        <p:nvPicPr>
          <p:cNvPr id="320" name="Picture 2"/>
          <p:cNvPicPr/>
          <p:nvPr/>
        </p:nvPicPr>
        <p:blipFill>
          <a:blip r:embed="rId3"/>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307440" y="136800"/>
            <a:ext cx="8528040" cy="1391760"/>
          </a:xfrm>
          <a:prstGeom prst="rect">
            <a:avLst/>
          </a:prstGeom>
          <a:noFill/>
          <a:ln>
            <a:noFill/>
          </a:ln>
        </p:spPr>
        <p:style>
          <a:lnRef idx="0">
            <a:scrgbClr r="0" g="0" b="0"/>
          </a:lnRef>
          <a:fillRef idx="0">
            <a:scrgbClr r="0" g="0" b="0"/>
          </a:fillRef>
          <a:effectRef idx="0">
            <a:scrgbClr r="0" g="0" b="0"/>
          </a:effectRef>
          <a:fontRef idx="minor"/>
        </p:style>
        <p:txBody>
          <a:bodyPr lIns="0" tIns="247680" rIns="0" bIns="0"/>
          <a:lstStyle/>
          <a:p>
            <a:pPr marL="2370960">
              <a:lnSpc>
                <a:spcPct val="100000"/>
              </a:lnSpc>
            </a:pPr>
            <a:r>
              <a:rPr lang="en-IN" sz="3600" b="0" u="heavy" strike="noStrike" spc="-1">
                <a:solidFill>
                  <a:srgbClr val="C00000"/>
                </a:solidFill>
                <a:uFillTx/>
                <a:latin typeface="Arial"/>
                <a:ea typeface="DejaVu Sans"/>
              </a:rPr>
              <a:t>National</a:t>
            </a:r>
            <a:r>
              <a:rPr lang="en-IN" sz="3600" b="0" u="heavy" strike="noStrike" spc="-103">
                <a:solidFill>
                  <a:srgbClr val="C00000"/>
                </a:solidFill>
                <a:uFillTx/>
                <a:latin typeface="Arial"/>
                <a:ea typeface="DejaVu Sans"/>
              </a:rPr>
              <a:t> </a:t>
            </a:r>
            <a:r>
              <a:rPr lang="en-IN" sz="3600" b="0" u="heavy" strike="noStrike" spc="-1">
                <a:solidFill>
                  <a:srgbClr val="C00000"/>
                </a:solidFill>
                <a:uFillTx/>
                <a:latin typeface="Arial"/>
                <a:ea typeface="DejaVu Sans"/>
              </a:rPr>
              <a:t>Highways</a:t>
            </a:r>
            <a:endParaRPr lang="en-IN" sz="3600" b="0" strike="noStrike" spc="-1">
              <a:latin typeface="Arial"/>
            </a:endParaRPr>
          </a:p>
        </p:txBody>
      </p:sp>
      <p:sp>
        <p:nvSpPr>
          <p:cNvPr id="322" name="CustomShape 2"/>
          <p:cNvSpPr/>
          <p:nvPr/>
        </p:nvSpPr>
        <p:spPr>
          <a:xfrm>
            <a:off x="383400" y="1028880"/>
            <a:ext cx="8377560" cy="424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2400" b="0" strike="noStrike" spc="-1">
                <a:solidFill>
                  <a:srgbClr val="000000"/>
                </a:solidFill>
                <a:latin typeface="Arial"/>
                <a:ea typeface="DejaVu Sans"/>
              </a:rPr>
              <a:t>NH are the main highways running through the length and  breadth of India, connecting major parts, capital of large states and large industrial and  tourist centers.</a:t>
            </a:r>
            <a:endParaRPr lang="en-IN" sz="2400" b="0" strike="noStrike" spc="-1">
              <a:latin typeface="Arial"/>
            </a:endParaRPr>
          </a:p>
          <a:p>
            <a:pPr marL="355680" indent="-341640" algn="just">
              <a:lnSpc>
                <a:spcPct val="100000"/>
              </a:lnSpc>
              <a:spcBef>
                <a:spcPts val="575"/>
              </a:spcBef>
              <a:buClr>
                <a:srgbClr val="000000"/>
              </a:buClr>
              <a:buFont typeface="Symbol"/>
              <a:buChar char=""/>
            </a:pPr>
            <a:r>
              <a:rPr lang="en-IN" sz="2400" b="0" strike="noStrike" spc="-1">
                <a:solidFill>
                  <a:srgbClr val="000000"/>
                </a:solidFill>
                <a:latin typeface="Arial"/>
                <a:ea typeface="DejaVu Sans"/>
              </a:rPr>
              <a:t>The national highways have a total length of 70,548 kms.  Indian highways cover 2% of the total road network of India  and carry 40% of the total</a:t>
            </a:r>
            <a:r>
              <a:rPr lang="en-IN" sz="2400" b="0" strike="noStrike" spc="-63">
                <a:solidFill>
                  <a:srgbClr val="000000"/>
                </a:solidFill>
                <a:latin typeface="Arial"/>
                <a:ea typeface="DejaVu Sans"/>
              </a:rPr>
              <a:t> </a:t>
            </a:r>
            <a:r>
              <a:rPr lang="en-IN" sz="2400" b="0" strike="noStrike" spc="-1">
                <a:solidFill>
                  <a:srgbClr val="000000"/>
                </a:solidFill>
                <a:latin typeface="Arial"/>
                <a:ea typeface="DejaVu Sans"/>
              </a:rPr>
              <a:t>traffic.</a:t>
            </a:r>
            <a:endParaRPr lang="en-IN" sz="2400" b="0" strike="noStrike" spc="-1">
              <a:latin typeface="Arial"/>
            </a:endParaRPr>
          </a:p>
          <a:p>
            <a:pPr marL="355680" indent="-341640" algn="just">
              <a:lnSpc>
                <a:spcPct val="100000"/>
              </a:lnSpc>
              <a:spcBef>
                <a:spcPts val="575"/>
              </a:spcBef>
              <a:buClr>
                <a:srgbClr val="000000"/>
              </a:buClr>
              <a:buFont typeface="Symbol"/>
              <a:buChar char=""/>
            </a:pPr>
            <a:r>
              <a:rPr lang="en-IN" sz="2400" b="0" strike="noStrike" spc="-1">
                <a:solidFill>
                  <a:srgbClr val="000000"/>
                </a:solidFill>
                <a:latin typeface="Arial"/>
                <a:ea typeface="DejaVu Sans"/>
              </a:rPr>
              <a:t>The highway connecting Delhi-Ambala-Amritsar is denoted  as NH---, whereas a bifurcation of this highway beyond  Jalandar to Srinagar is denoted</a:t>
            </a:r>
            <a:r>
              <a:rPr lang="en-IN" sz="2400" b="0" strike="noStrike" spc="89">
                <a:solidFill>
                  <a:srgbClr val="000000"/>
                </a:solidFill>
                <a:latin typeface="Arial"/>
                <a:ea typeface="DejaVu Sans"/>
              </a:rPr>
              <a:t> </a:t>
            </a:r>
            <a:r>
              <a:rPr lang="en-IN" sz="2400" b="0" strike="noStrike" spc="-1">
                <a:solidFill>
                  <a:srgbClr val="000000"/>
                </a:solidFill>
                <a:latin typeface="Arial"/>
                <a:ea typeface="DejaVu Sans"/>
              </a:rPr>
              <a:t>NH----A</a:t>
            </a:r>
            <a:endParaRPr lang="en-IN" sz="2400" b="0" strike="noStrike" spc="-1">
              <a:latin typeface="Arial"/>
            </a:endParaRPr>
          </a:p>
          <a:p>
            <a:pPr marL="355680" indent="-341640" algn="just">
              <a:lnSpc>
                <a:spcPct val="100000"/>
              </a:lnSpc>
              <a:spcBef>
                <a:spcPts val="581"/>
              </a:spcBef>
              <a:buClr>
                <a:srgbClr val="000000"/>
              </a:buClr>
              <a:buFont typeface="Symbol"/>
              <a:buChar char=""/>
            </a:pPr>
            <a:r>
              <a:rPr lang="en-IN" sz="2400" b="0" strike="noStrike" spc="-1">
                <a:solidFill>
                  <a:srgbClr val="000000"/>
                </a:solidFill>
                <a:latin typeface="Arial"/>
                <a:ea typeface="DejaVu Sans"/>
              </a:rPr>
              <a:t>The longest highway in India is NH--- which stretches from  Varansi in Uttar Pradesh to Kanyakumari.</a:t>
            </a:r>
            <a:endParaRPr lang="en-IN" sz="2400" b="0" strike="noStrike" spc="-1">
              <a:latin typeface="Arial"/>
            </a:endParaRPr>
          </a:p>
        </p:txBody>
      </p:sp>
      <p:sp>
        <p:nvSpPr>
          <p:cNvPr id="323"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315EDB2F-10A3-4B3E-A5D5-57FAEC7F9C01}" type="slidenum">
              <a:rPr lang="en-IN" sz="1800" b="0" strike="noStrike" spc="-1">
                <a:solidFill>
                  <a:srgbClr val="B2B2B2"/>
                </a:solidFill>
                <a:latin typeface="Calibri"/>
                <a:ea typeface="DejaVu Sans"/>
              </a:rPr>
              <a:t>34</a:t>
            </a:fld>
            <a:endParaRPr lang="en-IN" sz="1800" b="0" strike="noStrike" spc="-1">
              <a:latin typeface="Arial"/>
            </a:endParaRPr>
          </a:p>
        </p:txBody>
      </p:sp>
      <p:pic>
        <p:nvPicPr>
          <p:cNvPr id="324"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1879560" y="308160"/>
            <a:ext cx="538452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3600" b="0" u="heavy" strike="noStrike" spc="-1">
                <a:solidFill>
                  <a:srgbClr val="C00000"/>
                </a:solidFill>
                <a:uFillTx/>
                <a:latin typeface="Arial"/>
                <a:ea typeface="DejaVu Sans"/>
              </a:rPr>
              <a:t>National</a:t>
            </a:r>
            <a:r>
              <a:rPr lang="en-IN" sz="3600" b="0" u="heavy" strike="noStrike" spc="-21">
                <a:solidFill>
                  <a:srgbClr val="C00000"/>
                </a:solidFill>
                <a:uFillTx/>
                <a:latin typeface="Arial"/>
                <a:ea typeface="DejaVu Sans"/>
              </a:rPr>
              <a:t> </a:t>
            </a:r>
            <a:r>
              <a:rPr lang="en-IN" sz="3600" b="0" u="heavy" strike="noStrike" spc="-1">
                <a:solidFill>
                  <a:srgbClr val="C00000"/>
                </a:solidFill>
                <a:uFillTx/>
                <a:latin typeface="Arial"/>
                <a:ea typeface="DejaVu Sans"/>
              </a:rPr>
              <a:t>Highways</a:t>
            </a:r>
            <a:r>
              <a:rPr lang="en-IN" sz="3600" b="0" strike="noStrike" spc="-1">
                <a:solidFill>
                  <a:srgbClr val="C00000"/>
                </a:solidFill>
                <a:latin typeface="Arial"/>
                <a:ea typeface="DejaVu Sans"/>
              </a:rPr>
              <a:t>	cont…</a:t>
            </a:r>
            <a:endParaRPr lang="en-IN" sz="3600" b="0" strike="noStrike" spc="-1">
              <a:latin typeface="Arial"/>
            </a:endParaRPr>
          </a:p>
        </p:txBody>
      </p:sp>
      <p:sp>
        <p:nvSpPr>
          <p:cNvPr id="326" name="CustomShape 2"/>
          <p:cNvSpPr/>
          <p:nvPr/>
        </p:nvSpPr>
        <p:spPr>
          <a:xfrm>
            <a:off x="5105520" y="2666880"/>
            <a:ext cx="4037760" cy="2281320"/>
          </a:xfrm>
          <a:prstGeom prst="rect">
            <a:avLst/>
          </a:prstGeom>
          <a:noFill/>
          <a:ln>
            <a:noFill/>
          </a:ln>
        </p:spPr>
        <p:style>
          <a:lnRef idx="0">
            <a:scrgbClr r="0" g="0" b="0"/>
          </a:lnRef>
          <a:fillRef idx="0">
            <a:scrgbClr r="0" g="0" b="0"/>
          </a:fillRef>
          <a:effectRef idx="0">
            <a:scrgbClr r="0" g="0" b="0"/>
          </a:effectRef>
          <a:fontRef idx="minor"/>
        </p:style>
        <p:txBody>
          <a:bodyPr lIns="0" tIns="1800" rIns="0" bIns="0"/>
          <a:lstStyle/>
          <a:p>
            <a:pPr>
              <a:lnSpc>
                <a:spcPct val="100000"/>
              </a:lnSpc>
              <a:spcBef>
                <a:spcPts val="14"/>
              </a:spcBef>
            </a:pPr>
            <a:endParaRPr lang="en-IN" sz="1800" b="0" strike="noStrike" spc="-1">
              <a:latin typeface="Arial"/>
            </a:endParaRPr>
          </a:p>
          <a:p>
            <a:pPr>
              <a:lnSpc>
                <a:spcPct val="100000"/>
              </a:lnSpc>
            </a:pPr>
            <a:r>
              <a:rPr lang="en-IN" sz="2400" b="1" strike="noStrike" spc="-1">
                <a:solidFill>
                  <a:srgbClr val="000000"/>
                </a:solidFill>
                <a:latin typeface="Arial"/>
                <a:ea typeface="DejaVu Sans"/>
              </a:rPr>
              <a:t>ms) connecting</a:t>
            </a:r>
            <a:r>
              <a:rPr lang="en-IN" sz="2400" b="1" strike="noStrike" spc="-49">
                <a:solidFill>
                  <a:srgbClr val="000000"/>
                </a:solidFill>
                <a:latin typeface="Arial"/>
                <a:ea typeface="DejaVu Sans"/>
              </a:rPr>
              <a:t> </a:t>
            </a:r>
            <a:r>
              <a:rPr lang="en-IN" sz="2400" b="1" strike="noStrike" spc="-1">
                <a:solidFill>
                  <a:srgbClr val="000000"/>
                </a:solidFill>
                <a:latin typeface="Arial"/>
                <a:ea typeface="DejaVu Sans"/>
              </a:rPr>
              <a:t>Delhi-</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spcBef>
                <a:spcPts val="14"/>
              </a:spcBef>
            </a:pPr>
            <a:endParaRPr lang="en-IN" sz="2400" b="0" strike="noStrike" spc="-1">
              <a:latin typeface="Arial"/>
            </a:endParaRPr>
          </a:p>
          <a:p>
            <a:pPr marL="151920">
              <a:lnSpc>
                <a:spcPct val="100000"/>
              </a:lnSpc>
            </a:pPr>
            <a:r>
              <a:rPr lang="en-IN" sz="2400" b="0" strike="noStrike" spc="-1">
                <a:solidFill>
                  <a:srgbClr val="000000"/>
                </a:solidFill>
                <a:latin typeface="Arial"/>
                <a:ea typeface="DejaVu Sans"/>
              </a:rPr>
              <a:t>)</a:t>
            </a:r>
            <a:endParaRPr lang="en-IN" sz="2400" b="0" strike="noStrike" spc="-1">
              <a:latin typeface="Arial"/>
            </a:endParaRPr>
          </a:p>
        </p:txBody>
      </p:sp>
      <p:sp>
        <p:nvSpPr>
          <p:cNvPr id="327" name="CustomShape 3"/>
          <p:cNvSpPr/>
          <p:nvPr/>
        </p:nvSpPr>
        <p:spPr>
          <a:xfrm>
            <a:off x="231120" y="1590840"/>
            <a:ext cx="8339760" cy="4389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2800" b="0" strike="noStrike" spc="-1">
                <a:solidFill>
                  <a:srgbClr val="000000"/>
                </a:solidFill>
                <a:latin typeface="Arial"/>
                <a:ea typeface="DejaVu Sans"/>
              </a:rPr>
              <a:t>The shortest highway is NH47A which stretches  from Ernakulam to Kochi and covers total length of  4</a:t>
            </a:r>
            <a:r>
              <a:rPr lang="en-IN" sz="2800" b="0" strike="noStrike" spc="-89">
                <a:solidFill>
                  <a:srgbClr val="000000"/>
                </a:solidFill>
                <a:latin typeface="Arial"/>
                <a:ea typeface="DejaVu Sans"/>
              </a:rPr>
              <a:t> </a:t>
            </a:r>
            <a:r>
              <a:rPr lang="en-IN" sz="2800" b="0" strike="noStrike" spc="-1">
                <a:solidFill>
                  <a:srgbClr val="000000"/>
                </a:solidFill>
                <a:latin typeface="Arial"/>
                <a:ea typeface="DejaVu Sans"/>
              </a:rPr>
              <a:t>Kms.</a:t>
            </a:r>
            <a:endParaRPr lang="en-IN" sz="2800" b="0" strike="noStrike" spc="-1">
              <a:latin typeface="Arial"/>
            </a:endParaRPr>
          </a:p>
          <a:p>
            <a:pPr marL="355680" indent="-341640">
              <a:lnSpc>
                <a:spcPct val="100000"/>
              </a:lnSpc>
              <a:spcBef>
                <a:spcPts val="1454"/>
              </a:spcBef>
              <a:buClr>
                <a:srgbClr val="000000"/>
              </a:buClr>
              <a:buFont typeface="Arial"/>
              <a:buChar char="•"/>
            </a:pPr>
            <a:r>
              <a:rPr lang="en-IN" sz="2400" b="1" u="heavy" strike="noStrike" spc="-1">
                <a:solidFill>
                  <a:srgbClr val="000000"/>
                </a:solidFill>
                <a:uFillTx/>
                <a:latin typeface="Arial"/>
                <a:ea typeface="DejaVu Sans"/>
              </a:rPr>
              <a:t>Golden Quadrilateral </a:t>
            </a:r>
            <a:r>
              <a:rPr lang="en-IN" sz="2400" b="1" strike="noStrike" spc="-1">
                <a:solidFill>
                  <a:srgbClr val="000000"/>
                </a:solidFill>
                <a:latin typeface="Arial"/>
                <a:ea typeface="DejaVu Sans"/>
              </a:rPr>
              <a:t>– (5,846</a:t>
            </a:r>
            <a:r>
              <a:rPr lang="en-IN" sz="2400" b="1" strike="noStrike" spc="-94">
                <a:solidFill>
                  <a:srgbClr val="000000"/>
                </a:solidFill>
                <a:latin typeface="Arial"/>
                <a:ea typeface="DejaVu Sans"/>
              </a:rPr>
              <a:t> </a:t>
            </a:r>
            <a:r>
              <a:rPr lang="en-IN" sz="2400" b="1" strike="noStrike" spc="-1">
                <a:solidFill>
                  <a:srgbClr val="000000"/>
                </a:solidFill>
                <a:latin typeface="Arial"/>
                <a:ea typeface="DejaVu Sans"/>
              </a:rPr>
              <a:t>K</a:t>
            </a:r>
            <a:endParaRPr lang="en-IN" sz="2400" b="0" strike="noStrike" spc="-1">
              <a:latin typeface="Arial"/>
            </a:endParaRPr>
          </a:p>
          <a:p>
            <a:pPr marL="355680">
              <a:lnSpc>
                <a:spcPct val="100000"/>
              </a:lnSpc>
            </a:pPr>
            <a:r>
              <a:rPr lang="en-IN" sz="2400" b="1" strike="noStrike" spc="-1">
                <a:solidFill>
                  <a:srgbClr val="000000"/>
                </a:solidFill>
                <a:latin typeface="Arial"/>
                <a:ea typeface="DejaVu Sans"/>
              </a:rPr>
              <a:t>Kolkata-Chennai-Mumbai</a:t>
            </a:r>
            <a:endParaRPr lang="en-IN" sz="2400" b="0" strike="noStrike" spc="-1">
              <a:latin typeface="Arial"/>
            </a:endParaRPr>
          </a:p>
          <a:p>
            <a:pPr marL="756360" lvl="1" indent="-285120">
              <a:lnSpc>
                <a:spcPct val="100000"/>
              </a:lnSpc>
              <a:spcBef>
                <a:spcPts val="1440"/>
              </a:spcBef>
              <a:buClr>
                <a:srgbClr val="000000"/>
              </a:buClr>
              <a:buFont typeface="Wingdings" charset="2"/>
              <a:buChar char=""/>
            </a:pPr>
            <a:r>
              <a:rPr lang="en-IN" sz="2400" b="0" strike="noStrike" spc="-1">
                <a:solidFill>
                  <a:srgbClr val="000000"/>
                </a:solidFill>
                <a:latin typeface="Arial"/>
                <a:ea typeface="DejaVu Sans"/>
              </a:rPr>
              <a:t>NH-2 Delhi- Kol (1453</a:t>
            </a:r>
            <a:r>
              <a:rPr lang="en-IN" sz="2400" b="0" strike="noStrike" spc="1">
                <a:solidFill>
                  <a:srgbClr val="000000"/>
                </a:solidFill>
                <a:latin typeface="Arial"/>
                <a:ea typeface="DejaVu Sans"/>
              </a:rPr>
              <a:t> </a:t>
            </a:r>
            <a:r>
              <a:rPr lang="en-IN" sz="2400" b="0" strike="noStrike" spc="-1">
                <a:solidFill>
                  <a:srgbClr val="000000"/>
                </a:solidFill>
                <a:latin typeface="Arial"/>
                <a:ea typeface="DejaVu Sans"/>
              </a:rPr>
              <a:t>km)</a:t>
            </a:r>
            <a:endParaRPr lang="en-IN" sz="2400" b="0" strike="noStrike" spc="-1">
              <a:latin typeface="Arial"/>
            </a:endParaRPr>
          </a:p>
          <a:p>
            <a:pPr marL="469800">
              <a:lnSpc>
                <a:spcPct val="100000"/>
              </a:lnSpc>
              <a:spcBef>
                <a:spcPts val="1440"/>
              </a:spcBef>
            </a:pPr>
            <a:r>
              <a:rPr lang="en-IN" sz="2400" b="0" strike="noStrike" spc="-1">
                <a:solidFill>
                  <a:srgbClr val="000000"/>
                </a:solidFill>
                <a:latin typeface="Wingdings"/>
                <a:ea typeface="DejaVu Sans"/>
              </a:rPr>
              <a:t></a:t>
            </a:r>
            <a:r>
              <a:rPr lang="en-IN" sz="2400" b="0" strike="noStrike" spc="-1">
                <a:solidFill>
                  <a:srgbClr val="000000"/>
                </a:solidFill>
                <a:latin typeface="Times New Roman"/>
                <a:ea typeface="DejaVu Sans"/>
              </a:rPr>
              <a:t> </a:t>
            </a:r>
            <a:r>
              <a:rPr lang="en-IN" sz="2400" b="0" strike="noStrike" spc="-1">
                <a:solidFill>
                  <a:srgbClr val="000000"/>
                </a:solidFill>
                <a:latin typeface="Arial"/>
                <a:ea typeface="DejaVu Sans"/>
              </a:rPr>
              <a:t>NH 4,7 Che-Mum</a:t>
            </a:r>
            <a:r>
              <a:rPr lang="en-IN" sz="2400" b="0" strike="noStrike" spc="-233">
                <a:solidFill>
                  <a:srgbClr val="000000"/>
                </a:solidFill>
                <a:latin typeface="Arial"/>
                <a:ea typeface="DejaVu Sans"/>
              </a:rPr>
              <a:t> </a:t>
            </a:r>
            <a:r>
              <a:rPr lang="en-IN" sz="2400" b="0" strike="noStrike" spc="-1">
                <a:solidFill>
                  <a:srgbClr val="000000"/>
                </a:solidFill>
                <a:latin typeface="Arial"/>
                <a:ea typeface="DejaVu Sans"/>
              </a:rPr>
              <a:t>(1290km)</a:t>
            </a:r>
            <a:endParaRPr lang="en-IN" sz="2400" b="0" strike="noStrike" spc="-1">
              <a:latin typeface="Arial"/>
            </a:endParaRPr>
          </a:p>
          <a:p>
            <a:pPr marL="469800">
              <a:lnSpc>
                <a:spcPct val="100000"/>
              </a:lnSpc>
              <a:spcBef>
                <a:spcPts val="1440"/>
              </a:spcBef>
            </a:pPr>
            <a:r>
              <a:rPr lang="en-IN" sz="2400" b="0" strike="noStrike" spc="-1">
                <a:solidFill>
                  <a:srgbClr val="000000"/>
                </a:solidFill>
                <a:latin typeface="Wingdings"/>
                <a:ea typeface="DejaVu Sans"/>
              </a:rPr>
              <a:t></a:t>
            </a:r>
            <a:r>
              <a:rPr lang="en-IN" sz="2400" b="0" strike="noStrike" spc="-1">
                <a:solidFill>
                  <a:srgbClr val="000000"/>
                </a:solidFill>
                <a:latin typeface="Times New Roman"/>
                <a:ea typeface="DejaVu Sans"/>
              </a:rPr>
              <a:t> </a:t>
            </a:r>
            <a:r>
              <a:rPr lang="en-IN" sz="2400" b="0" strike="noStrike" spc="-1">
                <a:solidFill>
                  <a:srgbClr val="000000"/>
                </a:solidFill>
                <a:latin typeface="Arial"/>
                <a:ea typeface="DejaVu Sans"/>
              </a:rPr>
              <a:t>NH5&amp;6 Kol- Che (1684</a:t>
            </a:r>
            <a:r>
              <a:rPr lang="en-IN" sz="2400" b="0" strike="noStrike" spc="-270">
                <a:solidFill>
                  <a:srgbClr val="000000"/>
                </a:solidFill>
                <a:latin typeface="Arial"/>
                <a:ea typeface="DejaVu Sans"/>
              </a:rPr>
              <a:t> K</a:t>
            </a:r>
            <a:r>
              <a:rPr lang="en-IN" sz="2400" b="0" strike="noStrike" spc="-1">
                <a:solidFill>
                  <a:srgbClr val="000000"/>
                </a:solidFill>
                <a:latin typeface="Arial"/>
                <a:ea typeface="DejaVu Sans"/>
              </a:rPr>
              <a:t>m)</a:t>
            </a:r>
            <a:endParaRPr lang="en-IN" sz="2400" b="0" strike="noStrike" spc="-1">
              <a:latin typeface="Arial"/>
            </a:endParaRPr>
          </a:p>
          <a:p>
            <a:pPr marL="756360" lvl="1" indent="-285120">
              <a:lnSpc>
                <a:spcPct val="100000"/>
              </a:lnSpc>
              <a:spcBef>
                <a:spcPts val="1440"/>
              </a:spcBef>
              <a:buClr>
                <a:srgbClr val="000000"/>
              </a:buClr>
              <a:buFont typeface="Wingdings" charset="2"/>
              <a:buChar char=""/>
            </a:pPr>
            <a:r>
              <a:rPr lang="en-IN" sz="2400" b="0" strike="noStrike" spc="-1">
                <a:solidFill>
                  <a:srgbClr val="000000"/>
                </a:solidFill>
                <a:latin typeface="Arial"/>
                <a:ea typeface="DejaVu Sans"/>
              </a:rPr>
              <a:t>NH 8 Del- Mum (1419 km)</a:t>
            </a:r>
            <a:endParaRPr lang="en-IN" sz="2400" b="0" strike="noStrike" spc="-1">
              <a:latin typeface="Arial"/>
            </a:endParaRPr>
          </a:p>
        </p:txBody>
      </p:sp>
      <p:sp>
        <p:nvSpPr>
          <p:cNvPr id="328" name="CustomShape 4"/>
          <p:cNvSpPr/>
          <p:nvPr/>
        </p:nvSpPr>
        <p:spPr>
          <a:xfrm>
            <a:off x="5562720" y="2666880"/>
            <a:ext cx="3579840" cy="41896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29" name="CustomShape 5"/>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9C78EC53-3EDC-4E16-A53F-CB6728AF6780}" type="slidenum">
              <a:rPr lang="en-IN" sz="1800" b="0" strike="noStrike" spc="-1">
                <a:solidFill>
                  <a:srgbClr val="B2B2B2"/>
                </a:solidFill>
                <a:latin typeface="Calibri"/>
                <a:ea typeface="DejaVu Sans"/>
              </a:rPr>
              <a:t>35</a:t>
            </a:fld>
            <a:endParaRPr lang="en-IN" sz="1800" b="0" strike="noStrike" spc="-1">
              <a:latin typeface="Arial"/>
            </a:endParaRPr>
          </a:p>
        </p:txBody>
      </p:sp>
      <p:pic>
        <p:nvPicPr>
          <p:cNvPr id="330" name="Picture 2"/>
          <p:cNvPicPr/>
          <p:nvPr/>
        </p:nvPicPr>
        <p:blipFill>
          <a:blip r:embed="rId3"/>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307440" y="136800"/>
            <a:ext cx="8528040" cy="1239480"/>
          </a:xfrm>
          <a:prstGeom prst="rect">
            <a:avLst/>
          </a:prstGeom>
          <a:noFill/>
          <a:ln>
            <a:noFill/>
          </a:ln>
        </p:spPr>
        <p:style>
          <a:lnRef idx="0">
            <a:scrgbClr r="0" g="0" b="0"/>
          </a:lnRef>
          <a:fillRef idx="0">
            <a:scrgbClr r="0" g="0" b="0"/>
          </a:fillRef>
          <a:effectRef idx="0">
            <a:scrgbClr r="0" g="0" b="0"/>
          </a:effectRef>
          <a:fontRef idx="minor"/>
        </p:style>
        <p:txBody>
          <a:bodyPr lIns="0" tIns="95400" rIns="0" bIns="0"/>
          <a:lstStyle/>
          <a:p>
            <a:pPr marL="2575440">
              <a:lnSpc>
                <a:spcPct val="100000"/>
              </a:lnSpc>
            </a:pPr>
            <a:r>
              <a:rPr lang="en-IN" sz="3600" b="1" u="heavy" strike="noStrike" spc="-1">
                <a:solidFill>
                  <a:srgbClr val="FF0000"/>
                </a:solidFill>
                <a:uFillTx/>
                <a:latin typeface="Arial"/>
                <a:ea typeface="DejaVu Sans"/>
              </a:rPr>
              <a:t>State</a:t>
            </a:r>
            <a:r>
              <a:rPr lang="en-IN" sz="3600" b="1" u="heavy" strike="noStrike" spc="-63">
                <a:solidFill>
                  <a:srgbClr val="FF0000"/>
                </a:solidFill>
                <a:uFillTx/>
                <a:latin typeface="Arial"/>
                <a:ea typeface="DejaVu Sans"/>
              </a:rPr>
              <a:t> </a:t>
            </a:r>
            <a:r>
              <a:rPr lang="en-IN" sz="3600" b="1" u="heavy" strike="noStrike" spc="-1">
                <a:solidFill>
                  <a:srgbClr val="FF0000"/>
                </a:solidFill>
                <a:uFillTx/>
                <a:latin typeface="Arial"/>
                <a:ea typeface="DejaVu Sans"/>
              </a:rPr>
              <a:t>Highways</a:t>
            </a:r>
            <a:endParaRPr lang="en-IN" sz="3600" b="0" strike="noStrike" spc="-1">
              <a:latin typeface="Arial"/>
            </a:endParaRPr>
          </a:p>
        </p:txBody>
      </p:sp>
      <p:sp>
        <p:nvSpPr>
          <p:cNvPr id="332" name="CustomShape 2"/>
          <p:cNvSpPr/>
          <p:nvPr/>
        </p:nvSpPr>
        <p:spPr>
          <a:xfrm>
            <a:off x="231120" y="948600"/>
            <a:ext cx="8194680" cy="4221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3200" b="0" strike="noStrike" spc="-1">
                <a:solidFill>
                  <a:srgbClr val="000000"/>
                </a:solidFill>
                <a:latin typeface="Arial"/>
                <a:ea typeface="DejaVu Sans"/>
              </a:rPr>
              <a:t>They are the  roads of a state,  connecting up with the national highways</a:t>
            </a:r>
            <a:r>
              <a:rPr lang="en-IN" sz="3200" b="0" strike="noStrike" spc="-55">
                <a:solidFill>
                  <a:srgbClr val="000000"/>
                </a:solidFill>
                <a:latin typeface="Arial"/>
                <a:ea typeface="DejaVu Sans"/>
              </a:rPr>
              <a:t> </a:t>
            </a:r>
            <a:r>
              <a:rPr lang="en-IN" sz="3200" b="0" strike="noStrike" spc="-1">
                <a:solidFill>
                  <a:srgbClr val="000000"/>
                </a:solidFill>
                <a:latin typeface="Arial"/>
                <a:ea typeface="DejaVu Sans"/>
              </a:rPr>
              <a:t>of  adjacent states, district head quarters and  important cities within the</a:t>
            </a:r>
            <a:r>
              <a:rPr lang="en-IN" sz="3200" b="0" strike="noStrike" spc="-75">
                <a:solidFill>
                  <a:srgbClr val="000000"/>
                </a:solidFill>
                <a:latin typeface="Arial"/>
                <a:ea typeface="DejaVu Sans"/>
              </a:rPr>
              <a:t> </a:t>
            </a:r>
            <a:r>
              <a:rPr lang="en-IN" sz="3200" b="0" strike="noStrike" spc="-1">
                <a:solidFill>
                  <a:srgbClr val="000000"/>
                </a:solidFill>
                <a:latin typeface="Arial"/>
                <a:ea typeface="DejaVu Sans"/>
              </a:rPr>
              <a:t>state.</a:t>
            </a:r>
            <a:endParaRPr lang="en-IN" sz="3200" b="0" strike="noStrike" spc="-1">
              <a:latin typeface="Arial"/>
            </a:endParaRPr>
          </a:p>
          <a:p>
            <a:pPr>
              <a:lnSpc>
                <a:spcPct val="100000"/>
              </a:lnSpc>
              <a:spcBef>
                <a:spcPts val="31"/>
              </a:spcBef>
            </a:pPr>
            <a:endParaRPr lang="en-IN" sz="3200" b="0" strike="noStrike" spc="-1">
              <a:latin typeface="Arial"/>
            </a:endParaRPr>
          </a:p>
          <a:p>
            <a:pPr marL="355680" indent="-341640">
              <a:lnSpc>
                <a:spcPct val="100000"/>
              </a:lnSpc>
              <a:buClr>
                <a:srgbClr val="000000"/>
              </a:buClr>
              <a:buFont typeface="Arial"/>
              <a:buChar char="•"/>
            </a:pPr>
            <a:r>
              <a:rPr lang="en-IN" sz="3200" b="0" strike="noStrike" spc="-1">
                <a:solidFill>
                  <a:srgbClr val="000000"/>
                </a:solidFill>
                <a:latin typeface="Arial"/>
                <a:ea typeface="DejaVu Sans"/>
              </a:rPr>
              <a:t>Total length of all SH in the country</a:t>
            </a:r>
            <a:r>
              <a:rPr lang="en-IN" sz="3200" b="0" strike="noStrike" spc="-86">
                <a:solidFill>
                  <a:srgbClr val="000000"/>
                </a:solidFill>
                <a:latin typeface="Arial"/>
                <a:ea typeface="DejaVu Sans"/>
              </a:rPr>
              <a:t> </a:t>
            </a:r>
            <a:r>
              <a:rPr lang="en-IN" sz="3200" b="0" strike="noStrike" spc="-1">
                <a:solidFill>
                  <a:srgbClr val="000000"/>
                </a:solidFill>
                <a:latin typeface="Arial"/>
                <a:ea typeface="DejaVu Sans"/>
              </a:rPr>
              <a:t>is</a:t>
            </a:r>
            <a:endParaRPr lang="en-IN" sz="3200" b="0" strike="noStrike" spc="-1">
              <a:latin typeface="Arial"/>
            </a:endParaRPr>
          </a:p>
          <a:p>
            <a:pPr marL="355680">
              <a:lnSpc>
                <a:spcPct val="100000"/>
              </a:lnSpc>
            </a:pPr>
            <a:r>
              <a:rPr lang="en-IN" sz="3200" b="0" strike="noStrike" spc="-1">
                <a:solidFill>
                  <a:srgbClr val="000000"/>
                </a:solidFill>
                <a:latin typeface="Arial"/>
                <a:ea typeface="DejaVu Sans"/>
              </a:rPr>
              <a:t>1,37,119</a:t>
            </a:r>
            <a:r>
              <a:rPr lang="en-IN" sz="3200" b="0" strike="noStrike" spc="-100">
                <a:solidFill>
                  <a:srgbClr val="000000"/>
                </a:solidFill>
                <a:latin typeface="Arial"/>
                <a:ea typeface="DejaVu Sans"/>
              </a:rPr>
              <a:t> </a:t>
            </a:r>
            <a:r>
              <a:rPr lang="en-IN" sz="3200" b="0" strike="noStrike" spc="-1">
                <a:solidFill>
                  <a:srgbClr val="000000"/>
                </a:solidFill>
                <a:latin typeface="Arial"/>
                <a:ea typeface="DejaVu Sans"/>
              </a:rPr>
              <a:t>Kms.</a:t>
            </a:r>
            <a:endParaRPr lang="en-IN" sz="3200" b="0" strike="noStrike" spc="-1">
              <a:latin typeface="Arial"/>
            </a:endParaRPr>
          </a:p>
          <a:p>
            <a:pPr marL="355680" indent="-341640">
              <a:lnSpc>
                <a:spcPct val="100000"/>
              </a:lnSpc>
              <a:spcBef>
                <a:spcPts val="765"/>
              </a:spcBef>
              <a:buClr>
                <a:srgbClr val="000000"/>
              </a:buClr>
              <a:buFont typeface="Arial"/>
              <a:buChar char="•"/>
            </a:pPr>
            <a:r>
              <a:rPr lang="en-IN" sz="3200" b="0" strike="noStrike" spc="-1">
                <a:solidFill>
                  <a:srgbClr val="000000"/>
                </a:solidFill>
                <a:latin typeface="Arial"/>
                <a:ea typeface="DejaVu Sans"/>
              </a:rPr>
              <a:t>Speed 80</a:t>
            </a:r>
            <a:r>
              <a:rPr lang="en-IN" sz="3200" b="0" strike="noStrike" spc="-89">
                <a:solidFill>
                  <a:srgbClr val="000000"/>
                </a:solidFill>
                <a:latin typeface="Arial"/>
                <a:ea typeface="DejaVu Sans"/>
              </a:rPr>
              <a:t> </a:t>
            </a:r>
            <a:r>
              <a:rPr lang="en-IN" sz="3200" b="0" strike="noStrike" spc="-1">
                <a:solidFill>
                  <a:srgbClr val="000000"/>
                </a:solidFill>
                <a:latin typeface="Arial"/>
                <a:ea typeface="DejaVu Sans"/>
              </a:rPr>
              <a:t>kmph</a:t>
            </a:r>
            <a:endParaRPr lang="en-IN" sz="3200" b="0" strike="noStrike" spc="-1">
              <a:latin typeface="Arial"/>
            </a:endParaRPr>
          </a:p>
        </p:txBody>
      </p:sp>
      <p:sp>
        <p:nvSpPr>
          <p:cNvPr id="333"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61B1774C-D227-46B5-99C2-7213208FEC4A}" type="slidenum">
              <a:rPr lang="en-IN" sz="1800" b="0" strike="noStrike" spc="-1">
                <a:solidFill>
                  <a:srgbClr val="B2B2B2"/>
                </a:solidFill>
                <a:latin typeface="Calibri"/>
                <a:ea typeface="DejaVu Sans"/>
              </a:rPr>
              <a:t>36</a:t>
            </a:fld>
            <a:endParaRPr lang="en-IN" sz="1800" b="0" strike="noStrike" spc="-1">
              <a:latin typeface="Arial"/>
            </a:endParaRPr>
          </a:p>
        </p:txBody>
      </p:sp>
      <p:pic>
        <p:nvPicPr>
          <p:cNvPr id="334"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2337120" y="3240"/>
            <a:ext cx="447012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3600" b="1" u="heavy" strike="noStrike" spc="-1">
                <a:solidFill>
                  <a:srgbClr val="C00000"/>
                </a:solidFill>
                <a:uFillTx/>
                <a:latin typeface="Arial"/>
                <a:ea typeface="DejaVu Sans"/>
              </a:rPr>
              <a:t>Major District</a:t>
            </a:r>
            <a:r>
              <a:rPr lang="en-IN" sz="3600" b="1" u="heavy" strike="noStrike" spc="-43">
                <a:solidFill>
                  <a:srgbClr val="C00000"/>
                </a:solidFill>
                <a:uFillTx/>
                <a:latin typeface="Arial"/>
                <a:ea typeface="DejaVu Sans"/>
              </a:rPr>
              <a:t> </a:t>
            </a:r>
            <a:r>
              <a:rPr lang="en-IN" sz="3600" b="1" u="heavy" strike="noStrike" spc="-1">
                <a:solidFill>
                  <a:srgbClr val="C00000"/>
                </a:solidFill>
                <a:uFillTx/>
                <a:latin typeface="Arial"/>
                <a:ea typeface="DejaVu Sans"/>
              </a:rPr>
              <a:t>Roads</a:t>
            </a:r>
            <a:endParaRPr lang="en-IN" sz="3600" b="0" strike="noStrike" spc="-1">
              <a:latin typeface="Arial"/>
            </a:endParaRPr>
          </a:p>
        </p:txBody>
      </p:sp>
      <p:sp>
        <p:nvSpPr>
          <p:cNvPr id="336" name="CustomShape 2"/>
          <p:cNvSpPr/>
          <p:nvPr/>
        </p:nvSpPr>
        <p:spPr>
          <a:xfrm>
            <a:off x="536040" y="1634400"/>
            <a:ext cx="7833960" cy="4221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3200" b="0" strike="noStrike" spc="-1">
                <a:solidFill>
                  <a:srgbClr val="000000"/>
                </a:solidFill>
                <a:latin typeface="Arial"/>
                <a:ea typeface="DejaVu Sans"/>
              </a:rPr>
              <a:t>Important roads with in a district serving  areas of production and markets ,  connecting those with each other or</a:t>
            </a:r>
            <a:r>
              <a:rPr lang="en-IN" sz="3200" b="0" strike="noStrike" spc="-55">
                <a:solidFill>
                  <a:srgbClr val="000000"/>
                </a:solidFill>
                <a:latin typeface="Arial"/>
                <a:ea typeface="DejaVu Sans"/>
              </a:rPr>
              <a:t> </a:t>
            </a:r>
            <a:r>
              <a:rPr lang="en-IN" sz="3200" b="0" strike="noStrike" spc="-1">
                <a:solidFill>
                  <a:srgbClr val="000000"/>
                </a:solidFill>
                <a:latin typeface="Arial"/>
                <a:ea typeface="DejaVu Sans"/>
              </a:rPr>
              <a:t>with  the major</a:t>
            </a:r>
            <a:r>
              <a:rPr lang="en-IN" sz="3200" b="0" strike="noStrike" spc="-120">
                <a:solidFill>
                  <a:srgbClr val="000000"/>
                </a:solidFill>
                <a:latin typeface="Arial"/>
                <a:ea typeface="DejaVu Sans"/>
              </a:rPr>
              <a:t> </a:t>
            </a:r>
            <a:r>
              <a:rPr lang="en-IN" sz="3200" b="0" strike="noStrike" spc="-1">
                <a:solidFill>
                  <a:srgbClr val="000000"/>
                </a:solidFill>
                <a:latin typeface="Arial"/>
                <a:ea typeface="DejaVu Sans"/>
              </a:rPr>
              <a:t>highways.</a:t>
            </a:r>
            <a:endParaRPr lang="en-IN" sz="3200" b="0" strike="noStrike" spc="-1">
              <a:latin typeface="Arial"/>
            </a:endParaRPr>
          </a:p>
          <a:p>
            <a:pPr>
              <a:lnSpc>
                <a:spcPct val="100000"/>
              </a:lnSpc>
              <a:spcBef>
                <a:spcPts val="31"/>
              </a:spcBef>
            </a:pPr>
            <a:endParaRPr lang="en-IN" sz="3200" b="0" strike="noStrike" spc="-1">
              <a:latin typeface="Arial"/>
            </a:endParaRPr>
          </a:p>
          <a:p>
            <a:pPr marL="355680" indent="-341640">
              <a:lnSpc>
                <a:spcPct val="100000"/>
              </a:lnSpc>
              <a:buClr>
                <a:srgbClr val="000000"/>
              </a:buClr>
              <a:buFont typeface="Arial"/>
              <a:buChar char="•"/>
            </a:pPr>
            <a:r>
              <a:rPr lang="en-IN" sz="3200" b="0" strike="noStrike" spc="-1">
                <a:solidFill>
                  <a:srgbClr val="000000"/>
                </a:solidFill>
                <a:latin typeface="Arial"/>
                <a:ea typeface="DejaVu Sans"/>
              </a:rPr>
              <a:t>India has a total of 4,70,000 kms of</a:t>
            </a:r>
            <a:r>
              <a:rPr lang="en-IN" sz="3200" b="0" strike="noStrike" spc="-86">
                <a:solidFill>
                  <a:srgbClr val="000000"/>
                </a:solidFill>
                <a:latin typeface="Arial"/>
                <a:ea typeface="DejaVu Sans"/>
              </a:rPr>
              <a:t> </a:t>
            </a:r>
            <a:r>
              <a:rPr lang="en-IN" sz="3200" b="0" strike="noStrike" spc="-1">
                <a:solidFill>
                  <a:srgbClr val="000000"/>
                </a:solidFill>
                <a:latin typeface="Arial"/>
                <a:ea typeface="DejaVu Sans"/>
              </a:rPr>
              <a:t>MDR</a:t>
            </a:r>
            <a:r>
              <a:rPr lang="en-IN" sz="3200" b="0" strike="noStrike" spc="-1">
                <a:solidFill>
                  <a:srgbClr val="CC0000"/>
                </a:solidFill>
                <a:latin typeface="Arial"/>
                <a:ea typeface="DejaVu Sans"/>
              </a:rPr>
              <a:t>.</a:t>
            </a:r>
            <a:endParaRPr lang="en-IN" sz="3200" b="0" strike="noStrike" spc="-1">
              <a:latin typeface="Arial"/>
            </a:endParaRPr>
          </a:p>
          <a:p>
            <a:pPr marL="355680" indent="-341640">
              <a:lnSpc>
                <a:spcPct val="100000"/>
              </a:lnSpc>
              <a:spcBef>
                <a:spcPts val="771"/>
              </a:spcBef>
              <a:buClr>
                <a:srgbClr val="000000"/>
              </a:buClr>
              <a:buFont typeface="Arial"/>
              <a:buChar char="•"/>
            </a:pPr>
            <a:r>
              <a:rPr lang="en-IN" sz="3200" b="0" strike="noStrike" spc="-1">
                <a:solidFill>
                  <a:srgbClr val="000000"/>
                </a:solidFill>
                <a:latin typeface="Arial"/>
                <a:ea typeface="DejaVu Sans"/>
              </a:rPr>
              <a:t>Speed</a:t>
            </a:r>
            <a:r>
              <a:rPr lang="en-IN" sz="3200" b="0" strike="noStrike" spc="-55">
                <a:solidFill>
                  <a:srgbClr val="000000"/>
                </a:solidFill>
                <a:latin typeface="Arial"/>
                <a:ea typeface="DejaVu Sans"/>
              </a:rPr>
              <a:t> </a:t>
            </a:r>
            <a:r>
              <a:rPr lang="en-IN" sz="3200" b="0" strike="noStrike" spc="-1">
                <a:solidFill>
                  <a:srgbClr val="000000"/>
                </a:solidFill>
                <a:latin typeface="Arial"/>
                <a:ea typeface="DejaVu Sans"/>
              </a:rPr>
              <a:t>60-80kmph</a:t>
            </a:r>
            <a:endParaRPr lang="en-IN" sz="3200" b="0" strike="noStrike" spc="-1">
              <a:latin typeface="Arial"/>
            </a:endParaRPr>
          </a:p>
        </p:txBody>
      </p:sp>
      <p:sp>
        <p:nvSpPr>
          <p:cNvPr id="337"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C160F81-3345-4B2E-8745-9CCA72F34413}" type="slidenum">
              <a:rPr lang="en-IN" sz="1800" b="0" strike="noStrike" spc="-1">
                <a:solidFill>
                  <a:srgbClr val="B2B2B2"/>
                </a:solidFill>
                <a:latin typeface="Calibri"/>
                <a:ea typeface="DejaVu Sans"/>
              </a:rPr>
              <a:t>37</a:t>
            </a:fld>
            <a:endParaRPr lang="en-IN" sz="1800" b="0" strike="noStrike" spc="-1">
              <a:latin typeface="Arial"/>
            </a:endParaRPr>
          </a:p>
        </p:txBody>
      </p:sp>
      <p:pic>
        <p:nvPicPr>
          <p:cNvPr id="338"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917290" y="136800"/>
            <a:ext cx="6918190" cy="1277280"/>
          </a:xfrm>
          <a:prstGeom prst="rect">
            <a:avLst/>
          </a:prstGeom>
          <a:noFill/>
          <a:ln>
            <a:noFill/>
          </a:ln>
        </p:spPr>
        <p:style>
          <a:lnRef idx="0">
            <a:scrgbClr r="0" g="0" b="0"/>
          </a:lnRef>
          <a:fillRef idx="0">
            <a:scrgbClr r="0" g="0" b="0"/>
          </a:fillRef>
          <a:effectRef idx="0">
            <a:scrgbClr r="0" g="0" b="0"/>
          </a:effectRef>
          <a:fontRef idx="minor"/>
        </p:style>
        <p:txBody>
          <a:bodyPr lIns="0" tIns="133200" rIns="0" bIns="0"/>
          <a:lstStyle/>
          <a:p>
            <a:pPr marL="241200">
              <a:lnSpc>
                <a:spcPct val="100000"/>
              </a:lnSpc>
            </a:pPr>
            <a:r>
              <a:rPr lang="en-IN" sz="3600" b="1" u="heavy" strike="noStrike" spc="-1" dirty="0">
                <a:solidFill>
                  <a:srgbClr val="C00000"/>
                </a:solidFill>
                <a:uFillTx/>
                <a:latin typeface="Arial"/>
                <a:ea typeface="DejaVu Sans"/>
              </a:rPr>
              <a:t>Other district</a:t>
            </a:r>
            <a:r>
              <a:rPr lang="en-IN" sz="3600" b="1" u="heavy" strike="noStrike" spc="-21" dirty="0">
                <a:solidFill>
                  <a:srgbClr val="C00000"/>
                </a:solidFill>
                <a:uFillTx/>
                <a:latin typeface="Arial"/>
                <a:ea typeface="DejaVu Sans"/>
              </a:rPr>
              <a:t> </a:t>
            </a:r>
            <a:r>
              <a:rPr lang="en-IN" sz="3600" b="1" u="heavy" strike="noStrike" spc="-1" dirty="0">
                <a:solidFill>
                  <a:srgbClr val="C00000"/>
                </a:solidFill>
                <a:uFillTx/>
                <a:latin typeface="Arial"/>
                <a:ea typeface="DejaVu Sans"/>
              </a:rPr>
              <a:t>roads</a:t>
            </a:r>
            <a:endParaRPr lang="en-IN" sz="3600" b="0" strike="noStrike" spc="-1" dirty="0">
              <a:latin typeface="Arial"/>
            </a:endParaRPr>
          </a:p>
        </p:txBody>
      </p:sp>
      <p:sp>
        <p:nvSpPr>
          <p:cNvPr id="340" name="CustomShape 2"/>
          <p:cNvSpPr/>
          <p:nvPr/>
        </p:nvSpPr>
        <p:spPr>
          <a:xfrm>
            <a:off x="147426" y="1027080"/>
            <a:ext cx="7079283" cy="851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Wingdings" charset="2"/>
              <a:buChar char=""/>
            </a:pPr>
            <a:r>
              <a:rPr lang="en-IN" sz="2800" b="0" strike="noStrike" spc="-1" dirty="0">
                <a:solidFill>
                  <a:srgbClr val="000000"/>
                </a:solidFill>
                <a:latin typeface="Arial"/>
                <a:ea typeface="DejaVu Sans"/>
              </a:rPr>
              <a:t>serving	rural	areas	 of	production</a:t>
            </a:r>
            <a:endParaRPr lang="en-IN" sz="2800" b="0" strike="noStrike" spc="-1" dirty="0">
              <a:latin typeface="Arial"/>
            </a:endParaRPr>
          </a:p>
        </p:txBody>
      </p:sp>
      <p:sp>
        <p:nvSpPr>
          <p:cNvPr id="341" name="CustomShape 3"/>
          <p:cNvSpPr/>
          <p:nvPr/>
        </p:nvSpPr>
        <p:spPr>
          <a:xfrm>
            <a:off x="5912280" y="1453680"/>
            <a:ext cx="1189800" cy="425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800" b="0" strike="noStrike" spc="-1">
                <a:solidFill>
                  <a:srgbClr val="000000"/>
                </a:solidFill>
                <a:latin typeface="Arial"/>
                <a:ea typeface="DejaVu Sans"/>
              </a:rPr>
              <a:t>centers</a:t>
            </a:r>
            <a:endParaRPr lang="en-IN" sz="2800" b="0" strike="noStrike" spc="-1">
              <a:latin typeface="Arial"/>
            </a:endParaRPr>
          </a:p>
        </p:txBody>
      </p:sp>
      <p:sp>
        <p:nvSpPr>
          <p:cNvPr id="342" name="CustomShape 4"/>
          <p:cNvSpPr/>
          <p:nvPr/>
        </p:nvSpPr>
        <p:spPr>
          <a:xfrm>
            <a:off x="6548040" y="1027080"/>
            <a:ext cx="2595960" cy="1277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800" b="0" strike="noStrike" spc="-1" dirty="0">
                <a:solidFill>
                  <a:srgbClr val="000000"/>
                </a:solidFill>
                <a:latin typeface="Arial"/>
                <a:ea typeface="DejaVu Sans"/>
              </a:rPr>
              <a:t>and	providing</a:t>
            </a:r>
            <a:endParaRPr lang="en-IN" sz="2800" b="0" strike="noStrike" spc="-1" dirty="0">
              <a:latin typeface="Arial"/>
            </a:endParaRPr>
          </a:p>
          <a:p>
            <a:pPr marL="844560">
              <a:lnSpc>
                <a:spcPct val="100000"/>
              </a:lnSpc>
            </a:pPr>
            <a:r>
              <a:rPr lang="en-IN" sz="2800" b="0" strike="noStrike" spc="-1" dirty="0">
                <a:solidFill>
                  <a:srgbClr val="000000"/>
                </a:solidFill>
                <a:latin typeface="Arial"/>
                <a:ea typeface="DejaVu Sans"/>
              </a:rPr>
              <a:t>or	other</a:t>
            </a:r>
            <a:endParaRPr lang="en-IN" sz="2800" b="0" strike="noStrike" spc="-1" dirty="0">
              <a:latin typeface="Arial"/>
            </a:endParaRPr>
          </a:p>
        </p:txBody>
      </p:sp>
      <p:sp>
        <p:nvSpPr>
          <p:cNvPr id="343" name="CustomShape 5"/>
          <p:cNvSpPr/>
          <p:nvPr/>
        </p:nvSpPr>
        <p:spPr>
          <a:xfrm>
            <a:off x="383400" y="3844819"/>
            <a:ext cx="8453520" cy="2728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2800" b="0" strike="noStrike" spc="-1" dirty="0">
                <a:solidFill>
                  <a:srgbClr val="000000"/>
                </a:solidFill>
                <a:latin typeface="Arial"/>
                <a:ea typeface="DejaVu Sans"/>
              </a:rPr>
              <a:t>They are roads connecting villages or group </a:t>
            </a:r>
            <a:r>
              <a:rPr lang="en-IN" sz="2800" b="0" strike="noStrike" spc="-4" dirty="0">
                <a:solidFill>
                  <a:srgbClr val="000000"/>
                </a:solidFill>
                <a:latin typeface="Arial"/>
                <a:ea typeface="DejaVu Sans"/>
              </a:rPr>
              <a:t>of  </a:t>
            </a:r>
            <a:r>
              <a:rPr lang="en-IN" sz="2800" b="0" strike="noStrike" spc="-1" dirty="0">
                <a:solidFill>
                  <a:srgbClr val="000000"/>
                </a:solidFill>
                <a:latin typeface="Arial"/>
                <a:ea typeface="DejaVu Sans"/>
              </a:rPr>
              <a:t>villages with each other or to the nearest road of a  higher category like ODR or</a:t>
            </a:r>
            <a:r>
              <a:rPr lang="en-IN" sz="2800" b="0" strike="noStrike" spc="21" dirty="0">
                <a:solidFill>
                  <a:srgbClr val="000000"/>
                </a:solidFill>
                <a:latin typeface="Arial"/>
                <a:ea typeface="DejaVu Sans"/>
              </a:rPr>
              <a:t> </a:t>
            </a:r>
            <a:r>
              <a:rPr lang="en-IN" sz="2800" b="0" strike="noStrike" spc="-1" dirty="0">
                <a:solidFill>
                  <a:srgbClr val="000000"/>
                </a:solidFill>
                <a:latin typeface="Arial"/>
                <a:ea typeface="DejaVu Sans"/>
              </a:rPr>
              <a:t>MDR.</a:t>
            </a:r>
            <a:endParaRPr lang="en-IN" sz="2800" b="0" strike="noStrike" spc="-1" dirty="0">
              <a:latin typeface="Arial"/>
            </a:endParaRPr>
          </a:p>
          <a:p>
            <a:pPr marL="355680" indent="-341640" algn="just">
              <a:lnSpc>
                <a:spcPct val="100000"/>
              </a:lnSpc>
              <a:spcBef>
                <a:spcPts val="669"/>
              </a:spcBef>
              <a:buClr>
                <a:srgbClr val="000000"/>
              </a:buClr>
              <a:buFont typeface="Symbol"/>
              <a:buChar char=""/>
            </a:pPr>
            <a:r>
              <a:rPr lang="en-IN" sz="2800" b="0" strike="noStrike" spc="-1" dirty="0">
                <a:solidFill>
                  <a:srgbClr val="000000"/>
                </a:solidFill>
                <a:latin typeface="Arial"/>
                <a:ea typeface="DejaVu Sans"/>
              </a:rPr>
              <a:t>ODR+VR out of the  total 33,15,231 kms of all type of</a:t>
            </a:r>
            <a:r>
              <a:rPr lang="en-IN" sz="2800" b="0" strike="noStrike" spc="9" dirty="0">
                <a:solidFill>
                  <a:srgbClr val="000000"/>
                </a:solidFill>
                <a:latin typeface="Arial"/>
                <a:ea typeface="DejaVu Sans"/>
              </a:rPr>
              <a:t> </a:t>
            </a:r>
            <a:r>
              <a:rPr lang="en-IN" sz="2800" b="0" strike="noStrike" spc="-1" dirty="0">
                <a:solidFill>
                  <a:srgbClr val="000000"/>
                </a:solidFill>
                <a:latin typeface="Arial"/>
                <a:ea typeface="DejaVu Sans"/>
              </a:rPr>
              <a:t>roads.</a:t>
            </a:r>
            <a:endParaRPr lang="en-IN" sz="2800" b="0" strike="noStrike" spc="-1" dirty="0">
              <a:latin typeface="Arial"/>
            </a:endParaRPr>
          </a:p>
          <a:p>
            <a:pPr marL="355680" indent="-341640">
              <a:lnSpc>
                <a:spcPct val="100000"/>
              </a:lnSpc>
              <a:spcBef>
                <a:spcPts val="669"/>
              </a:spcBef>
              <a:buClr>
                <a:srgbClr val="000000"/>
              </a:buClr>
              <a:buFont typeface="Symbol"/>
              <a:buChar char=""/>
            </a:pPr>
            <a:r>
              <a:rPr lang="en-IN" sz="2800" b="0" strike="noStrike" spc="-1" dirty="0">
                <a:solidFill>
                  <a:srgbClr val="000000"/>
                </a:solidFill>
                <a:latin typeface="Arial"/>
                <a:ea typeface="DejaVu Sans"/>
              </a:rPr>
              <a:t>Speed-40-50 kmph</a:t>
            </a:r>
            <a:endParaRPr lang="en-IN" sz="2800" b="0" strike="noStrike" spc="-1" dirty="0">
              <a:latin typeface="Arial"/>
            </a:endParaRPr>
          </a:p>
        </p:txBody>
      </p:sp>
      <p:sp>
        <p:nvSpPr>
          <p:cNvPr id="344" name="CustomShape 6"/>
          <p:cNvSpPr/>
          <p:nvPr/>
        </p:nvSpPr>
        <p:spPr>
          <a:xfrm>
            <a:off x="383400" y="1453680"/>
            <a:ext cx="5491800" cy="231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a:lnSpc>
                <a:spcPct val="100000"/>
              </a:lnSpc>
            </a:pPr>
            <a:r>
              <a:rPr lang="en-IN" sz="2800" b="0" strike="noStrike" spc="-1" dirty="0">
                <a:solidFill>
                  <a:srgbClr val="000000"/>
                </a:solidFill>
                <a:latin typeface="Arial"/>
                <a:ea typeface="DejaVu Sans"/>
              </a:rPr>
              <a:t>them	with	outlet	to	market  important roads like MDR or SH.</a:t>
            </a:r>
            <a:endParaRPr lang="en-IN" sz="2800" b="0" strike="noStrike" spc="-1" dirty="0">
              <a:latin typeface="Arial"/>
            </a:endParaRPr>
          </a:p>
          <a:p>
            <a:pPr marL="355680" indent="-341640">
              <a:lnSpc>
                <a:spcPct val="100000"/>
              </a:lnSpc>
              <a:spcBef>
                <a:spcPts val="675"/>
              </a:spcBef>
              <a:buClr>
                <a:srgbClr val="000000"/>
              </a:buClr>
              <a:buFont typeface="Wingdings" charset="2"/>
              <a:buChar char=""/>
            </a:pPr>
            <a:r>
              <a:rPr lang="en-IN" sz="2800" b="0" strike="noStrike" spc="-1" dirty="0">
                <a:solidFill>
                  <a:srgbClr val="000000"/>
                </a:solidFill>
                <a:latin typeface="Arial"/>
                <a:ea typeface="DejaVu Sans"/>
              </a:rPr>
              <a:t>Speed</a:t>
            </a:r>
            <a:r>
              <a:rPr lang="en-IN" sz="2800" b="0" strike="noStrike" spc="-60" dirty="0">
                <a:solidFill>
                  <a:srgbClr val="000000"/>
                </a:solidFill>
                <a:latin typeface="Arial"/>
                <a:ea typeface="DejaVu Sans"/>
              </a:rPr>
              <a:t> </a:t>
            </a:r>
            <a:r>
              <a:rPr lang="en-IN" sz="2800" b="0" strike="noStrike" spc="-1" dirty="0">
                <a:solidFill>
                  <a:srgbClr val="000000"/>
                </a:solidFill>
                <a:latin typeface="Arial"/>
                <a:ea typeface="DejaVu Sans"/>
              </a:rPr>
              <a:t>50-60kmph</a:t>
            </a:r>
            <a:endParaRPr lang="en-IN" sz="2800" b="0" strike="noStrike" spc="-1" dirty="0">
              <a:latin typeface="Arial"/>
            </a:endParaRPr>
          </a:p>
          <a:p>
            <a:pPr marL="12600">
              <a:lnSpc>
                <a:spcPct val="100000"/>
              </a:lnSpc>
              <a:spcBef>
                <a:spcPts val="269"/>
              </a:spcBef>
            </a:pPr>
            <a:r>
              <a:rPr lang="en-IN" sz="3200" b="1" u="heavy" strike="noStrike" spc="-1" dirty="0">
                <a:solidFill>
                  <a:srgbClr val="C00000"/>
                </a:solidFill>
                <a:uFillTx/>
                <a:latin typeface="Arial"/>
                <a:ea typeface="DejaVu Sans"/>
              </a:rPr>
              <a:t>Village</a:t>
            </a:r>
            <a:r>
              <a:rPr lang="en-IN" sz="3200" b="1" u="heavy" strike="noStrike" spc="-114" dirty="0">
                <a:solidFill>
                  <a:srgbClr val="C00000"/>
                </a:solidFill>
                <a:uFillTx/>
                <a:latin typeface="Arial"/>
                <a:ea typeface="DejaVu Sans"/>
              </a:rPr>
              <a:t> </a:t>
            </a:r>
            <a:r>
              <a:rPr lang="en-IN" sz="3200" b="1" u="heavy" strike="noStrike" spc="-1" dirty="0">
                <a:solidFill>
                  <a:srgbClr val="C00000"/>
                </a:solidFill>
                <a:uFillTx/>
                <a:latin typeface="Arial"/>
                <a:ea typeface="DejaVu Sans"/>
              </a:rPr>
              <a:t>roads</a:t>
            </a:r>
            <a:endParaRPr lang="en-IN" sz="3200" b="0" strike="noStrike" spc="-1" dirty="0">
              <a:latin typeface="Arial"/>
            </a:endParaRPr>
          </a:p>
        </p:txBody>
      </p:sp>
      <p:sp>
        <p:nvSpPr>
          <p:cNvPr id="345" name="CustomShape 7"/>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062776F-FAEE-460C-A8DC-43ED1AB4CFD4}" type="slidenum">
              <a:rPr lang="en-IN" sz="1800" b="0" strike="noStrike" spc="-1">
                <a:solidFill>
                  <a:srgbClr val="B2B2B2"/>
                </a:solidFill>
                <a:latin typeface="Calibri"/>
                <a:ea typeface="DejaVu Sans"/>
              </a:rPr>
              <a:t>38</a:t>
            </a:fld>
            <a:endParaRPr lang="en-IN" sz="1800" b="0" strike="noStrike" spc="-1">
              <a:latin typeface="Arial"/>
            </a:endParaRPr>
          </a:p>
        </p:txBody>
      </p:sp>
      <p:pic>
        <p:nvPicPr>
          <p:cNvPr id="346"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926999" y="132480"/>
            <a:ext cx="7936781"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3600" b="1" u="heavy" strike="noStrike" spc="-1" dirty="0">
                <a:solidFill>
                  <a:srgbClr val="FF0000"/>
                </a:solidFill>
                <a:uFillTx/>
                <a:latin typeface="Arial"/>
                <a:ea typeface="DejaVu Sans"/>
              </a:rPr>
              <a:t>   First 20-years road</a:t>
            </a:r>
            <a:r>
              <a:rPr lang="en-IN" sz="3600" b="1" u="heavy" strike="noStrike" spc="-35" dirty="0">
                <a:solidFill>
                  <a:srgbClr val="FF0000"/>
                </a:solidFill>
                <a:uFillTx/>
                <a:latin typeface="Arial"/>
                <a:ea typeface="DejaVu Sans"/>
              </a:rPr>
              <a:t> </a:t>
            </a:r>
            <a:r>
              <a:rPr lang="en-IN" sz="3600" b="1" u="heavy" strike="noStrike" spc="-1" dirty="0">
                <a:solidFill>
                  <a:srgbClr val="FF0000"/>
                </a:solidFill>
                <a:uFillTx/>
                <a:latin typeface="Arial"/>
                <a:ea typeface="DejaVu Sans"/>
              </a:rPr>
              <a:t>plan(1943-63)</a:t>
            </a:r>
            <a:endParaRPr lang="en-IN" sz="3600" b="0" strike="noStrike" spc="-1" dirty="0">
              <a:latin typeface="Arial"/>
            </a:endParaRPr>
          </a:p>
        </p:txBody>
      </p:sp>
      <p:sp>
        <p:nvSpPr>
          <p:cNvPr id="348" name="CustomShape 2"/>
          <p:cNvSpPr/>
          <p:nvPr/>
        </p:nvSpPr>
        <p:spPr>
          <a:xfrm>
            <a:off x="78840" y="950760"/>
            <a:ext cx="8911440" cy="5129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3200" b="0" strike="noStrike" spc="-1">
                <a:solidFill>
                  <a:srgbClr val="000000"/>
                </a:solidFill>
                <a:latin typeface="Arial"/>
                <a:ea typeface="DejaVu Sans"/>
              </a:rPr>
              <a:t>The conference of chief engineer held at Nagpur in  1943 finalized the first 20-years road development  plan for India called Nagpur road</a:t>
            </a:r>
            <a:r>
              <a:rPr lang="en-IN" sz="3200" b="0" strike="noStrike" spc="75">
                <a:solidFill>
                  <a:srgbClr val="000000"/>
                </a:solidFill>
                <a:latin typeface="Arial"/>
                <a:ea typeface="DejaVu Sans"/>
              </a:rPr>
              <a:t> </a:t>
            </a:r>
            <a:r>
              <a:rPr lang="en-IN" sz="3200" b="0" strike="noStrike" spc="-1">
                <a:solidFill>
                  <a:srgbClr val="000000"/>
                </a:solidFill>
                <a:latin typeface="Arial"/>
                <a:ea typeface="DejaVu Sans"/>
              </a:rPr>
              <a:t>plan</a:t>
            </a:r>
            <a:endParaRPr lang="en-IN" sz="3200" b="0" strike="noStrike" spc="-1">
              <a:latin typeface="Arial"/>
            </a:endParaRPr>
          </a:p>
          <a:p>
            <a:pPr marL="355680" indent="-341640">
              <a:lnSpc>
                <a:spcPct val="100000"/>
              </a:lnSpc>
              <a:spcBef>
                <a:spcPts val="675"/>
              </a:spcBef>
              <a:buClr>
                <a:srgbClr val="000000"/>
              </a:buClr>
              <a:buFont typeface="Symbol"/>
              <a:buChar char=""/>
            </a:pPr>
            <a:r>
              <a:rPr lang="en-IN" sz="3200" b="0" strike="noStrike" spc="-1">
                <a:solidFill>
                  <a:srgbClr val="000000"/>
                </a:solidFill>
                <a:latin typeface="Arial"/>
                <a:ea typeface="DejaVu Sans"/>
              </a:rPr>
              <a:t>Road network was classified into five</a:t>
            </a:r>
            <a:r>
              <a:rPr lang="en-IN" sz="3200" b="0" strike="noStrike" spc="69">
                <a:solidFill>
                  <a:srgbClr val="000000"/>
                </a:solidFill>
                <a:latin typeface="Arial"/>
                <a:ea typeface="DejaVu Sans"/>
              </a:rPr>
              <a:t> </a:t>
            </a:r>
            <a:r>
              <a:rPr lang="en-IN" sz="3200" b="0" strike="noStrike" spc="-1">
                <a:solidFill>
                  <a:srgbClr val="000000"/>
                </a:solidFill>
                <a:latin typeface="Arial"/>
                <a:ea typeface="DejaVu Sans"/>
              </a:rPr>
              <a:t>categories.</a:t>
            </a:r>
            <a:endParaRPr lang="en-IN" sz="3200" b="0" strike="noStrike" spc="-1">
              <a:latin typeface="Arial"/>
            </a:endParaRPr>
          </a:p>
          <a:p>
            <a:pPr marL="355680" indent="-341640" algn="just">
              <a:lnSpc>
                <a:spcPct val="100000"/>
              </a:lnSpc>
              <a:spcBef>
                <a:spcPts val="669"/>
              </a:spcBef>
              <a:buClr>
                <a:srgbClr val="000000"/>
              </a:buClr>
              <a:buFont typeface="Symbol"/>
              <a:buChar char=""/>
            </a:pPr>
            <a:r>
              <a:rPr lang="en-IN" sz="3200" b="0" strike="noStrike" spc="-1">
                <a:solidFill>
                  <a:srgbClr val="000000"/>
                </a:solidFill>
                <a:latin typeface="Arial"/>
                <a:ea typeface="DejaVu Sans"/>
              </a:rPr>
              <a:t>The responsibility of construction maintenance of NH  was assign to central govt.</a:t>
            </a:r>
            <a:endParaRPr lang="en-IN" sz="3200" b="0" strike="noStrike" spc="-1">
              <a:latin typeface="Arial"/>
            </a:endParaRPr>
          </a:p>
          <a:p>
            <a:pPr marL="355680" indent="-341640" algn="just">
              <a:lnSpc>
                <a:spcPct val="100000"/>
              </a:lnSpc>
              <a:spcBef>
                <a:spcPts val="669"/>
              </a:spcBef>
              <a:buClr>
                <a:srgbClr val="000000"/>
              </a:buClr>
              <a:buFont typeface="Symbol"/>
              <a:buChar char=""/>
            </a:pPr>
            <a:r>
              <a:rPr lang="en-IN" sz="3200" b="0" strike="noStrike" spc="-1">
                <a:solidFill>
                  <a:srgbClr val="000000"/>
                </a:solidFill>
                <a:latin typeface="Arial"/>
                <a:ea typeface="DejaVu Sans"/>
              </a:rPr>
              <a:t>The target road length was 5,32,700 km at the end of  1961.</a:t>
            </a:r>
            <a:endParaRPr lang="en-IN" sz="3200" b="0" strike="noStrike" spc="-1">
              <a:latin typeface="Arial"/>
            </a:endParaRPr>
          </a:p>
        </p:txBody>
      </p:sp>
      <p:sp>
        <p:nvSpPr>
          <p:cNvPr id="349"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3C74EE18-2A04-4714-AAF8-7E4D90C675C7}" type="slidenum">
              <a:rPr lang="en-IN" sz="1800" b="0" strike="noStrike" spc="-1">
                <a:solidFill>
                  <a:srgbClr val="B2B2B2"/>
                </a:solidFill>
                <a:latin typeface="Calibri"/>
                <a:ea typeface="DejaVu Sans"/>
              </a:rPr>
              <a:t>39</a:t>
            </a:fld>
            <a:endParaRPr lang="en-IN" sz="1800" b="0" strike="noStrike" spc="-1">
              <a:latin typeface="Arial"/>
            </a:endParaRPr>
          </a:p>
        </p:txBody>
      </p:sp>
      <p:pic>
        <p:nvPicPr>
          <p:cNvPr id="350"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307440" y="136800"/>
            <a:ext cx="8528040" cy="1567440"/>
          </a:xfrm>
          <a:prstGeom prst="rect">
            <a:avLst/>
          </a:prstGeom>
          <a:noFill/>
          <a:ln>
            <a:noFill/>
          </a:ln>
        </p:spPr>
        <p:style>
          <a:lnRef idx="0">
            <a:scrgbClr r="0" g="0" b="0"/>
          </a:lnRef>
          <a:fillRef idx="0">
            <a:scrgbClr r="0" g="0" b="0"/>
          </a:fillRef>
          <a:effectRef idx="0">
            <a:scrgbClr r="0" g="0" b="0"/>
          </a:effectRef>
          <a:fontRef idx="minor"/>
        </p:style>
        <p:txBody>
          <a:bodyPr lIns="0" tIns="423360" rIns="0" bIns="0"/>
          <a:lstStyle/>
          <a:p>
            <a:pPr marL="874440">
              <a:lnSpc>
                <a:spcPct val="100000"/>
              </a:lnSpc>
            </a:pPr>
            <a:r>
              <a:rPr lang="en-IN" sz="3600" b="0" u="heavy" strike="noStrike" spc="-1">
                <a:solidFill>
                  <a:srgbClr val="C00000"/>
                </a:solidFill>
                <a:uFillTx/>
                <a:latin typeface="Arial"/>
                <a:ea typeface="DejaVu Sans"/>
              </a:rPr>
              <a:t>MODES OF</a:t>
            </a:r>
            <a:r>
              <a:rPr lang="en-IN" sz="3600" b="0" u="heavy" strike="noStrike" spc="-69">
                <a:solidFill>
                  <a:srgbClr val="C00000"/>
                </a:solidFill>
                <a:uFillTx/>
                <a:latin typeface="Arial"/>
                <a:ea typeface="DejaVu Sans"/>
              </a:rPr>
              <a:t> </a:t>
            </a:r>
            <a:r>
              <a:rPr lang="en-IN" sz="3600" b="0" u="heavy" strike="noStrike" spc="-1">
                <a:solidFill>
                  <a:srgbClr val="C00000"/>
                </a:solidFill>
                <a:uFillTx/>
                <a:latin typeface="Arial"/>
                <a:ea typeface="DejaVu Sans"/>
              </a:rPr>
              <a:t>TRANSPORTATION</a:t>
            </a:r>
            <a:endParaRPr lang="en-IN" sz="3600" b="0" strike="noStrike" spc="-1">
              <a:latin typeface="Arial"/>
            </a:endParaRPr>
          </a:p>
        </p:txBody>
      </p:sp>
      <p:sp>
        <p:nvSpPr>
          <p:cNvPr id="172" name="CustomShape 2"/>
          <p:cNvSpPr/>
          <p:nvPr/>
        </p:nvSpPr>
        <p:spPr>
          <a:xfrm>
            <a:off x="536040" y="1409040"/>
            <a:ext cx="7416720" cy="4935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FF0000"/>
              </a:buClr>
              <a:buFont typeface="Times New Roman"/>
              <a:buChar char="•"/>
            </a:pPr>
            <a:r>
              <a:rPr lang="en-IN" sz="2800" b="1" strike="noStrike" spc="-1">
                <a:solidFill>
                  <a:srgbClr val="FF0000"/>
                </a:solidFill>
                <a:latin typeface="Times New Roman"/>
                <a:ea typeface="DejaVu Sans"/>
              </a:rPr>
              <a:t>Highways</a:t>
            </a:r>
            <a:endParaRPr lang="en-IN" sz="2800" b="0" strike="noStrike" spc="-1">
              <a:latin typeface="Arial"/>
            </a:endParaRPr>
          </a:p>
          <a:p>
            <a:pPr marL="927000">
              <a:lnSpc>
                <a:spcPct val="100000"/>
              </a:lnSpc>
              <a:spcBef>
                <a:spcPts val="1199"/>
              </a:spcBef>
            </a:pPr>
            <a:r>
              <a:rPr lang="en-IN" sz="2800" b="0" strike="noStrike" spc="-1">
                <a:solidFill>
                  <a:srgbClr val="000000"/>
                </a:solidFill>
                <a:latin typeface="Times New Roman"/>
                <a:ea typeface="DejaVu Sans"/>
              </a:rPr>
              <a:t>Car, Bus, Truck, non- motorized</a:t>
            </a:r>
            <a:r>
              <a:rPr lang="en-IN" sz="2800" b="0" strike="noStrike" spc="-109">
                <a:solidFill>
                  <a:srgbClr val="000000"/>
                </a:solidFill>
                <a:latin typeface="Times New Roman"/>
                <a:ea typeface="DejaVu Sans"/>
              </a:rPr>
              <a:t> </a:t>
            </a:r>
            <a:r>
              <a:rPr lang="en-IN" sz="2800" b="0" strike="noStrike" spc="-1">
                <a:solidFill>
                  <a:srgbClr val="000000"/>
                </a:solidFill>
                <a:latin typeface="Times New Roman"/>
                <a:ea typeface="DejaVu Sans"/>
              </a:rPr>
              <a:t>..etc</a:t>
            </a:r>
            <a:endParaRPr lang="en-IN" sz="2800" b="0" strike="noStrike" spc="-1">
              <a:latin typeface="Arial"/>
            </a:endParaRPr>
          </a:p>
          <a:p>
            <a:pPr marL="355680" indent="-341640">
              <a:lnSpc>
                <a:spcPct val="100000"/>
              </a:lnSpc>
              <a:spcBef>
                <a:spcPts val="1199"/>
              </a:spcBef>
              <a:buClr>
                <a:srgbClr val="FF0000"/>
              </a:buClr>
              <a:buFont typeface="Times New Roman"/>
              <a:buChar char="•"/>
            </a:pPr>
            <a:r>
              <a:rPr lang="en-IN" sz="2800" b="1" strike="noStrike" spc="-1">
                <a:solidFill>
                  <a:srgbClr val="FF0000"/>
                </a:solidFill>
                <a:latin typeface="Times New Roman"/>
                <a:ea typeface="DejaVu Sans"/>
              </a:rPr>
              <a:t>Railways</a:t>
            </a:r>
            <a:endParaRPr lang="en-IN" sz="2800" b="0" strike="noStrike" spc="-1">
              <a:latin typeface="Arial"/>
            </a:endParaRPr>
          </a:p>
          <a:p>
            <a:pPr marL="927000">
              <a:lnSpc>
                <a:spcPct val="100000"/>
              </a:lnSpc>
              <a:spcBef>
                <a:spcPts val="1199"/>
              </a:spcBef>
            </a:pPr>
            <a:r>
              <a:rPr lang="en-IN" sz="2800" b="0" strike="noStrike" spc="-1">
                <a:solidFill>
                  <a:srgbClr val="000000"/>
                </a:solidFill>
                <a:latin typeface="Times New Roman"/>
                <a:ea typeface="DejaVu Sans"/>
              </a:rPr>
              <a:t>Trains.</a:t>
            </a:r>
            <a:endParaRPr lang="en-IN" sz="2800" b="0" strike="noStrike" spc="-1">
              <a:latin typeface="Arial"/>
            </a:endParaRPr>
          </a:p>
          <a:p>
            <a:pPr marL="355680" indent="-341640">
              <a:lnSpc>
                <a:spcPct val="100000"/>
              </a:lnSpc>
              <a:spcBef>
                <a:spcPts val="1199"/>
              </a:spcBef>
              <a:buClr>
                <a:srgbClr val="FF0000"/>
              </a:buClr>
              <a:buFont typeface="Times New Roman"/>
              <a:buChar char="•"/>
            </a:pPr>
            <a:r>
              <a:rPr lang="en-IN" sz="2800" b="1" strike="noStrike" spc="-1">
                <a:solidFill>
                  <a:srgbClr val="FF0000"/>
                </a:solidFill>
                <a:latin typeface="Times New Roman"/>
                <a:ea typeface="DejaVu Sans"/>
              </a:rPr>
              <a:t>Airways</a:t>
            </a:r>
            <a:endParaRPr lang="en-IN" sz="2800" b="0" strike="noStrike" spc="-1">
              <a:latin typeface="Arial"/>
            </a:endParaRPr>
          </a:p>
          <a:p>
            <a:pPr marL="989280">
              <a:lnSpc>
                <a:spcPct val="100000"/>
              </a:lnSpc>
              <a:spcBef>
                <a:spcPts val="1199"/>
              </a:spcBef>
            </a:pPr>
            <a:r>
              <a:rPr lang="en-IN" sz="2800" b="0" strike="noStrike" spc="-1">
                <a:solidFill>
                  <a:srgbClr val="000000"/>
                </a:solidFill>
                <a:latin typeface="Times New Roman"/>
                <a:ea typeface="DejaVu Sans"/>
              </a:rPr>
              <a:t>Aircraft and</a:t>
            </a:r>
            <a:r>
              <a:rPr lang="en-IN" sz="2800" b="0" strike="noStrike" spc="-109">
                <a:solidFill>
                  <a:srgbClr val="000000"/>
                </a:solidFill>
                <a:latin typeface="Times New Roman"/>
                <a:ea typeface="DejaVu Sans"/>
              </a:rPr>
              <a:t> </a:t>
            </a:r>
            <a:r>
              <a:rPr lang="en-IN" sz="2800" b="0" strike="noStrike" spc="-1">
                <a:solidFill>
                  <a:srgbClr val="000000"/>
                </a:solidFill>
                <a:latin typeface="Times New Roman"/>
                <a:ea typeface="DejaVu Sans"/>
              </a:rPr>
              <a:t>Helicopters</a:t>
            </a:r>
            <a:endParaRPr lang="en-IN" sz="2800" b="0" strike="noStrike" spc="-1">
              <a:latin typeface="Arial"/>
            </a:endParaRPr>
          </a:p>
          <a:p>
            <a:pPr marL="355680" indent="-341640">
              <a:lnSpc>
                <a:spcPct val="100000"/>
              </a:lnSpc>
              <a:spcBef>
                <a:spcPts val="1199"/>
              </a:spcBef>
              <a:buClr>
                <a:srgbClr val="FF0000"/>
              </a:buClr>
              <a:buFont typeface="Times New Roman"/>
              <a:buChar char="•"/>
            </a:pPr>
            <a:r>
              <a:rPr lang="en-IN" sz="2800" b="1" strike="noStrike" spc="-1">
                <a:solidFill>
                  <a:srgbClr val="FF0000"/>
                </a:solidFill>
                <a:latin typeface="Times New Roman"/>
                <a:ea typeface="DejaVu Sans"/>
              </a:rPr>
              <a:t>Waterways</a:t>
            </a:r>
            <a:endParaRPr lang="en-IN" sz="2800" b="0" strike="noStrike" spc="-1">
              <a:latin typeface="Arial"/>
            </a:endParaRPr>
          </a:p>
          <a:p>
            <a:pPr marL="927000">
              <a:lnSpc>
                <a:spcPct val="100000"/>
              </a:lnSpc>
              <a:spcBef>
                <a:spcPts val="1199"/>
              </a:spcBef>
            </a:pPr>
            <a:r>
              <a:rPr lang="en-IN" sz="2800" b="0" strike="noStrike" spc="-1">
                <a:solidFill>
                  <a:srgbClr val="000000"/>
                </a:solidFill>
                <a:latin typeface="Times New Roman"/>
                <a:ea typeface="DejaVu Sans"/>
              </a:rPr>
              <a:t>Ships,</a:t>
            </a:r>
            <a:r>
              <a:rPr lang="en-IN" sz="2800" b="0" strike="noStrike" spc="-103">
                <a:solidFill>
                  <a:srgbClr val="000000"/>
                </a:solidFill>
                <a:latin typeface="Times New Roman"/>
                <a:ea typeface="DejaVu Sans"/>
              </a:rPr>
              <a:t> </a:t>
            </a:r>
            <a:r>
              <a:rPr lang="en-IN" sz="2800" b="0" strike="noStrike" spc="-1">
                <a:solidFill>
                  <a:srgbClr val="000000"/>
                </a:solidFill>
                <a:latin typeface="Times New Roman"/>
                <a:ea typeface="DejaVu Sans"/>
              </a:rPr>
              <a:t>boats…</a:t>
            </a:r>
            <a:endParaRPr lang="en-IN" sz="2800" b="0" strike="noStrike" spc="-1">
              <a:latin typeface="Arial"/>
            </a:endParaRPr>
          </a:p>
          <a:p>
            <a:pPr marL="12600">
              <a:lnSpc>
                <a:spcPct val="100000"/>
              </a:lnSpc>
              <a:spcBef>
                <a:spcPts val="1199"/>
              </a:spcBef>
            </a:pPr>
            <a:endParaRPr lang="en-IN" sz="2800" b="0" strike="noStrike" spc="-1">
              <a:latin typeface="Arial"/>
            </a:endParaRPr>
          </a:p>
        </p:txBody>
      </p:sp>
      <p:sp>
        <p:nvSpPr>
          <p:cNvPr id="173"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1567448C-CE1F-42D8-81D5-6D46FCC34B45}" type="slidenum">
              <a:rPr lang="en-IN" sz="1800" b="0" strike="noStrike" spc="-1">
                <a:solidFill>
                  <a:srgbClr val="B2B2B2"/>
                </a:solidFill>
                <a:latin typeface="Calibri"/>
                <a:ea typeface="DejaVu Sans"/>
              </a:rPr>
              <a:t>4</a:t>
            </a:fld>
            <a:endParaRPr lang="en-IN" sz="1800" b="0" strike="noStrike" spc="-1">
              <a:latin typeface="Arial"/>
            </a:endParaRPr>
          </a:p>
        </p:txBody>
      </p:sp>
      <p:pic>
        <p:nvPicPr>
          <p:cNvPr id="174"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1017000" y="346320"/>
            <a:ext cx="711504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3600" b="1" strike="noStrike" spc="-1">
                <a:solidFill>
                  <a:srgbClr val="FF0000"/>
                </a:solidFill>
                <a:latin typeface="Arial"/>
                <a:ea typeface="DejaVu Sans"/>
              </a:rPr>
              <a:t>First	2</a:t>
            </a:r>
            <a:r>
              <a:rPr lang="en-IN" sz="3600" b="1" strike="noStrike" spc="-4">
                <a:solidFill>
                  <a:srgbClr val="FF0000"/>
                </a:solidFill>
                <a:latin typeface="Arial"/>
                <a:ea typeface="DejaVu Sans"/>
              </a:rPr>
              <a:t>0</a:t>
            </a:r>
            <a:r>
              <a:rPr lang="en-IN" sz="3600" b="1" strike="noStrike" spc="-1">
                <a:solidFill>
                  <a:srgbClr val="FF0000"/>
                </a:solidFill>
                <a:latin typeface="Arial"/>
                <a:ea typeface="DejaVu Sans"/>
              </a:rPr>
              <a:t>-years</a:t>
            </a:r>
            <a:r>
              <a:rPr lang="en-IN" sz="3600" b="1" strike="noStrike" spc="-4">
                <a:solidFill>
                  <a:srgbClr val="FF0000"/>
                </a:solidFill>
                <a:latin typeface="Arial"/>
                <a:ea typeface="DejaVu Sans"/>
              </a:rPr>
              <a:t> </a:t>
            </a:r>
            <a:r>
              <a:rPr lang="en-IN" sz="3600" b="1" strike="noStrike" spc="-1">
                <a:solidFill>
                  <a:srgbClr val="FF0000"/>
                </a:solidFill>
                <a:latin typeface="Arial"/>
                <a:ea typeface="DejaVu Sans"/>
              </a:rPr>
              <a:t>road plan	cont…</a:t>
            </a:r>
            <a:endParaRPr lang="en-IN" sz="3600" b="0" strike="noStrike" spc="-1">
              <a:latin typeface="Arial"/>
            </a:endParaRPr>
          </a:p>
        </p:txBody>
      </p:sp>
      <p:sp>
        <p:nvSpPr>
          <p:cNvPr id="352" name="CustomShape 2"/>
          <p:cNvSpPr/>
          <p:nvPr/>
        </p:nvSpPr>
        <p:spPr>
          <a:xfrm>
            <a:off x="1029240" y="875520"/>
            <a:ext cx="7083720" cy="360"/>
          </a:xfrm>
          <a:custGeom>
            <a:avLst/>
            <a:gdLst/>
            <a:ahLst/>
            <a:cxnLst/>
            <a:rect l="l" t="t" r="r" b="b"/>
            <a:pathLst>
              <a:path w="7085330">
                <a:moveTo>
                  <a:pt x="0" y="0"/>
                </a:moveTo>
                <a:lnTo>
                  <a:pt x="7085076" y="0"/>
                </a:lnTo>
              </a:path>
            </a:pathLst>
          </a:custGeom>
          <a:noFill/>
          <a:ln w="47160">
            <a:solidFill>
              <a:srgbClr val="FF0000"/>
            </a:solidFill>
            <a:round/>
          </a:ln>
        </p:spPr>
        <p:style>
          <a:lnRef idx="0">
            <a:scrgbClr r="0" g="0" b="0"/>
          </a:lnRef>
          <a:fillRef idx="0">
            <a:scrgbClr r="0" g="0" b="0"/>
          </a:fillRef>
          <a:effectRef idx="0">
            <a:scrgbClr r="0" g="0" b="0"/>
          </a:effectRef>
          <a:fontRef idx="minor"/>
        </p:style>
      </p:sp>
      <p:sp>
        <p:nvSpPr>
          <p:cNvPr id="353" name="CustomShape 3"/>
          <p:cNvSpPr/>
          <p:nvPr/>
        </p:nvSpPr>
        <p:spPr>
          <a:xfrm>
            <a:off x="307440" y="1253520"/>
            <a:ext cx="8454960" cy="5068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3200" b="0" strike="noStrike" spc="-1">
                <a:solidFill>
                  <a:srgbClr val="000000"/>
                </a:solidFill>
                <a:latin typeface="Arial"/>
                <a:ea typeface="DejaVu Sans"/>
              </a:rPr>
              <a:t>The	fo</a:t>
            </a:r>
            <a:r>
              <a:rPr lang="en-IN" sz="3200" b="0" strike="noStrike" spc="-9">
                <a:solidFill>
                  <a:srgbClr val="000000"/>
                </a:solidFill>
                <a:latin typeface="Arial"/>
                <a:ea typeface="DejaVu Sans"/>
              </a:rPr>
              <a:t>r</a:t>
            </a:r>
            <a:r>
              <a:rPr lang="en-IN" sz="3200" b="0" strike="noStrike" spc="-1">
                <a:solidFill>
                  <a:srgbClr val="000000"/>
                </a:solidFill>
                <a:latin typeface="Arial"/>
                <a:ea typeface="DejaVu Sans"/>
              </a:rPr>
              <a:t>mulae	were	b</a:t>
            </a:r>
            <a:r>
              <a:rPr lang="en-IN" sz="3200" b="0" strike="noStrike" spc="-15">
                <a:solidFill>
                  <a:srgbClr val="000000"/>
                </a:solidFill>
                <a:latin typeface="Arial"/>
                <a:ea typeface="DejaVu Sans"/>
              </a:rPr>
              <a:t>a</a:t>
            </a:r>
            <a:r>
              <a:rPr lang="en-IN" sz="3200" b="0" strike="noStrike" spc="-1">
                <a:solidFill>
                  <a:srgbClr val="000000"/>
                </a:solidFill>
                <a:latin typeface="Arial"/>
                <a:ea typeface="DejaVu Sans"/>
              </a:rPr>
              <a:t>sed	on	star	</a:t>
            </a:r>
            <a:r>
              <a:rPr lang="en-IN" sz="3200" b="0" strike="noStrike" spc="-9">
                <a:solidFill>
                  <a:srgbClr val="000000"/>
                </a:solidFill>
                <a:latin typeface="Arial"/>
                <a:ea typeface="DejaVu Sans"/>
              </a:rPr>
              <a:t>a</a:t>
            </a:r>
            <a:r>
              <a:rPr lang="en-IN" sz="3200" b="0" strike="noStrike" spc="-1">
                <a:solidFill>
                  <a:srgbClr val="000000"/>
                </a:solidFill>
                <a:latin typeface="Arial"/>
                <a:ea typeface="DejaVu Sans"/>
              </a:rPr>
              <a:t>nd	grid  pattern of road</a:t>
            </a:r>
            <a:r>
              <a:rPr lang="en-IN" sz="3200" b="0" strike="noStrike" spc="-86">
                <a:solidFill>
                  <a:srgbClr val="000000"/>
                </a:solidFill>
                <a:latin typeface="Arial"/>
                <a:ea typeface="DejaVu Sans"/>
              </a:rPr>
              <a:t> </a:t>
            </a:r>
            <a:r>
              <a:rPr lang="en-IN" sz="3200" b="0" strike="noStrike" spc="-1">
                <a:solidFill>
                  <a:srgbClr val="000000"/>
                </a:solidFill>
                <a:latin typeface="Arial"/>
                <a:ea typeface="DejaVu Sans"/>
              </a:rPr>
              <a:t>network.</a:t>
            </a:r>
            <a:endParaRPr lang="en-IN" sz="3200" b="0" strike="noStrike" spc="-1">
              <a:latin typeface="Arial"/>
            </a:endParaRPr>
          </a:p>
          <a:p>
            <a:pPr marL="355680" indent="-341640" algn="just">
              <a:lnSpc>
                <a:spcPct val="100000"/>
              </a:lnSpc>
              <a:spcBef>
                <a:spcPts val="771"/>
              </a:spcBef>
              <a:buClr>
                <a:srgbClr val="000000"/>
              </a:buClr>
              <a:buFont typeface="Symbol"/>
              <a:buChar char=""/>
            </a:pPr>
            <a:r>
              <a:rPr lang="en-IN" sz="3200" b="0" strike="noStrike" spc="-1">
                <a:solidFill>
                  <a:srgbClr val="000000"/>
                </a:solidFill>
                <a:latin typeface="Arial"/>
                <a:ea typeface="DejaVu Sans"/>
              </a:rPr>
              <a:t>An allowance of 15% is provided for  agricultural and industrial development during the  next</a:t>
            </a:r>
            <a:r>
              <a:rPr lang="en-IN" sz="3200" b="0" strike="noStrike" spc="-100">
                <a:solidFill>
                  <a:srgbClr val="000000"/>
                </a:solidFill>
                <a:latin typeface="Arial"/>
                <a:ea typeface="DejaVu Sans"/>
              </a:rPr>
              <a:t> </a:t>
            </a:r>
            <a:r>
              <a:rPr lang="en-IN" sz="3200" b="0" strike="noStrike" spc="-1">
                <a:solidFill>
                  <a:srgbClr val="000000"/>
                </a:solidFill>
                <a:latin typeface="Arial"/>
                <a:ea typeface="DejaVu Sans"/>
              </a:rPr>
              <a:t>20-years</a:t>
            </a:r>
            <a:endParaRPr lang="en-IN" sz="3200" b="0" strike="noStrike" spc="-1">
              <a:latin typeface="Arial"/>
            </a:endParaRPr>
          </a:p>
          <a:p>
            <a:pPr marL="355680" indent="-341640">
              <a:lnSpc>
                <a:spcPct val="100000"/>
              </a:lnSpc>
              <a:spcBef>
                <a:spcPts val="765"/>
              </a:spcBef>
              <a:buClr>
                <a:srgbClr val="000000"/>
              </a:buClr>
              <a:buFont typeface="Symbol"/>
              <a:buChar char=""/>
            </a:pPr>
            <a:r>
              <a:rPr lang="en-IN" sz="3200" b="0" strike="noStrike" spc="-1">
                <a:solidFill>
                  <a:srgbClr val="000000"/>
                </a:solidFill>
                <a:latin typeface="Arial"/>
                <a:ea typeface="DejaVu Sans"/>
              </a:rPr>
              <a:t>The length of railway track in the area was  also consider in deciding the length of first  category road. The length or railway track</a:t>
            </a:r>
            <a:r>
              <a:rPr lang="en-IN" sz="3200" b="0" strike="noStrike" spc="-114">
                <a:solidFill>
                  <a:srgbClr val="000000"/>
                </a:solidFill>
                <a:latin typeface="Arial"/>
                <a:ea typeface="DejaVu Sans"/>
              </a:rPr>
              <a:t> </a:t>
            </a:r>
            <a:r>
              <a:rPr lang="en-IN" sz="3200" b="0" strike="noStrike" spc="-1">
                <a:solidFill>
                  <a:srgbClr val="000000"/>
                </a:solidFill>
                <a:latin typeface="Arial"/>
                <a:ea typeface="DejaVu Sans"/>
              </a:rPr>
              <a:t>is  directly subtracted from the estimated road.  </a:t>
            </a:r>
            <a:endParaRPr lang="en-IN" sz="3200" b="0" strike="noStrike" spc="-1">
              <a:latin typeface="Arial"/>
            </a:endParaRPr>
          </a:p>
        </p:txBody>
      </p:sp>
      <p:sp>
        <p:nvSpPr>
          <p:cNvPr id="354" name="CustomShape 4"/>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DFD9BFFC-C260-43E4-8402-05AF2099F84F}" type="slidenum">
              <a:rPr lang="en-IN" sz="1800" b="0" strike="noStrike" spc="-1">
                <a:solidFill>
                  <a:srgbClr val="B2B2B2"/>
                </a:solidFill>
                <a:latin typeface="Calibri"/>
                <a:ea typeface="DejaVu Sans"/>
              </a:rPr>
              <a:t>40</a:t>
            </a:fld>
            <a:endParaRPr lang="en-IN" sz="1800" b="0" strike="noStrike" spc="-1">
              <a:latin typeface="Arial"/>
            </a:endParaRPr>
          </a:p>
        </p:txBody>
      </p:sp>
      <p:pic>
        <p:nvPicPr>
          <p:cNvPr id="355"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1179870" y="109800"/>
            <a:ext cx="793929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3600" b="1" u="heavy" strike="noStrike" spc="-1" dirty="0">
                <a:solidFill>
                  <a:srgbClr val="FF0000"/>
                </a:solidFill>
                <a:uFillTx/>
                <a:latin typeface="Arial"/>
                <a:ea typeface="DejaVu Sans"/>
              </a:rPr>
              <a:t>Second	20-years road</a:t>
            </a:r>
            <a:r>
              <a:rPr lang="en-IN" sz="3600" b="1" u="heavy" strike="noStrike" spc="-35" dirty="0">
                <a:solidFill>
                  <a:srgbClr val="FF0000"/>
                </a:solidFill>
                <a:uFillTx/>
                <a:latin typeface="Arial"/>
                <a:ea typeface="DejaVu Sans"/>
              </a:rPr>
              <a:t> </a:t>
            </a:r>
            <a:r>
              <a:rPr lang="en-IN" sz="3600" b="1" u="heavy" strike="noStrike" spc="-1" dirty="0">
                <a:solidFill>
                  <a:srgbClr val="FF0000"/>
                </a:solidFill>
                <a:uFillTx/>
                <a:latin typeface="Arial"/>
                <a:ea typeface="DejaVu Sans"/>
              </a:rPr>
              <a:t>plan(1961-81)</a:t>
            </a:r>
            <a:endParaRPr lang="en-IN" sz="3600" b="0" strike="noStrike" spc="-1" dirty="0">
              <a:latin typeface="Arial"/>
            </a:endParaRPr>
          </a:p>
        </p:txBody>
      </p:sp>
      <p:sp>
        <p:nvSpPr>
          <p:cNvPr id="357" name="CustomShape 2"/>
          <p:cNvSpPr/>
          <p:nvPr/>
        </p:nvSpPr>
        <p:spPr>
          <a:xfrm>
            <a:off x="231120" y="872640"/>
            <a:ext cx="8623800" cy="4403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3400" b="0" strike="noStrike" spc="-1">
                <a:solidFill>
                  <a:srgbClr val="000000"/>
                </a:solidFill>
                <a:latin typeface="Arial"/>
                <a:ea typeface="DejaVu Sans"/>
              </a:rPr>
              <a:t>It was initiated by the IRC and was finalised</a:t>
            </a:r>
            <a:r>
              <a:rPr lang="en-IN" sz="3400" b="0" strike="noStrike" spc="-80">
                <a:solidFill>
                  <a:srgbClr val="000000"/>
                </a:solidFill>
                <a:latin typeface="Arial"/>
                <a:ea typeface="DejaVu Sans"/>
              </a:rPr>
              <a:t> </a:t>
            </a:r>
            <a:r>
              <a:rPr lang="en-IN" sz="3400" b="0" strike="noStrike" spc="-1">
                <a:solidFill>
                  <a:srgbClr val="000000"/>
                </a:solidFill>
                <a:latin typeface="Arial"/>
                <a:ea typeface="DejaVu Sans"/>
              </a:rPr>
              <a:t>in  1959 at the meeting of chief</a:t>
            </a:r>
            <a:r>
              <a:rPr lang="en-IN" sz="3400" b="0" strike="noStrike" spc="-80">
                <a:solidFill>
                  <a:srgbClr val="000000"/>
                </a:solidFill>
                <a:latin typeface="Arial"/>
                <a:ea typeface="DejaVu Sans"/>
              </a:rPr>
              <a:t> </a:t>
            </a:r>
            <a:r>
              <a:rPr lang="en-IN" sz="3400" b="0" strike="noStrike" spc="-1">
                <a:solidFill>
                  <a:srgbClr val="000000"/>
                </a:solidFill>
                <a:latin typeface="Arial"/>
                <a:ea typeface="DejaVu Sans"/>
              </a:rPr>
              <a:t>engineers.</a:t>
            </a:r>
            <a:endParaRPr lang="en-IN" sz="3400" b="0" strike="noStrike" spc="-1">
              <a:latin typeface="Arial"/>
            </a:endParaRPr>
          </a:p>
          <a:p>
            <a:pPr marL="355680" indent="-341640" algn="just">
              <a:lnSpc>
                <a:spcPct val="100000"/>
              </a:lnSpc>
              <a:spcBef>
                <a:spcPts val="771"/>
              </a:spcBef>
              <a:buClr>
                <a:srgbClr val="000000"/>
              </a:buClr>
              <a:buFont typeface="Symbol"/>
              <a:buChar char=""/>
            </a:pPr>
            <a:r>
              <a:rPr lang="en-IN" sz="3400" b="0" strike="noStrike" spc="-1">
                <a:solidFill>
                  <a:srgbClr val="000000"/>
                </a:solidFill>
                <a:latin typeface="Arial"/>
                <a:ea typeface="DejaVu Sans"/>
              </a:rPr>
              <a:t>It is known as the Bombay road</a:t>
            </a:r>
            <a:r>
              <a:rPr lang="en-IN" sz="3400" b="0" strike="noStrike" spc="-109">
                <a:solidFill>
                  <a:srgbClr val="000000"/>
                </a:solidFill>
                <a:latin typeface="Arial"/>
                <a:ea typeface="DejaVu Sans"/>
              </a:rPr>
              <a:t> </a:t>
            </a:r>
            <a:r>
              <a:rPr lang="en-IN" sz="3400" b="0" strike="noStrike" spc="-1">
                <a:solidFill>
                  <a:srgbClr val="000000"/>
                </a:solidFill>
                <a:latin typeface="Arial"/>
                <a:ea typeface="DejaVu Sans"/>
              </a:rPr>
              <a:t>plan.</a:t>
            </a:r>
            <a:endParaRPr lang="en-IN" sz="3400" b="0" strike="noStrike" spc="-1">
              <a:latin typeface="Arial"/>
            </a:endParaRPr>
          </a:p>
          <a:p>
            <a:pPr marL="355680" indent="-341640" algn="just">
              <a:lnSpc>
                <a:spcPct val="100000"/>
              </a:lnSpc>
              <a:spcBef>
                <a:spcPts val="765"/>
              </a:spcBef>
              <a:buClr>
                <a:srgbClr val="000000"/>
              </a:buClr>
              <a:buFont typeface="Symbol"/>
              <a:buChar char=""/>
            </a:pPr>
            <a:r>
              <a:rPr lang="en-IN" sz="3400" b="0" strike="noStrike" spc="-1">
                <a:solidFill>
                  <a:srgbClr val="000000"/>
                </a:solidFill>
                <a:latin typeface="Arial"/>
                <a:ea typeface="DejaVu Sans"/>
              </a:rPr>
              <a:t>The target road length was almost double</a:t>
            </a:r>
            <a:r>
              <a:rPr lang="en-IN" sz="3400" b="0" strike="noStrike" spc="-75">
                <a:solidFill>
                  <a:srgbClr val="000000"/>
                </a:solidFill>
                <a:latin typeface="Arial"/>
                <a:ea typeface="DejaVu Sans"/>
              </a:rPr>
              <a:t> </a:t>
            </a:r>
            <a:r>
              <a:rPr lang="en-IN" sz="3400" b="0" strike="noStrike" spc="-1">
                <a:solidFill>
                  <a:srgbClr val="000000"/>
                </a:solidFill>
                <a:latin typeface="Arial"/>
                <a:ea typeface="DejaVu Sans"/>
              </a:rPr>
              <a:t>that  of Nagpur road plan i.e. 10,57,330</a:t>
            </a:r>
            <a:r>
              <a:rPr lang="en-IN" sz="3400" b="0" strike="noStrike" spc="-60">
                <a:solidFill>
                  <a:srgbClr val="000000"/>
                </a:solidFill>
                <a:latin typeface="Arial"/>
                <a:ea typeface="DejaVu Sans"/>
              </a:rPr>
              <a:t> </a:t>
            </a:r>
            <a:r>
              <a:rPr lang="en-IN" sz="3400" b="0" strike="noStrike" spc="-1">
                <a:solidFill>
                  <a:srgbClr val="000000"/>
                </a:solidFill>
                <a:latin typeface="Arial"/>
                <a:ea typeface="DejaVu Sans"/>
              </a:rPr>
              <a:t>km.</a:t>
            </a:r>
            <a:endParaRPr lang="en-IN" sz="3400" b="0" strike="noStrike" spc="-1">
              <a:latin typeface="Arial"/>
            </a:endParaRPr>
          </a:p>
          <a:p>
            <a:pPr algn="just">
              <a:lnSpc>
                <a:spcPct val="100000"/>
              </a:lnSpc>
              <a:spcBef>
                <a:spcPts val="771"/>
              </a:spcBef>
            </a:pPr>
            <a:endParaRPr lang="en-IN" sz="3400" b="0" strike="noStrike" spc="-1">
              <a:latin typeface="Arial"/>
            </a:endParaRPr>
          </a:p>
        </p:txBody>
      </p:sp>
      <p:sp>
        <p:nvSpPr>
          <p:cNvPr id="358"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A3F2CF7F-338E-41B5-99D4-5B82CA6704FF}" type="slidenum">
              <a:rPr lang="en-IN" sz="1800" b="0" strike="noStrike" spc="-1">
                <a:solidFill>
                  <a:srgbClr val="B2B2B2"/>
                </a:solidFill>
                <a:latin typeface="Calibri"/>
                <a:ea typeface="DejaVu Sans"/>
              </a:rPr>
              <a:t>41</a:t>
            </a:fld>
            <a:endParaRPr lang="en-IN" sz="1800" b="0" strike="noStrike" spc="-1">
              <a:latin typeface="Arial"/>
            </a:endParaRPr>
          </a:p>
        </p:txBody>
      </p:sp>
      <p:pic>
        <p:nvPicPr>
          <p:cNvPr id="359"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536040" y="559800"/>
            <a:ext cx="802620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3600" b="1" u="heavy" strike="noStrike" spc="-1">
                <a:solidFill>
                  <a:srgbClr val="FF0000"/>
                </a:solidFill>
                <a:uFillTx/>
                <a:latin typeface="Arial"/>
                <a:ea typeface="DejaVu Sans"/>
              </a:rPr>
              <a:t>Second	20-years</a:t>
            </a:r>
            <a:r>
              <a:rPr lang="en-IN" sz="3600" b="1" u="heavy" strike="noStrike" spc="-15">
                <a:solidFill>
                  <a:srgbClr val="FF0000"/>
                </a:solidFill>
                <a:uFillTx/>
                <a:latin typeface="Arial"/>
                <a:ea typeface="DejaVu Sans"/>
              </a:rPr>
              <a:t> </a:t>
            </a:r>
            <a:r>
              <a:rPr lang="en-IN" sz="3600" b="1" u="heavy" strike="noStrike" spc="-1">
                <a:solidFill>
                  <a:srgbClr val="FF0000"/>
                </a:solidFill>
                <a:uFillTx/>
                <a:latin typeface="Arial"/>
                <a:ea typeface="DejaVu Sans"/>
              </a:rPr>
              <a:t>road plan</a:t>
            </a:r>
            <a:r>
              <a:rPr lang="en-IN" sz="3600" b="1" strike="noStrike" spc="-1">
                <a:solidFill>
                  <a:srgbClr val="FF0000"/>
                </a:solidFill>
                <a:latin typeface="Arial"/>
                <a:ea typeface="DejaVu Sans"/>
              </a:rPr>
              <a:t>	cont…</a:t>
            </a:r>
            <a:endParaRPr lang="en-IN" sz="3600" b="0" strike="noStrike" spc="-1">
              <a:latin typeface="Arial"/>
            </a:endParaRPr>
          </a:p>
        </p:txBody>
      </p:sp>
      <p:sp>
        <p:nvSpPr>
          <p:cNvPr id="361" name="CustomShape 2"/>
          <p:cNvSpPr/>
          <p:nvPr/>
        </p:nvSpPr>
        <p:spPr>
          <a:xfrm>
            <a:off x="231120" y="1253520"/>
            <a:ext cx="8607240" cy="5652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3200" b="0" strike="noStrike" spc="-1">
                <a:solidFill>
                  <a:srgbClr val="000000"/>
                </a:solidFill>
                <a:latin typeface="Arial"/>
                <a:ea typeface="DejaVu Sans"/>
              </a:rPr>
              <a:t>the maximum distance from any place in a  semi develop area would be  4.8 Km from any</a:t>
            </a:r>
            <a:r>
              <a:rPr lang="en-IN" sz="3200" b="0" strike="noStrike" spc="-86">
                <a:solidFill>
                  <a:srgbClr val="000000"/>
                </a:solidFill>
                <a:latin typeface="Arial"/>
                <a:ea typeface="DejaVu Sans"/>
              </a:rPr>
              <a:t> </a:t>
            </a:r>
            <a:r>
              <a:rPr lang="en-IN" sz="3200" b="0" strike="noStrike" spc="-1">
                <a:solidFill>
                  <a:srgbClr val="000000"/>
                </a:solidFill>
                <a:latin typeface="Arial"/>
                <a:ea typeface="DejaVu Sans"/>
              </a:rPr>
              <a:t>road</a:t>
            </a:r>
            <a:endParaRPr lang="en-IN" sz="3200" b="0" strike="noStrike" spc="-1">
              <a:latin typeface="Arial"/>
            </a:endParaRPr>
          </a:p>
          <a:p>
            <a:pPr marL="355680" indent="-341640" algn="just">
              <a:lnSpc>
                <a:spcPct val="100000"/>
              </a:lnSpc>
              <a:spcBef>
                <a:spcPts val="765"/>
              </a:spcBef>
              <a:buClr>
                <a:srgbClr val="000000"/>
              </a:buClr>
              <a:buFont typeface="Symbol"/>
              <a:buChar char=""/>
            </a:pPr>
            <a:r>
              <a:rPr lang="en-IN" sz="3200" b="0" strike="noStrike" spc="-1">
                <a:solidFill>
                  <a:srgbClr val="000000"/>
                </a:solidFill>
                <a:latin typeface="Arial"/>
                <a:ea typeface="DejaVu Sans"/>
              </a:rPr>
              <a:t>Expressways have also been considered in  this plan and 1600 km of length has been  included in the proposed target</a:t>
            </a:r>
            <a:r>
              <a:rPr lang="en-IN" sz="3200" b="0" strike="noStrike" spc="-63">
                <a:solidFill>
                  <a:srgbClr val="000000"/>
                </a:solidFill>
                <a:latin typeface="Arial"/>
                <a:ea typeface="DejaVu Sans"/>
              </a:rPr>
              <a:t> </a:t>
            </a:r>
            <a:r>
              <a:rPr lang="en-IN" sz="3200" b="0" strike="noStrike" spc="-1">
                <a:solidFill>
                  <a:srgbClr val="000000"/>
                </a:solidFill>
                <a:latin typeface="Arial"/>
                <a:ea typeface="DejaVu Sans"/>
              </a:rPr>
              <a:t>NH</a:t>
            </a:r>
            <a:endParaRPr lang="en-IN" sz="3200" b="0" strike="noStrike" spc="-1">
              <a:latin typeface="Arial"/>
            </a:endParaRPr>
          </a:p>
          <a:p>
            <a:pPr marL="355680" indent="-341640">
              <a:lnSpc>
                <a:spcPct val="100000"/>
              </a:lnSpc>
              <a:spcBef>
                <a:spcPts val="765"/>
              </a:spcBef>
              <a:buClr>
                <a:srgbClr val="000000"/>
              </a:buClr>
              <a:buFont typeface="Symbol"/>
              <a:buChar char=""/>
            </a:pPr>
            <a:r>
              <a:rPr lang="en-IN" sz="3200" b="0" strike="noStrike" spc="-1">
                <a:solidFill>
                  <a:srgbClr val="000000"/>
                </a:solidFill>
                <a:latin typeface="Arial"/>
                <a:ea typeface="DejaVu Sans"/>
              </a:rPr>
              <a:t>Length	of	rai</a:t>
            </a:r>
            <a:r>
              <a:rPr lang="en-IN" sz="3200" b="0" strike="noStrike" spc="-4">
                <a:solidFill>
                  <a:srgbClr val="000000"/>
                </a:solidFill>
                <a:latin typeface="Arial"/>
                <a:ea typeface="DejaVu Sans"/>
              </a:rPr>
              <a:t>l</a:t>
            </a:r>
            <a:r>
              <a:rPr lang="en-IN" sz="3200" b="0" strike="noStrike" spc="-1">
                <a:solidFill>
                  <a:srgbClr val="000000"/>
                </a:solidFill>
                <a:latin typeface="Arial"/>
                <a:ea typeface="DejaVu Sans"/>
              </a:rPr>
              <a:t>way	tr</a:t>
            </a:r>
            <a:r>
              <a:rPr lang="en-IN" sz="3200" b="0" strike="noStrike" spc="-9">
                <a:solidFill>
                  <a:srgbClr val="000000"/>
                </a:solidFill>
                <a:latin typeface="Arial"/>
                <a:ea typeface="DejaVu Sans"/>
              </a:rPr>
              <a:t>a</a:t>
            </a:r>
            <a:r>
              <a:rPr lang="en-IN" sz="3200" b="0" strike="noStrike" spc="-1">
                <a:solidFill>
                  <a:srgbClr val="000000"/>
                </a:solidFill>
                <a:latin typeface="Arial"/>
                <a:ea typeface="DejaVu Sans"/>
              </a:rPr>
              <a:t>ck	is	c</a:t>
            </a:r>
            <a:r>
              <a:rPr lang="en-IN" sz="3200" b="0" strike="noStrike" spc="-4">
                <a:solidFill>
                  <a:srgbClr val="000000"/>
                </a:solidFill>
                <a:latin typeface="Arial"/>
                <a:ea typeface="DejaVu Sans"/>
              </a:rPr>
              <a:t>o</a:t>
            </a:r>
            <a:r>
              <a:rPr lang="en-IN" sz="3200" b="0" strike="noStrike" spc="-1">
                <a:solidFill>
                  <a:srgbClr val="000000"/>
                </a:solidFill>
                <a:latin typeface="Arial"/>
                <a:ea typeface="DejaVu Sans"/>
              </a:rPr>
              <a:t>nsid</a:t>
            </a:r>
            <a:r>
              <a:rPr lang="en-IN" sz="3200" b="0" strike="noStrike" spc="-4">
                <a:solidFill>
                  <a:srgbClr val="000000"/>
                </a:solidFill>
                <a:latin typeface="Arial"/>
                <a:ea typeface="DejaVu Sans"/>
              </a:rPr>
              <a:t>e</a:t>
            </a:r>
            <a:r>
              <a:rPr lang="en-IN" sz="3200" b="0" strike="noStrike" spc="-1">
                <a:solidFill>
                  <a:srgbClr val="000000"/>
                </a:solidFill>
                <a:latin typeface="Arial"/>
                <a:ea typeface="DejaVu Sans"/>
              </a:rPr>
              <a:t>r</a:t>
            </a:r>
            <a:r>
              <a:rPr lang="en-IN" sz="3200" b="0" strike="noStrike" spc="-9">
                <a:solidFill>
                  <a:srgbClr val="000000"/>
                </a:solidFill>
                <a:latin typeface="Arial"/>
                <a:ea typeface="DejaVu Sans"/>
              </a:rPr>
              <a:t>e</a:t>
            </a:r>
            <a:r>
              <a:rPr lang="en-IN" sz="3200" b="0" strike="noStrike" spc="-1">
                <a:solidFill>
                  <a:srgbClr val="000000"/>
                </a:solidFill>
                <a:latin typeface="Arial"/>
                <a:ea typeface="DejaVu Sans"/>
              </a:rPr>
              <a:t>d</a:t>
            </a:r>
            <a:endParaRPr lang="en-IN" sz="3200" b="0" strike="noStrike" spc="-1">
              <a:latin typeface="Arial"/>
            </a:endParaRPr>
          </a:p>
          <a:p>
            <a:pPr marL="355680">
              <a:lnSpc>
                <a:spcPct val="100000"/>
              </a:lnSpc>
            </a:pPr>
            <a:r>
              <a:rPr lang="en-IN" sz="3200" b="0" strike="noStrike" spc="-1">
                <a:solidFill>
                  <a:srgbClr val="000000"/>
                </a:solidFill>
                <a:latin typeface="Arial"/>
                <a:ea typeface="DejaVu Sans"/>
              </a:rPr>
              <a:t>independent of road</a:t>
            </a:r>
            <a:r>
              <a:rPr lang="en-IN" sz="3200" b="0" strike="noStrike" spc="-80">
                <a:solidFill>
                  <a:srgbClr val="000000"/>
                </a:solidFill>
                <a:latin typeface="Arial"/>
                <a:ea typeface="DejaVu Sans"/>
              </a:rPr>
              <a:t> </a:t>
            </a:r>
            <a:r>
              <a:rPr lang="en-IN" sz="3200" b="0" strike="noStrike" spc="-1">
                <a:solidFill>
                  <a:srgbClr val="000000"/>
                </a:solidFill>
                <a:latin typeface="Arial"/>
                <a:ea typeface="DejaVu Sans"/>
              </a:rPr>
              <a:t>system</a:t>
            </a:r>
            <a:endParaRPr lang="en-IN" sz="3200" b="0" strike="noStrike" spc="-1">
              <a:latin typeface="Arial"/>
            </a:endParaRPr>
          </a:p>
          <a:p>
            <a:pPr marL="355680" indent="-341640" algn="just">
              <a:lnSpc>
                <a:spcPct val="100000"/>
              </a:lnSpc>
              <a:spcBef>
                <a:spcPts val="765"/>
              </a:spcBef>
              <a:buClr>
                <a:srgbClr val="000000"/>
              </a:buClr>
              <a:buFont typeface="Symbol"/>
              <a:buChar char=""/>
            </a:pPr>
            <a:r>
              <a:rPr lang="en-IN" sz="3200" b="0" strike="noStrike" spc="-1">
                <a:solidFill>
                  <a:srgbClr val="000000"/>
                </a:solidFill>
                <a:latin typeface="Arial"/>
                <a:ea typeface="DejaVu Sans"/>
              </a:rPr>
              <a:t>5% are to be provided for future development.  </a:t>
            </a:r>
            <a:endParaRPr lang="en-IN" sz="3200" b="0" strike="noStrike" spc="-1">
              <a:latin typeface="Arial"/>
            </a:endParaRPr>
          </a:p>
        </p:txBody>
      </p:sp>
      <p:sp>
        <p:nvSpPr>
          <p:cNvPr id="362"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FB156E8-764B-478B-989E-9868532DBAB4}" type="slidenum">
              <a:rPr lang="en-IN" sz="1800" b="0" strike="noStrike" spc="-1">
                <a:solidFill>
                  <a:srgbClr val="B2B2B2"/>
                </a:solidFill>
                <a:latin typeface="Calibri"/>
                <a:ea typeface="DejaVu Sans"/>
              </a:rPr>
              <a:t>42</a:t>
            </a:fld>
            <a:endParaRPr lang="en-IN" sz="1800" b="0" strike="noStrike" spc="-1">
              <a:latin typeface="Arial"/>
            </a:endParaRPr>
          </a:p>
        </p:txBody>
      </p:sp>
      <p:pic>
        <p:nvPicPr>
          <p:cNvPr id="363"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CustomShape 1"/>
          <p:cNvSpPr/>
          <p:nvPr/>
        </p:nvSpPr>
        <p:spPr>
          <a:xfrm>
            <a:off x="307440" y="136800"/>
            <a:ext cx="8528040" cy="1270440"/>
          </a:xfrm>
          <a:prstGeom prst="rect">
            <a:avLst/>
          </a:prstGeom>
          <a:noFill/>
          <a:ln>
            <a:noFill/>
          </a:ln>
        </p:spPr>
        <p:style>
          <a:lnRef idx="0">
            <a:scrgbClr r="0" g="0" b="0"/>
          </a:lnRef>
          <a:fillRef idx="0">
            <a:scrgbClr r="0" g="0" b="0"/>
          </a:fillRef>
          <a:effectRef idx="0">
            <a:scrgbClr r="0" g="0" b="0"/>
          </a:effectRef>
          <a:fontRef idx="minor"/>
        </p:style>
        <p:txBody>
          <a:bodyPr lIns="0" tIns="126360" rIns="0" bIns="0"/>
          <a:lstStyle/>
          <a:p>
            <a:pPr marL="264960">
              <a:lnSpc>
                <a:spcPct val="100000"/>
              </a:lnSpc>
            </a:pPr>
            <a:r>
              <a:rPr lang="en-IN" sz="3200" b="1" u="heavy" strike="noStrike" spc="-1">
                <a:solidFill>
                  <a:srgbClr val="C00000"/>
                </a:solidFill>
                <a:uFillTx/>
                <a:latin typeface="Arial"/>
                <a:ea typeface="DejaVu Sans"/>
              </a:rPr>
              <a:t>Third twenty years road plan</a:t>
            </a:r>
            <a:r>
              <a:rPr lang="en-IN" sz="3200" b="1" u="heavy" strike="noStrike" spc="-140">
                <a:solidFill>
                  <a:srgbClr val="C00000"/>
                </a:solidFill>
                <a:uFillTx/>
                <a:latin typeface="Arial"/>
                <a:ea typeface="DejaVu Sans"/>
              </a:rPr>
              <a:t> </a:t>
            </a:r>
            <a:r>
              <a:rPr lang="en-IN" sz="3200" b="1" u="heavy" strike="noStrike" spc="-1">
                <a:solidFill>
                  <a:srgbClr val="C00000"/>
                </a:solidFill>
                <a:uFillTx/>
                <a:latin typeface="Arial"/>
                <a:ea typeface="DejaVu Sans"/>
              </a:rPr>
              <a:t>(1981-2001)</a:t>
            </a:r>
            <a:endParaRPr lang="en-IN" sz="3200" b="0" strike="noStrike" spc="-1">
              <a:latin typeface="Arial"/>
            </a:endParaRPr>
          </a:p>
        </p:txBody>
      </p:sp>
      <p:sp>
        <p:nvSpPr>
          <p:cNvPr id="365" name="CustomShape 2"/>
          <p:cNvSpPr/>
          <p:nvPr/>
        </p:nvSpPr>
        <p:spPr>
          <a:xfrm>
            <a:off x="383400" y="1103040"/>
            <a:ext cx="8529120" cy="3581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3200" b="0" strike="noStrike" spc="-1">
                <a:solidFill>
                  <a:srgbClr val="000000"/>
                </a:solidFill>
                <a:latin typeface="Arial"/>
                <a:ea typeface="DejaVu Sans"/>
              </a:rPr>
              <a:t>The future road development should be based on  the revised classification of roads system i.e.  primary, secondary and</a:t>
            </a:r>
            <a:r>
              <a:rPr lang="en-IN" sz="3200" b="0" strike="noStrike" spc="-29">
                <a:solidFill>
                  <a:srgbClr val="000000"/>
                </a:solidFill>
                <a:latin typeface="Arial"/>
                <a:ea typeface="DejaVu Sans"/>
              </a:rPr>
              <a:t> </a:t>
            </a:r>
            <a:r>
              <a:rPr lang="en-IN" sz="3200" b="0" strike="noStrike" spc="-1">
                <a:solidFill>
                  <a:srgbClr val="000000"/>
                </a:solidFill>
                <a:latin typeface="Arial"/>
                <a:ea typeface="DejaVu Sans"/>
              </a:rPr>
              <a:t>tertiary</a:t>
            </a:r>
            <a:endParaRPr lang="en-IN" sz="3200" b="0" strike="noStrike" spc="-1">
              <a:latin typeface="Arial"/>
            </a:endParaRPr>
          </a:p>
          <a:p>
            <a:pPr marL="355680" indent="-341640" algn="just">
              <a:lnSpc>
                <a:spcPct val="100000"/>
              </a:lnSpc>
              <a:spcBef>
                <a:spcPts val="669"/>
              </a:spcBef>
              <a:buClr>
                <a:srgbClr val="000000"/>
              </a:buClr>
              <a:buFont typeface="Symbol"/>
              <a:buChar char=""/>
            </a:pPr>
            <a:r>
              <a:rPr lang="en-IN" sz="3200" b="0" strike="noStrike" spc="-1">
                <a:solidFill>
                  <a:srgbClr val="000000"/>
                </a:solidFill>
                <a:latin typeface="Arial"/>
                <a:ea typeface="DejaVu Sans"/>
              </a:rPr>
              <a:t>Develop the rural economy and small towns with all  essential</a:t>
            </a:r>
            <a:r>
              <a:rPr lang="en-IN" sz="3200" b="0" strike="noStrike" spc="-35">
                <a:solidFill>
                  <a:srgbClr val="000000"/>
                </a:solidFill>
                <a:latin typeface="Arial"/>
                <a:ea typeface="DejaVu Sans"/>
              </a:rPr>
              <a:t> </a:t>
            </a:r>
            <a:r>
              <a:rPr lang="en-IN" sz="3200" b="0" strike="noStrike" spc="-1">
                <a:solidFill>
                  <a:srgbClr val="000000"/>
                </a:solidFill>
                <a:latin typeface="Arial"/>
                <a:ea typeface="DejaVu Sans"/>
              </a:rPr>
              <a:t>features.</a:t>
            </a:r>
            <a:endParaRPr lang="en-IN" sz="3200" b="0" strike="noStrike" spc="-1">
              <a:latin typeface="Arial"/>
            </a:endParaRPr>
          </a:p>
          <a:p>
            <a:pPr marL="355680" indent="-341640" algn="just">
              <a:lnSpc>
                <a:spcPct val="100000"/>
              </a:lnSpc>
              <a:spcBef>
                <a:spcPts val="669"/>
              </a:spcBef>
              <a:buClr>
                <a:srgbClr val="000000"/>
              </a:buClr>
              <a:buFont typeface="Symbol"/>
              <a:buChar char=""/>
            </a:pPr>
            <a:r>
              <a:rPr lang="en-IN" sz="3200" b="0" strike="noStrike" spc="-1">
                <a:solidFill>
                  <a:srgbClr val="000000"/>
                </a:solidFill>
                <a:latin typeface="Arial"/>
                <a:ea typeface="DejaVu Sans"/>
              </a:rPr>
              <a:t>Population over 500 should be connected by all  </a:t>
            </a:r>
            <a:r>
              <a:rPr lang="en-IN" sz="3200" b="0" strike="noStrike" spc="-35">
                <a:solidFill>
                  <a:srgbClr val="000000"/>
                </a:solidFill>
                <a:latin typeface="Arial"/>
                <a:ea typeface="DejaVu Sans"/>
              </a:rPr>
              <a:t> </a:t>
            </a:r>
            <a:r>
              <a:rPr lang="en-IN" sz="3200" b="0" strike="noStrike" spc="-1">
                <a:solidFill>
                  <a:srgbClr val="000000"/>
                </a:solidFill>
                <a:latin typeface="Arial"/>
                <a:ea typeface="DejaVu Sans"/>
              </a:rPr>
              <a:t>roads.</a:t>
            </a:r>
            <a:endParaRPr lang="en-IN" sz="3200" b="0" strike="noStrike" spc="-1">
              <a:latin typeface="Arial"/>
            </a:endParaRPr>
          </a:p>
        </p:txBody>
      </p:sp>
      <p:sp>
        <p:nvSpPr>
          <p:cNvPr id="366"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3A3972A9-1145-4A1C-A008-0FD247738C12}" type="slidenum">
              <a:rPr lang="en-IN" sz="1800" b="0" strike="noStrike" spc="-1">
                <a:solidFill>
                  <a:srgbClr val="B2B2B2"/>
                </a:solidFill>
                <a:latin typeface="Calibri"/>
                <a:ea typeface="DejaVu Sans"/>
              </a:rPr>
              <a:t>43</a:t>
            </a:fld>
            <a:endParaRPr lang="en-IN" sz="1800" b="0" strike="noStrike" spc="-1">
              <a:latin typeface="Arial"/>
            </a:endParaRPr>
          </a:p>
        </p:txBody>
      </p:sp>
      <p:pic>
        <p:nvPicPr>
          <p:cNvPr id="367"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307440" y="136800"/>
            <a:ext cx="8528040" cy="1384560"/>
          </a:xfrm>
          <a:prstGeom prst="rect">
            <a:avLst/>
          </a:prstGeom>
          <a:noFill/>
          <a:ln>
            <a:noFill/>
          </a:ln>
        </p:spPr>
        <p:style>
          <a:lnRef idx="0">
            <a:scrgbClr r="0" g="0" b="0"/>
          </a:lnRef>
          <a:fillRef idx="0">
            <a:scrgbClr r="0" g="0" b="0"/>
          </a:fillRef>
          <a:effectRef idx="0">
            <a:scrgbClr r="0" g="0" b="0"/>
          </a:effectRef>
          <a:fontRef idx="minor"/>
        </p:style>
        <p:txBody>
          <a:bodyPr lIns="0" tIns="240480" rIns="0" bIns="0"/>
          <a:lstStyle/>
          <a:p>
            <a:pPr marL="241200">
              <a:lnSpc>
                <a:spcPct val="100000"/>
              </a:lnSpc>
            </a:pPr>
            <a:r>
              <a:rPr lang="en-IN" sz="3200" b="1" u="heavy" strike="noStrike" spc="-1">
                <a:solidFill>
                  <a:srgbClr val="C00000"/>
                </a:solidFill>
                <a:uFillTx/>
                <a:latin typeface="Arial"/>
                <a:ea typeface="DejaVu Sans"/>
              </a:rPr>
              <a:t>Third twenty years road</a:t>
            </a:r>
            <a:r>
              <a:rPr lang="en-IN" sz="3200" b="1" u="heavy" strike="noStrike" spc="-134">
                <a:solidFill>
                  <a:srgbClr val="C00000"/>
                </a:solidFill>
                <a:uFillTx/>
                <a:latin typeface="Arial"/>
                <a:ea typeface="DejaVu Sans"/>
              </a:rPr>
              <a:t> </a:t>
            </a:r>
            <a:r>
              <a:rPr lang="en-IN" sz="3200" b="1" u="heavy" strike="noStrike" spc="-1">
                <a:solidFill>
                  <a:srgbClr val="C00000"/>
                </a:solidFill>
                <a:uFillTx/>
                <a:latin typeface="Arial"/>
                <a:ea typeface="DejaVu Sans"/>
              </a:rPr>
              <a:t>plan</a:t>
            </a:r>
            <a:endParaRPr lang="en-IN" sz="3200" b="0" strike="noStrike" spc="-1">
              <a:latin typeface="Arial"/>
            </a:endParaRPr>
          </a:p>
        </p:txBody>
      </p:sp>
      <p:sp>
        <p:nvSpPr>
          <p:cNvPr id="369" name="CustomShape 2"/>
          <p:cNvSpPr/>
          <p:nvPr/>
        </p:nvSpPr>
        <p:spPr>
          <a:xfrm>
            <a:off x="6509880" y="377280"/>
            <a:ext cx="1290240" cy="486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3200" b="1" strike="noStrike" spc="-1">
                <a:solidFill>
                  <a:srgbClr val="C00000"/>
                </a:solidFill>
                <a:latin typeface="Arial"/>
                <a:ea typeface="DejaVu Sans"/>
              </a:rPr>
              <a:t>cont…</a:t>
            </a:r>
            <a:endParaRPr lang="en-IN" sz="3200" b="0" strike="noStrike" spc="-1">
              <a:latin typeface="Arial"/>
            </a:endParaRPr>
          </a:p>
        </p:txBody>
      </p:sp>
      <p:sp>
        <p:nvSpPr>
          <p:cNvPr id="370" name="CustomShape 3"/>
          <p:cNvSpPr/>
          <p:nvPr/>
        </p:nvSpPr>
        <p:spPr>
          <a:xfrm>
            <a:off x="231120" y="1103040"/>
            <a:ext cx="8605440" cy="537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2800" b="0" strike="noStrike" spc="-1">
                <a:solidFill>
                  <a:srgbClr val="000000"/>
                </a:solidFill>
                <a:latin typeface="Arial"/>
                <a:ea typeface="DejaVu Sans"/>
              </a:rPr>
              <a:t>Expressway should be constructed along major  traffic</a:t>
            </a:r>
            <a:r>
              <a:rPr lang="en-IN" sz="2800" b="0" strike="noStrike" spc="-109">
                <a:solidFill>
                  <a:srgbClr val="000000"/>
                </a:solidFill>
                <a:latin typeface="Arial"/>
                <a:ea typeface="DejaVu Sans"/>
              </a:rPr>
              <a:t> </a:t>
            </a:r>
            <a:r>
              <a:rPr lang="en-IN" sz="2800" b="0" strike="noStrike" spc="-1">
                <a:solidFill>
                  <a:srgbClr val="000000"/>
                </a:solidFill>
                <a:latin typeface="Arial"/>
                <a:ea typeface="DejaVu Sans"/>
              </a:rPr>
              <a:t>consideration.</a:t>
            </a:r>
            <a:endParaRPr lang="en-IN" sz="2800" b="0" strike="noStrike" spc="-1">
              <a:latin typeface="Arial"/>
            </a:endParaRPr>
          </a:p>
          <a:p>
            <a:pPr marL="355680" indent="-341640" algn="just">
              <a:lnSpc>
                <a:spcPct val="100000"/>
              </a:lnSpc>
              <a:spcBef>
                <a:spcPts val="675"/>
              </a:spcBef>
              <a:buClr>
                <a:srgbClr val="000000"/>
              </a:buClr>
              <a:buFont typeface="Symbol"/>
              <a:buChar char=""/>
            </a:pPr>
            <a:r>
              <a:rPr lang="en-IN" sz="2800" b="0" strike="noStrike" spc="-1">
                <a:solidFill>
                  <a:srgbClr val="000000"/>
                </a:solidFill>
                <a:latin typeface="Arial"/>
                <a:ea typeface="DejaVu Sans"/>
              </a:rPr>
              <a:t>All towns and villages with population over 1500  should be connected by MDR and villages with  population 1000-1500 by</a:t>
            </a:r>
            <a:r>
              <a:rPr lang="en-IN" sz="2800" b="0" strike="noStrike" spc="21">
                <a:solidFill>
                  <a:srgbClr val="000000"/>
                </a:solidFill>
                <a:latin typeface="Arial"/>
                <a:ea typeface="DejaVu Sans"/>
              </a:rPr>
              <a:t> </a:t>
            </a:r>
            <a:r>
              <a:rPr lang="en-IN" sz="2800" b="0" strike="noStrike" spc="-1">
                <a:solidFill>
                  <a:srgbClr val="000000"/>
                </a:solidFill>
                <a:latin typeface="Arial"/>
                <a:ea typeface="DejaVu Sans"/>
              </a:rPr>
              <a:t>ODR.</a:t>
            </a:r>
            <a:endParaRPr lang="en-IN" sz="2800" b="0" strike="noStrike" spc="-1">
              <a:latin typeface="Arial"/>
            </a:endParaRPr>
          </a:p>
          <a:p>
            <a:pPr marL="355680" indent="-341640" algn="just">
              <a:lnSpc>
                <a:spcPct val="100000"/>
              </a:lnSpc>
              <a:spcBef>
                <a:spcPts val="669"/>
              </a:spcBef>
              <a:buClr>
                <a:srgbClr val="000000"/>
              </a:buClr>
              <a:buFont typeface="Symbol"/>
              <a:buChar char=""/>
            </a:pPr>
            <a:r>
              <a:rPr lang="en-IN" sz="2800" b="0" strike="noStrike" spc="-1">
                <a:solidFill>
                  <a:srgbClr val="000000"/>
                </a:solidFill>
                <a:latin typeface="Arial"/>
                <a:ea typeface="DejaVu Sans"/>
              </a:rPr>
              <a:t>Road should be built in less industrialized areas to  attract the growth of</a:t>
            </a:r>
            <a:r>
              <a:rPr lang="en-IN" sz="2800" b="0" strike="noStrike" spc="-41">
                <a:solidFill>
                  <a:srgbClr val="000000"/>
                </a:solidFill>
                <a:latin typeface="Arial"/>
                <a:ea typeface="DejaVu Sans"/>
              </a:rPr>
              <a:t> </a:t>
            </a:r>
            <a:r>
              <a:rPr lang="en-IN" sz="2800" b="0" strike="noStrike" spc="-1">
                <a:solidFill>
                  <a:srgbClr val="000000"/>
                </a:solidFill>
                <a:latin typeface="Arial"/>
                <a:ea typeface="DejaVu Sans"/>
              </a:rPr>
              <a:t>industries</a:t>
            </a:r>
            <a:endParaRPr lang="en-IN" sz="2800" b="0" strike="noStrike" spc="-1">
              <a:latin typeface="Arial"/>
            </a:endParaRPr>
          </a:p>
          <a:p>
            <a:pPr marL="355680" indent="-341640" algn="just">
              <a:lnSpc>
                <a:spcPct val="100000"/>
              </a:lnSpc>
              <a:spcBef>
                <a:spcPts val="669"/>
              </a:spcBef>
              <a:buClr>
                <a:srgbClr val="000000"/>
              </a:buClr>
              <a:buFont typeface="Symbol"/>
              <a:buChar char=""/>
            </a:pPr>
            <a:r>
              <a:rPr lang="en-IN" sz="2800" b="0" strike="noStrike" spc="-1">
                <a:solidFill>
                  <a:srgbClr val="000000"/>
                </a:solidFill>
                <a:latin typeface="Arial"/>
                <a:ea typeface="DejaVu Sans"/>
              </a:rPr>
              <a:t>The existing roads should be improved by rectifying  the defects in the road geometry, widening, riding  quality and strengthening the existing pavement to  save vehicle operation cost and thus to conserve  energy</a:t>
            </a:r>
            <a:endParaRPr lang="en-IN" sz="2800" b="0" strike="noStrike" spc="-1">
              <a:latin typeface="Arial"/>
            </a:endParaRPr>
          </a:p>
        </p:txBody>
      </p:sp>
      <p:sp>
        <p:nvSpPr>
          <p:cNvPr id="371" name="CustomShape 4"/>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8330585-8AF9-4E43-9623-D31CB02CD5AD}" type="slidenum">
              <a:rPr lang="en-IN" sz="1800" b="0" strike="noStrike" spc="-1">
                <a:solidFill>
                  <a:srgbClr val="B2B2B2"/>
                </a:solidFill>
                <a:latin typeface="Calibri"/>
                <a:ea typeface="DejaVu Sans"/>
              </a:rPr>
              <a:t>44</a:t>
            </a:fld>
            <a:endParaRPr lang="en-IN" sz="1800" b="0" strike="noStrike" spc="-1">
              <a:latin typeface="Arial"/>
            </a:endParaRPr>
          </a:p>
        </p:txBody>
      </p:sp>
      <p:pic>
        <p:nvPicPr>
          <p:cNvPr id="372"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CustomShape 1"/>
          <p:cNvSpPr/>
          <p:nvPr/>
        </p:nvSpPr>
        <p:spPr>
          <a:xfrm>
            <a:off x="1450080" y="3018960"/>
            <a:ext cx="6241320" cy="58320"/>
          </a:xfrm>
          <a:custGeom>
            <a:avLst/>
            <a:gdLst/>
            <a:ahLst/>
            <a:cxnLst/>
            <a:rect l="l" t="t" r="r" b="b"/>
            <a:pathLst>
              <a:path w="6242684" h="59689">
                <a:moveTo>
                  <a:pt x="0" y="59436"/>
                </a:moveTo>
                <a:lnTo>
                  <a:pt x="6242303" y="59436"/>
                </a:lnTo>
                <a:lnTo>
                  <a:pt x="6242303" y="0"/>
                </a:lnTo>
                <a:lnTo>
                  <a:pt x="0" y="0"/>
                </a:lnTo>
                <a:lnTo>
                  <a:pt x="0" y="59436"/>
                </a:lnTo>
                <a:close/>
              </a:path>
            </a:pathLst>
          </a:custGeom>
          <a:solidFill>
            <a:srgbClr val="C00000"/>
          </a:solidFill>
          <a:ln>
            <a:noFill/>
          </a:ln>
        </p:spPr>
        <p:style>
          <a:lnRef idx="0">
            <a:scrgbClr r="0" g="0" b="0"/>
          </a:lnRef>
          <a:fillRef idx="0">
            <a:scrgbClr r="0" g="0" b="0"/>
          </a:fillRef>
          <a:effectRef idx="0">
            <a:scrgbClr r="0" g="0" b="0"/>
          </a:effectRef>
          <a:fontRef idx="minor"/>
        </p:style>
      </p:sp>
      <p:sp>
        <p:nvSpPr>
          <p:cNvPr id="374" name="CustomShape 2"/>
          <p:cNvSpPr/>
          <p:nvPr/>
        </p:nvSpPr>
        <p:spPr>
          <a:xfrm>
            <a:off x="1437480" y="2401560"/>
            <a:ext cx="6266160" cy="1339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077560" indent="-2064240">
              <a:lnSpc>
                <a:spcPct val="100000"/>
              </a:lnSpc>
            </a:pPr>
            <a:r>
              <a:rPr lang="en-IN" sz="4400" b="1" strike="noStrike" spc="-1">
                <a:solidFill>
                  <a:srgbClr val="C00000"/>
                </a:solidFill>
                <a:latin typeface="Arial"/>
                <a:ea typeface="DejaVu Sans"/>
              </a:rPr>
              <a:t>Highway alignment</a:t>
            </a:r>
            <a:r>
              <a:rPr lang="en-IN" sz="4400" b="1" strike="noStrike" spc="-94">
                <a:solidFill>
                  <a:srgbClr val="C00000"/>
                </a:solidFill>
                <a:latin typeface="Arial"/>
                <a:ea typeface="DejaVu Sans"/>
              </a:rPr>
              <a:t> </a:t>
            </a:r>
            <a:r>
              <a:rPr lang="en-IN" sz="4400" b="1" strike="noStrike" spc="-1">
                <a:solidFill>
                  <a:srgbClr val="C00000"/>
                </a:solidFill>
                <a:latin typeface="Arial"/>
                <a:ea typeface="DejaVu Sans"/>
              </a:rPr>
              <a:t>and  surveys</a:t>
            </a:r>
            <a:endParaRPr lang="en-IN" sz="4400" b="0" strike="noStrike" spc="-1">
              <a:latin typeface="Arial"/>
            </a:endParaRPr>
          </a:p>
        </p:txBody>
      </p:sp>
      <p:sp>
        <p:nvSpPr>
          <p:cNvPr id="375" name="CustomShape 3"/>
          <p:cNvSpPr/>
          <p:nvPr/>
        </p:nvSpPr>
        <p:spPr>
          <a:xfrm>
            <a:off x="3515040" y="3689640"/>
            <a:ext cx="2112480" cy="58320"/>
          </a:xfrm>
          <a:custGeom>
            <a:avLst/>
            <a:gdLst/>
            <a:ahLst/>
            <a:cxnLst/>
            <a:rect l="l" t="t" r="r" b="b"/>
            <a:pathLst>
              <a:path w="2113915" h="59689">
                <a:moveTo>
                  <a:pt x="0" y="59436"/>
                </a:moveTo>
                <a:lnTo>
                  <a:pt x="2113788" y="59436"/>
                </a:lnTo>
                <a:lnTo>
                  <a:pt x="2113788" y="0"/>
                </a:lnTo>
                <a:lnTo>
                  <a:pt x="0" y="0"/>
                </a:lnTo>
                <a:lnTo>
                  <a:pt x="0" y="59436"/>
                </a:lnTo>
                <a:close/>
              </a:path>
            </a:pathLst>
          </a:custGeom>
          <a:solidFill>
            <a:srgbClr val="C00000"/>
          </a:solidFill>
          <a:ln>
            <a:noFill/>
          </a:ln>
        </p:spPr>
        <p:style>
          <a:lnRef idx="0">
            <a:scrgbClr r="0" g="0" b="0"/>
          </a:lnRef>
          <a:fillRef idx="0">
            <a:scrgbClr r="0" g="0" b="0"/>
          </a:fillRef>
          <a:effectRef idx="0">
            <a:scrgbClr r="0" g="0" b="0"/>
          </a:effectRef>
          <a:fontRef idx="minor"/>
        </p:style>
      </p:sp>
      <p:sp>
        <p:nvSpPr>
          <p:cNvPr id="376" name="CustomShape 4"/>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5EA6E106-2625-446E-A4BB-F85948F87C97}" type="slidenum">
              <a:rPr lang="en-IN" sz="1800" b="0" strike="noStrike" spc="-1">
                <a:solidFill>
                  <a:srgbClr val="B2B2B2"/>
                </a:solidFill>
                <a:latin typeface="Calibri"/>
                <a:ea typeface="DejaVu Sans"/>
              </a:rPr>
              <a:t>45</a:t>
            </a:fld>
            <a:endParaRPr lang="en-IN" sz="1800" b="0" strike="noStrike" spc="-1">
              <a:latin typeface="Arial"/>
            </a:endParaRPr>
          </a:p>
        </p:txBody>
      </p:sp>
      <p:pic>
        <p:nvPicPr>
          <p:cNvPr id="377"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CustomShape 1"/>
          <p:cNvSpPr/>
          <p:nvPr/>
        </p:nvSpPr>
        <p:spPr>
          <a:xfrm>
            <a:off x="307440" y="136800"/>
            <a:ext cx="852804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333160">
              <a:lnSpc>
                <a:spcPct val="100000"/>
              </a:lnSpc>
            </a:pPr>
            <a:r>
              <a:rPr lang="en-IN" sz="3600" b="0" u="heavy" strike="noStrike" spc="-1">
                <a:solidFill>
                  <a:srgbClr val="C00000"/>
                </a:solidFill>
                <a:uFillTx/>
                <a:latin typeface="Arial"/>
                <a:ea typeface="DejaVu Sans"/>
              </a:rPr>
              <a:t>Highway</a:t>
            </a:r>
            <a:r>
              <a:rPr lang="en-IN" sz="3600" b="0" u="heavy" strike="noStrike" spc="-100">
                <a:solidFill>
                  <a:srgbClr val="C00000"/>
                </a:solidFill>
                <a:uFillTx/>
                <a:latin typeface="Arial"/>
                <a:ea typeface="DejaVu Sans"/>
              </a:rPr>
              <a:t> </a:t>
            </a:r>
            <a:r>
              <a:rPr lang="en-IN" sz="3600" b="0" u="heavy" strike="noStrike" spc="-1">
                <a:solidFill>
                  <a:srgbClr val="C00000"/>
                </a:solidFill>
                <a:uFillTx/>
                <a:latin typeface="Arial"/>
                <a:ea typeface="DejaVu Sans"/>
              </a:rPr>
              <a:t>alignment</a:t>
            </a:r>
            <a:endParaRPr lang="en-IN" sz="3600" b="0" strike="noStrike" spc="-1">
              <a:latin typeface="Arial"/>
            </a:endParaRPr>
          </a:p>
        </p:txBody>
      </p:sp>
      <p:sp>
        <p:nvSpPr>
          <p:cNvPr id="379" name="CustomShape 2"/>
          <p:cNvSpPr/>
          <p:nvPr/>
        </p:nvSpPr>
        <p:spPr>
          <a:xfrm>
            <a:off x="231120" y="798480"/>
            <a:ext cx="8562240" cy="627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2800" b="0" strike="noStrike" spc="-1">
                <a:solidFill>
                  <a:srgbClr val="000000"/>
                </a:solidFill>
                <a:latin typeface="Arial"/>
                <a:ea typeface="DejaVu Sans"/>
              </a:rPr>
              <a:t>The position or lay out of centre line of the highway  on the ground is called the alignment.</a:t>
            </a:r>
            <a:endParaRPr lang="en-IN" sz="2800" b="0" strike="noStrike" spc="-1">
              <a:latin typeface="Arial"/>
            </a:endParaRPr>
          </a:p>
          <a:p>
            <a:pPr marL="355680" indent="-341640">
              <a:lnSpc>
                <a:spcPct val="100000"/>
              </a:lnSpc>
              <a:spcBef>
                <a:spcPts val="669"/>
              </a:spcBef>
              <a:buClr>
                <a:srgbClr val="000000"/>
              </a:buClr>
              <a:buFont typeface="Symbol"/>
              <a:buChar char=""/>
            </a:pPr>
            <a:r>
              <a:rPr lang="en-IN" sz="2800" b="0" strike="noStrike" spc="-1">
                <a:solidFill>
                  <a:srgbClr val="000000"/>
                </a:solidFill>
                <a:latin typeface="Arial"/>
                <a:ea typeface="DejaVu Sans"/>
              </a:rPr>
              <a:t>It includes straight path, horizontal deviation and</a:t>
            </a:r>
            <a:endParaRPr lang="en-IN" sz="2800" b="0" strike="noStrike" spc="-1">
              <a:latin typeface="Arial"/>
            </a:endParaRPr>
          </a:p>
          <a:p>
            <a:pPr marL="355680">
              <a:lnSpc>
                <a:spcPct val="100000"/>
              </a:lnSpc>
            </a:pPr>
            <a:r>
              <a:rPr lang="en-IN" sz="2800" b="0" strike="noStrike" spc="-1">
                <a:solidFill>
                  <a:srgbClr val="000000"/>
                </a:solidFill>
                <a:latin typeface="Arial"/>
                <a:ea typeface="DejaVu Sans"/>
              </a:rPr>
              <a:t>curves.</a:t>
            </a:r>
            <a:endParaRPr lang="en-IN" sz="2800" b="0" strike="noStrike" spc="-1">
              <a:latin typeface="Arial"/>
            </a:endParaRPr>
          </a:p>
          <a:p>
            <a:pPr marL="355680" indent="-341640">
              <a:lnSpc>
                <a:spcPct val="100000"/>
              </a:lnSpc>
              <a:spcBef>
                <a:spcPts val="669"/>
              </a:spcBef>
              <a:buClr>
                <a:srgbClr val="000000"/>
              </a:buClr>
              <a:buFont typeface="Symbol"/>
              <a:buChar char=""/>
            </a:pPr>
            <a:r>
              <a:rPr lang="en-IN" sz="2800" b="0" strike="noStrike" spc="-1">
                <a:solidFill>
                  <a:srgbClr val="000000"/>
                </a:solidFill>
                <a:latin typeface="Arial"/>
                <a:ea typeface="DejaVu Sans"/>
              </a:rPr>
              <a:t>Due	to </a:t>
            </a:r>
            <a:r>
              <a:rPr lang="en-IN" sz="2800" b="0" u="heavy" strike="noStrike" spc="-1">
                <a:solidFill>
                  <a:srgbClr val="C00000"/>
                </a:solidFill>
                <a:uFillTx/>
                <a:latin typeface="Arial"/>
                <a:ea typeface="DejaVu Sans"/>
              </a:rPr>
              <a:t>improper alignment </a:t>
            </a:r>
            <a:r>
              <a:rPr lang="en-IN" sz="2800" b="0" u="heavy" strike="noStrike" spc="-1">
                <a:solidFill>
                  <a:srgbClr val="000000"/>
                </a:solidFill>
                <a:uFillTx/>
                <a:latin typeface="Arial"/>
                <a:ea typeface="DejaVu Sans"/>
              </a:rPr>
              <a:t>, </a:t>
            </a:r>
            <a:r>
              <a:rPr lang="en-IN" sz="2800" b="0" strike="noStrike" spc="-1">
                <a:solidFill>
                  <a:srgbClr val="000000"/>
                </a:solidFill>
                <a:latin typeface="Arial"/>
                <a:ea typeface="DejaVu Sans"/>
              </a:rPr>
              <a:t>the disadvantages</a:t>
            </a:r>
            <a:r>
              <a:rPr lang="en-IN" sz="2800" b="0" strike="noStrike" spc="80">
                <a:solidFill>
                  <a:srgbClr val="000000"/>
                </a:solidFill>
                <a:latin typeface="Arial"/>
                <a:ea typeface="DejaVu Sans"/>
              </a:rPr>
              <a:t> </a:t>
            </a:r>
            <a:r>
              <a:rPr lang="en-IN" sz="2800" b="0" strike="noStrike" spc="-1">
                <a:solidFill>
                  <a:srgbClr val="000000"/>
                </a:solidFill>
                <a:latin typeface="Arial"/>
                <a:ea typeface="DejaVu Sans"/>
              </a:rPr>
              <a:t>are,</a:t>
            </a:r>
            <a:endParaRPr lang="en-IN" sz="2800" b="0" strike="noStrike" spc="-1">
              <a:latin typeface="Arial"/>
            </a:endParaRPr>
          </a:p>
          <a:p>
            <a:pPr marL="756360" lvl="1" indent="-285120">
              <a:lnSpc>
                <a:spcPct val="100000"/>
              </a:lnSpc>
              <a:spcBef>
                <a:spcPts val="590"/>
              </a:spcBef>
              <a:buClr>
                <a:srgbClr val="000000"/>
              </a:buClr>
              <a:buFont typeface="Wingdings" charset="2"/>
              <a:buChar char=""/>
            </a:pPr>
            <a:r>
              <a:rPr lang="en-IN" sz="2400" b="0" strike="noStrike" spc="-1">
                <a:solidFill>
                  <a:srgbClr val="000000"/>
                </a:solidFill>
                <a:latin typeface="Arial"/>
                <a:ea typeface="DejaVu Sans"/>
              </a:rPr>
              <a:t>Increase in</a:t>
            </a:r>
            <a:r>
              <a:rPr lang="en-IN" sz="2400" b="0" strike="noStrike" spc="-55">
                <a:solidFill>
                  <a:srgbClr val="000000"/>
                </a:solidFill>
                <a:latin typeface="Arial"/>
                <a:ea typeface="DejaVu Sans"/>
              </a:rPr>
              <a:t> </a:t>
            </a:r>
            <a:r>
              <a:rPr lang="en-IN" sz="2400" b="0" strike="noStrike" spc="-1">
                <a:solidFill>
                  <a:srgbClr val="000000"/>
                </a:solidFill>
                <a:latin typeface="Arial"/>
                <a:ea typeface="DejaVu Sans"/>
              </a:rPr>
              <a:t>construction</a:t>
            </a:r>
            <a:endParaRPr lang="en-IN" sz="2400" b="0" strike="noStrike" spc="-1">
              <a:latin typeface="Arial"/>
            </a:endParaRPr>
          </a:p>
          <a:p>
            <a:pPr marL="756360" lvl="1" indent="-285120">
              <a:lnSpc>
                <a:spcPct val="100000"/>
              </a:lnSpc>
              <a:spcBef>
                <a:spcPts val="575"/>
              </a:spcBef>
              <a:buClr>
                <a:srgbClr val="000000"/>
              </a:buClr>
              <a:buFont typeface="Wingdings" charset="2"/>
              <a:buChar char=""/>
            </a:pPr>
            <a:r>
              <a:rPr lang="en-IN" sz="2400" b="0" strike="noStrike" spc="-1">
                <a:solidFill>
                  <a:srgbClr val="000000"/>
                </a:solidFill>
                <a:latin typeface="Arial"/>
                <a:ea typeface="DejaVu Sans"/>
              </a:rPr>
              <a:t>Increase in maintenance</a:t>
            </a:r>
            <a:r>
              <a:rPr lang="en-IN" sz="2400" b="0" strike="noStrike" spc="-41">
                <a:solidFill>
                  <a:srgbClr val="000000"/>
                </a:solidFill>
                <a:latin typeface="Arial"/>
                <a:ea typeface="DejaVu Sans"/>
              </a:rPr>
              <a:t> </a:t>
            </a:r>
            <a:r>
              <a:rPr lang="en-IN" sz="2400" b="0" strike="noStrike" spc="-1">
                <a:solidFill>
                  <a:srgbClr val="000000"/>
                </a:solidFill>
                <a:latin typeface="Arial"/>
                <a:ea typeface="DejaVu Sans"/>
              </a:rPr>
              <a:t>cost</a:t>
            </a:r>
            <a:endParaRPr lang="en-IN" sz="2400" b="0" strike="noStrike" spc="-1">
              <a:latin typeface="Arial"/>
            </a:endParaRPr>
          </a:p>
          <a:p>
            <a:pPr marL="756360" lvl="1" indent="-285120">
              <a:lnSpc>
                <a:spcPct val="100000"/>
              </a:lnSpc>
              <a:spcBef>
                <a:spcPts val="575"/>
              </a:spcBef>
              <a:buClr>
                <a:srgbClr val="000000"/>
              </a:buClr>
              <a:buFont typeface="Wingdings" charset="2"/>
              <a:buChar char=""/>
            </a:pPr>
            <a:r>
              <a:rPr lang="en-IN" sz="2400" b="0" strike="noStrike" spc="-1">
                <a:solidFill>
                  <a:srgbClr val="000000"/>
                </a:solidFill>
                <a:latin typeface="Arial"/>
                <a:ea typeface="DejaVu Sans"/>
              </a:rPr>
              <a:t>Increase in vehicle operation</a:t>
            </a:r>
            <a:r>
              <a:rPr lang="en-IN" sz="2400" b="0" strike="noStrike" spc="35">
                <a:solidFill>
                  <a:srgbClr val="000000"/>
                </a:solidFill>
                <a:latin typeface="Arial"/>
                <a:ea typeface="DejaVu Sans"/>
              </a:rPr>
              <a:t> </a:t>
            </a:r>
            <a:r>
              <a:rPr lang="en-IN" sz="2400" b="0" strike="noStrike" spc="-1">
                <a:solidFill>
                  <a:srgbClr val="000000"/>
                </a:solidFill>
                <a:latin typeface="Arial"/>
                <a:ea typeface="DejaVu Sans"/>
              </a:rPr>
              <a:t>cost</a:t>
            </a:r>
            <a:endParaRPr lang="en-IN" sz="2400" b="0" strike="noStrike" spc="-1">
              <a:latin typeface="Arial"/>
            </a:endParaRPr>
          </a:p>
          <a:p>
            <a:pPr marL="756360" lvl="1" indent="-285120">
              <a:lnSpc>
                <a:spcPct val="100000"/>
              </a:lnSpc>
              <a:spcBef>
                <a:spcPts val="575"/>
              </a:spcBef>
              <a:buClr>
                <a:srgbClr val="000000"/>
              </a:buClr>
              <a:buFont typeface="Wingdings" charset="2"/>
              <a:buChar char=""/>
            </a:pPr>
            <a:r>
              <a:rPr lang="en-IN" sz="2400" b="0" strike="noStrike" spc="-1">
                <a:solidFill>
                  <a:srgbClr val="000000"/>
                </a:solidFill>
                <a:latin typeface="Arial"/>
                <a:ea typeface="DejaVu Sans"/>
              </a:rPr>
              <a:t>Increase in accident</a:t>
            </a:r>
            <a:r>
              <a:rPr lang="en-IN" sz="2400" b="0" strike="noStrike" spc="-4">
                <a:solidFill>
                  <a:srgbClr val="000000"/>
                </a:solidFill>
                <a:latin typeface="Arial"/>
                <a:ea typeface="DejaVu Sans"/>
              </a:rPr>
              <a:t> </a:t>
            </a:r>
            <a:r>
              <a:rPr lang="en-IN" sz="2400" b="0" strike="noStrike" spc="-1">
                <a:solidFill>
                  <a:srgbClr val="000000"/>
                </a:solidFill>
                <a:latin typeface="Arial"/>
                <a:ea typeface="DejaVu Sans"/>
              </a:rPr>
              <a:t>cost</a:t>
            </a:r>
            <a:endParaRPr lang="en-IN" sz="2400" b="0" strike="noStrike" spc="-1">
              <a:latin typeface="Arial"/>
            </a:endParaRPr>
          </a:p>
          <a:p>
            <a:pPr marL="355680" indent="-341640">
              <a:lnSpc>
                <a:spcPct val="100000"/>
              </a:lnSpc>
              <a:spcBef>
                <a:spcPts val="655"/>
              </a:spcBef>
              <a:buClr>
                <a:srgbClr val="000000"/>
              </a:buClr>
              <a:buFont typeface="Symbol"/>
              <a:buChar char=""/>
            </a:pPr>
            <a:r>
              <a:rPr lang="en-IN" sz="2800" b="0" strike="noStrike" spc="-1">
                <a:solidFill>
                  <a:srgbClr val="000000"/>
                </a:solidFill>
                <a:latin typeface="Arial"/>
                <a:ea typeface="DejaVu Sans"/>
              </a:rPr>
              <a:t>Once the road is aligned and constructed, it is not  easy to change the alignment due to increase in  cost of adjoining land and construction of costly  structure.</a:t>
            </a:r>
            <a:endParaRPr lang="en-IN" sz="2800" b="0" strike="noStrike" spc="-1">
              <a:latin typeface="Arial"/>
            </a:endParaRPr>
          </a:p>
        </p:txBody>
      </p:sp>
      <p:sp>
        <p:nvSpPr>
          <p:cNvPr id="380"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E4CFF6F-B80D-4470-9190-80DFFA7F6C24}" type="slidenum">
              <a:rPr lang="en-IN" sz="1800" b="0" strike="noStrike" spc="-1">
                <a:solidFill>
                  <a:srgbClr val="B2B2B2"/>
                </a:solidFill>
                <a:latin typeface="Calibri"/>
                <a:ea typeface="DejaVu Sans"/>
              </a:rPr>
              <a:t>46</a:t>
            </a:fld>
            <a:endParaRPr lang="en-IN" sz="1800" b="0" strike="noStrike" spc="-1">
              <a:latin typeface="Arial"/>
            </a:endParaRPr>
          </a:p>
        </p:txBody>
      </p:sp>
      <p:pic>
        <p:nvPicPr>
          <p:cNvPr id="381" name="Picture 2"/>
          <p:cNvPicPr/>
          <p:nvPr/>
        </p:nvPicPr>
        <p:blipFill>
          <a:blip r:embed="rId2"/>
          <a:stretch/>
        </p:blipFill>
        <p:spPr>
          <a:xfrm>
            <a:off x="-3276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CustomShape 1"/>
          <p:cNvSpPr/>
          <p:nvPr/>
        </p:nvSpPr>
        <p:spPr>
          <a:xfrm>
            <a:off x="0" y="0"/>
            <a:ext cx="9142560" cy="685656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83" name="CustomShape 2"/>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9D512C4-281D-479C-892F-DE37D4393640}" type="slidenum">
              <a:rPr lang="en-IN" sz="1800" b="0" strike="noStrike" spc="-1">
                <a:solidFill>
                  <a:srgbClr val="B2B2B2"/>
                </a:solidFill>
                <a:latin typeface="Calibri"/>
                <a:ea typeface="DejaVu Sans"/>
              </a:rPr>
              <a:t>47</a:t>
            </a:fld>
            <a:endParaRPr lang="en-IN" sz="1800" b="0" strike="noStrike" spc="-1">
              <a:latin typeface="Arial"/>
            </a:endParaRPr>
          </a:p>
        </p:txBody>
      </p:sp>
      <p:pic>
        <p:nvPicPr>
          <p:cNvPr id="384" name="Picture 2"/>
          <p:cNvPicPr/>
          <p:nvPr/>
        </p:nvPicPr>
        <p:blipFill>
          <a:blip r:embed="rId3"/>
          <a:stretch/>
        </p:blipFill>
        <p:spPr>
          <a:xfrm>
            <a:off x="821196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CustomShape 1"/>
          <p:cNvSpPr/>
          <p:nvPr/>
        </p:nvSpPr>
        <p:spPr>
          <a:xfrm>
            <a:off x="228600" y="2971800"/>
            <a:ext cx="4861080" cy="365616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86" name="CustomShape 2"/>
          <p:cNvSpPr/>
          <p:nvPr/>
        </p:nvSpPr>
        <p:spPr>
          <a:xfrm>
            <a:off x="222120" y="2965320"/>
            <a:ext cx="4874040" cy="3668760"/>
          </a:xfrm>
          <a:custGeom>
            <a:avLst/>
            <a:gdLst/>
            <a:ahLst/>
            <a:cxnLst/>
            <a:rect l="l" t="t" r="r" b="b"/>
            <a:pathLst>
              <a:path w="4875530" h="3670300">
                <a:moveTo>
                  <a:pt x="0" y="3670300"/>
                </a:moveTo>
                <a:lnTo>
                  <a:pt x="4875276" y="3670300"/>
                </a:lnTo>
                <a:lnTo>
                  <a:pt x="4875276" y="0"/>
                </a:lnTo>
                <a:lnTo>
                  <a:pt x="0" y="0"/>
                </a:lnTo>
                <a:lnTo>
                  <a:pt x="0" y="3670300"/>
                </a:lnTo>
                <a:close/>
              </a:path>
            </a:pathLst>
          </a:custGeom>
          <a:noFill/>
          <a:ln w="12600">
            <a:solidFill>
              <a:srgbClr val="C00000"/>
            </a:solidFill>
            <a:round/>
          </a:ln>
        </p:spPr>
        <p:style>
          <a:lnRef idx="0">
            <a:scrgbClr r="0" g="0" b="0"/>
          </a:lnRef>
          <a:fillRef idx="0">
            <a:scrgbClr r="0" g="0" b="0"/>
          </a:fillRef>
          <a:effectRef idx="0">
            <a:scrgbClr r="0" g="0" b="0"/>
          </a:effectRef>
          <a:fontRef idx="minor"/>
        </p:style>
      </p:sp>
      <p:sp>
        <p:nvSpPr>
          <p:cNvPr id="387" name="CustomShape 3"/>
          <p:cNvSpPr/>
          <p:nvPr/>
        </p:nvSpPr>
        <p:spPr>
          <a:xfrm>
            <a:off x="5181480" y="228600"/>
            <a:ext cx="3732480" cy="25894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388" name="CustomShape 4"/>
          <p:cNvSpPr/>
          <p:nvPr/>
        </p:nvSpPr>
        <p:spPr>
          <a:xfrm>
            <a:off x="5175360" y="222120"/>
            <a:ext cx="3745080" cy="2602080"/>
          </a:xfrm>
          <a:custGeom>
            <a:avLst/>
            <a:gdLst/>
            <a:ahLst/>
            <a:cxnLst/>
            <a:rect l="l" t="t" r="r" b="b"/>
            <a:pathLst>
              <a:path w="3746500" h="2603500">
                <a:moveTo>
                  <a:pt x="0" y="2603500"/>
                </a:moveTo>
                <a:lnTo>
                  <a:pt x="3746500" y="2603500"/>
                </a:lnTo>
                <a:lnTo>
                  <a:pt x="3746500" y="0"/>
                </a:lnTo>
                <a:lnTo>
                  <a:pt x="0" y="0"/>
                </a:lnTo>
                <a:lnTo>
                  <a:pt x="0" y="2603500"/>
                </a:lnTo>
                <a:close/>
              </a:path>
            </a:pathLst>
          </a:custGeom>
          <a:noFill/>
          <a:ln w="12600">
            <a:noFill/>
          </a:ln>
        </p:spPr>
        <p:style>
          <a:lnRef idx="0">
            <a:scrgbClr r="0" g="0" b="0"/>
          </a:lnRef>
          <a:fillRef idx="0">
            <a:scrgbClr r="0" g="0" b="0"/>
          </a:fillRef>
          <a:effectRef idx="0">
            <a:scrgbClr r="0" g="0" b="0"/>
          </a:effectRef>
          <a:fontRef idx="minor"/>
        </p:style>
      </p:sp>
      <p:sp>
        <p:nvSpPr>
          <p:cNvPr id="389" name="CustomShape 5"/>
          <p:cNvSpPr/>
          <p:nvPr/>
        </p:nvSpPr>
        <p:spPr>
          <a:xfrm>
            <a:off x="228600" y="304920"/>
            <a:ext cx="4875480" cy="251316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390" name="CustomShape 6"/>
          <p:cNvSpPr/>
          <p:nvPr/>
        </p:nvSpPr>
        <p:spPr>
          <a:xfrm>
            <a:off x="222120" y="298440"/>
            <a:ext cx="4888080" cy="2525760"/>
          </a:xfrm>
          <a:custGeom>
            <a:avLst/>
            <a:gdLst/>
            <a:ahLst/>
            <a:cxnLst/>
            <a:rect l="l" t="t" r="r" b="b"/>
            <a:pathLst>
              <a:path w="4889500" h="2527300">
                <a:moveTo>
                  <a:pt x="0" y="2527300"/>
                </a:moveTo>
                <a:lnTo>
                  <a:pt x="4889500" y="2527300"/>
                </a:lnTo>
                <a:lnTo>
                  <a:pt x="4889500" y="0"/>
                </a:lnTo>
                <a:lnTo>
                  <a:pt x="0" y="0"/>
                </a:lnTo>
                <a:lnTo>
                  <a:pt x="0" y="2527300"/>
                </a:lnTo>
                <a:close/>
              </a:path>
            </a:pathLst>
          </a:custGeom>
          <a:noFill/>
          <a:ln w="12600">
            <a:solidFill>
              <a:srgbClr val="C00000"/>
            </a:solidFill>
            <a:round/>
          </a:ln>
        </p:spPr>
        <p:style>
          <a:lnRef idx="0">
            <a:scrgbClr r="0" g="0" b="0"/>
          </a:lnRef>
          <a:fillRef idx="0">
            <a:scrgbClr r="0" g="0" b="0"/>
          </a:fillRef>
          <a:effectRef idx="0">
            <a:scrgbClr r="0" g="0" b="0"/>
          </a:effectRef>
          <a:fontRef idx="minor"/>
        </p:style>
      </p:sp>
      <p:sp>
        <p:nvSpPr>
          <p:cNvPr id="391" name="CustomShape 7"/>
          <p:cNvSpPr/>
          <p:nvPr/>
        </p:nvSpPr>
        <p:spPr>
          <a:xfrm>
            <a:off x="5257800" y="3124080"/>
            <a:ext cx="3884760" cy="3503880"/>
          </a:xfrm>
          <a:prstGeom prst="rect">
            <a:avLst/>
          </a:prstGeom>
          <a:blipFill rotWithShape="0">
            <a:blip r:embed="rId5"/>
            <a:stretch>
              <a:fillRect/>
            </a:stretch>
          </a:blipFill>
          <a:ln>
            <a:noFill/>
          </a:ln>
        </p:spPr>
        <p:style>
          <a:lnRef idx="0">
            <a:scrgbClr r="0" g="0" b="0"/>
          </a:lnRef>
          <a:fillRef idx="0">
            <a:scrgbClr r="0" g="0" b="0"/>
          </a:fillRef>
          <a:effectRef idx="0">
            <a:scrgbClr r="0" g="0" b="0"/>
          </a:effectRef>
          <a:fontRef idx="minor"/>
        </p:style>
      </p:sp>
      <p:sp>
        <p:nvSpPr>
          <p:cNvPr id="392" name="CustomShape 8"/>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1269785-8A09-456C-B029-106A2B3BB682}" type="slidenum">
              <a:rPr lang="en-IN" sz="1800" b="0" strike="noStrike" spc="-1">
                <a:solidFill>
                  <a:srgbClr val="B2B2B2"/>
                </a:solidFill>
                <a:latin typeface="Calibri"/>
                <a:ea typeface="DejaVu Sans"/>
              </a:rPr>
              <a:t>48</a:t>
            </a:fld>
            <a:endParaRPr lang="en-IN" sz="1800" b="0" strike="noStrike" spc="-1">
              <a:latin typeface="Arial"/>
            </a:endParaRPr>
          </a:p>
        </p:txBody>
      </p:sp>
      <p:pic>
        <p:nvPicPr>
          <p:cNvPr id="393" name="Picture 2"/>
          <p:cNvPicPr/>
          <p:nvPr/>
        </p:nvPicPr>
        <p:blipFill>
          <a:blip r:embed="rId6"/>
          <a:stretch/>
        </p:blipFill>
        <p:spPr>
          <a:xfrm>
            <a:off x="821196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4" name="Picture 2"/>
          <p:cNvPicPr/>
          <p:nvPr/>
        </p:nvPicPr>
        <p:blipFill>
          <a:blip r:embed="rId2"/>
          <a:stretch/>
        </p:blipFill>
        <p:spPr>
          <a:xfrm>
            <a:off x="380880" y="457200"/>
            <a:ext cx="8102520" cy="5789880"/>
          </a:xfrm>
          <a:prstGeom prst="rect">
            <a:avLst/>
          </a:prstGeom>
          <a:ln>
            <a:noFill/>
          </a:ln>
        </p:spPr>
      </p:pic>
      <p:sp>
        <p:nvSpPr>
          <p:cNvPr id="395" name="CustomShape 1"/>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B151D7F3-BC3E-4FEF-858E-9665FCECF08B}" type="slidenum">
              <a:rPr lang="en-IN" sz="1800" b="0" strike="noStrike" spc="-1">
                <a:solidFill>
                  <a:srgbClr val="B2B2B2"/>
                </a:solidFill>
                <a:latin typeface="Calibri"/>
                <a:ea typeface="DejaVu Sans"/>
              </a:rPr>
              <a:t>49</a:t>
            </a:fld>
            <a:endParaRPr lang="en-IN" sz="1800" b="0" strike="noStrike" spc="-1">
              <a:latin typeface="Arial"/>
            </a:endParaRPr>
          </a:p>
        </p:txBody>
      </p:sp>
      <p:pic>
        <p:nvPicPr>
          <p:cNvPr id="396" name="Picture 2"/>
          <p:cNvPicPr/>
          <p:nvPr/>
        </p:nvPicPr>
        <p:blipFill>
          <a:blip r:embed="rId3"/>
          <a:stretch/>
        </p:blipFill>
        <p:spPr>
          <a:xfrm>
            <a:off x="821196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2133720" y="136800"/>
            <a:ext cx="6701760" cy="1289520"/>
          </a:xfrm>
          <a:prstGeom prst="rect">
            <a:avLst/>
          </a:prstGeom>
          <a:noFill/>
          <a:ln>
            <a:noFill/>
          </a:ln>
        </p:spPr>
        <p:style>
          <a:lnRef idx="0">
            <a:scrgbClr r="0" g="0" b="0"/>
          </a:lnRef>
          <a:fillRef idx="0">
            <a:scrgbClr r="0" g="0" b="0"/>
          </a:fillRef>
          <a:effectRef idx="0">
            <a:scrgbClr r="0" g="0" b="0"/>
          </a:effectRef>
          <a:fontRef idx="minor"/>
        </p:style>
        <p:txBody>
          <a:bodyPr lIns="0" tIns="145440" rIns="0" bIns="0"/>
          <a:lstStyle/>
          <a:p>
            <a:pPr marL="241200">
              <a:lnSpc>
                <a:spcPct val="100000"/>
              </a:lnSpc>
            </a:pPr>
            <a:r>
              <a:rPr lang="en-IN" sz="3600" b="1" u="heavy" strike="noStrike" spc="-1">
                <a:solidFill>
                  <a:srgbClr val="FF0000"/>
                </a:solidFill>
                <a:uFillTx/>
                <a:latin typeface="Times New Roman"/>
                <a:ea typeface="DejaVu Sans"/>
              </a:rPr>
              <a:t>Airways</a:t>
            </a:r>
            <a:endParaRPr lang="en-IN" sz="3600" b="0" strike="noStrike" spc="-1">
              <a:latin typeface="Arial"/>
            </a:endParaRPr>
          </a:p>
        </p:txBody>
      </p:sp>
      <p:sp>
        <p:nvSpPr>
          <p:cNvPr id="176" name="CustomShape 2"/>
          <p:cNvSpPr/>
          <p:nvPr/>
        </p:nvSpPr>
        <p:spPr>
          <a:xfrm>
            <a:off x="536040" y="1027080"/>
            <a:ext cx="7707960" cy="4508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2800" b="0" strike="noStrike" spc="-1">
                <a:solidFill>
                  <a:srgbClr val="000000"/>
                </a:solidFill>
                <a:latin typeface="Arial"/>
                <a:ea typeface="DejaVu Sans"/>
              </a:rPr>
              <a:t>Fastest among all other</a:t>
            </a:r>
            <a:r>
              <a:rPr lang="en-IN" sz="2800" b="0" strike="noStrike" spc="-9">
                <a:solidFill>
                  <a:srgbClr val="000000"/>
                </a:solidFill>
                <a:latin typeface="Arial"/>
                <a:ea typeface="DejaVu Sans"/>
              </a:rPr>
              <a:t> </a:t>
            </a:r>
            <a:r>
              <a:rPr lang="en-IN" sz="2800" b="0" strike="noStrike" spc="-1">
                <a:solidFill>
                  <a:srgbClr val="000000"/>
                </a:solidFill>
                <a:latin typeface="Arial"/>
                <a:ea typeface="DejaVu Sans"/>
              </a:rPr>
              <a:t>modes</a:t>
            </a:r>
            <a:endParaRPr lang="en-IN" sz="2800" b="0" strike="noStrike" spc="-1">
              <a:latin typeface="Arial"/>
            </a:endParaRPr>
          </a:p>
          <a:p>
            <a:pPr marL="355680" indent="-341640">
              <a:lnSpc>
                <a:spcPct val="100000"/>
              </a:lnSpc>
              <a:spcBef>
                <a:spcPts val="669"/>
              </a:spcBef>
              <a:buClr>
                <a:srgbClr val="000000"/>
              </a:buClr>
              <a:buFont typeface="Symbol"/>
              <a:buChar char=""/>
            </a:pPr>
            <a:r>
              <a:rPr lang="en-IN" sz="2800" b="0" strike="noStrike" spc="-1">
                <a:solidFill>
                  <a:srgbClr val="000000"/>
                </a:solidFill>
                <a:latin typeface="Arial"/>
                <a:ea typeface="DejaVu Sans"/>
              </a:rPr>
              <a:t>More</a:t>
            </a:r>
            <a:r>
              <a:rPr lang="en-IN" sz="2800" b="0" strike="noStrike" spc="-75">
                <a:solidFill>
                  <a:srgbClr val="000000"/>
                </a:solidFill>
                <a:latin typeface="Arial"/>
                <a:ea typeface="DejaVu Sans"/>
              </a:rPr>
              <a:t> </a:t>
            </a:r>
            <a:r>
              <a:rPr lang="en-IN" sz="2800" b="0" strike="noStrike" spc="-1">
                <a:solidFill>
                  <a:srgbClr val="000000"/>
                </a:solidFill>
                <a:latin typeface="Arial"/>
                <a:ea typeface="DejaVu Sans"/>
              </a:rPr>
              <a:t>comfortable</a:t>
            </a:r>
            <a:endParaRPr lang="en-IN" sz="2800" b="0" strike="noStrike" spc="-1">
              <a:latin typeface="Arial"/>
            </a:endParaRPr>
          </a:p>
          <a:p>
            <a:pPr marL="355680" indent="-341640">
              <a:lnSpc>
                <a:spcPct val="100000"/>
              </a:lnSpc>
              <a:spcBef>
                <a:spcPts val="675"/>
              </a:spcBef>
              <a:buClr>
                <a:srgbClr val="000000"/>
              </a:buClr>
              <a:buFont typeface="Symbol"/>
              <a:buChar char=""/>
            </a:pPr>
            <a:r>
              <a:rPr lang="en-IN" sz="2800" b="0" strike="noStrike" spc="-1">
                <a:solidFill>
                  <a:srgbClr val="000000"/>
                </a:solidFill>
                <a:latin typeface="Arial"/>
                <a:ea typeface="DejaVu Sans"/>
              </a:rPr>
              <a:t>Time</a:t>
            </a:r>
            <a:r>
              <a:rPr lang="en-IN" sz="2800" b="0" strike="noStrike" spc="-75">
                <a:solidFill>
                  <a:srgbClr val="000000"/>
                </a:solidFill>
                <a:latin typeface="Arial"/>
                <a:ea typeface="DejaVu Sans"/>
              </a:rPr>
              <a:t> </a:t>
            </a:r>
            <a:r>
              <a:rPr lang="en-IN" sz="2800" b="0" strike="noStrike" spc="-1">
                <a:solidFill>
                  <a:srgbClr val="000000"/>
                </a:solidFill>
                <a:latin typeface="Arial"/>
                <a:ea typeface="DejaVu Sans"/>
              </a:rPr>
              <a:t>saving</a:t>
            </a:r>
            <a:endParaRPr lang="en-IN" sz="2800" b="0" strike="noStrike" spc="-1">
              <a:latin typeface="Arial"/>
            </a:endParaRPr>
          </a:p>
          <a:p>
            <a:pPr marL="355680" indent="-341640">
              <a:lnSpc>
                <a:spcPct val="100000"/>
              </a:lnSpc>
              <a:spcBef>
                <a:spcPts val="669"/>
              </a:spcBef>
              <a:buClr>
                <a:srgbClr val="000000"/>
              </a:buClr>
              <a:buFont typeface="Symbol"/>
              <a:buChar char=""/>
            </a:pPr>
            <a:r>
              <a:rPr lang="en-IN" sz="2800" b="0" strike="noStrike" spc="-1">
                <a:solidFill>
                  <a:srgbClr val="000000"/>
                </a:solidFill>
                <a:latin typeface="Arial"/>
                <a:ea typeface="DejaVu Sans"/>
              </a:rPr>
              <a:t>Uneconomical</a:t>
            </a:r>
            <a:endParaRPr lang="en-IN" sz="2800" b="0" strike="noStrike" spc="-1">
              <a:latin typeface="Arial"/>
            </a:endParaRPr>
          </a:p>
          <a:p>
            <a:pPr marL="12600">
              <a:lnSpc>
                <a:spcPct val="100000"/>
              </a:lnSpc>
              <a:spcBef>
                <a:spcPts val="751"/>
              </a:spcBef>
            </a:pPr>
            <a:r>
              <a:rPr lang="en-IN" sz="3200" b="0" u="heavy" strike="noStrike" spc="-1">
                <a:solidFill>
                  <a:srgbClr val="FF0000"/>
                </a:solidFill>
                <a:uFillTx/>
                <a:latin typeface="Arial"/>
                <a:ea typeface="DejaVu Sans"/>
              </a:rPr>
              <a:t>Waterways</a:t>
            </a:r>
            <a:endParaRPr lang="en-IN" sz="3200" b="0" strike="noStrike" spc="-1">
              <a:latin typeface="Arial"/>
            </a:endParaRPr>
          </a:p>
          <a:p>
            <a:pPr marL="355680" indent="-341640">
              <a:lnSpc>
                <a:spcPct val="100000"/>
              </a:lnSpc>
              <a:spcBef>
                <a:spcPts val="689"/>
              </a:spcBef>
              <a:buClr>
                <a:srgbClr val="000000"/>
              </a:buClr>
              <a:buFont typeface="Symbol"/>
              <a:buChar char=""/>
            </a:pPr>
            <a:r>
              <a:rPr lang="en-IN" sz="2800" b="0" strike="noStrike" spc="-1">
                <a:solidFill>
                  <a:srgbClr val="000000"/>
                </a:solidFill>
                <a:latin typeface="Arial"/>
                <a:ea typeface="DejaVu Sans"/>
              </a:rPr>
              <a:t>slowest among all other</a:t>
            </a:r>
            <a:r>
              <a:rPr lang="en-IN" sz="2800" b="0" strike="noStrike" spc="15">
                <a:solidFill>
                  <a:srgbClr val="000000"/>
                </a:solidFill>
                <a:latin typeface="Arial"/>
                <a:ea typeface="DejaVu Sans"/>
              </a:rPr>
              <a:t> </a:t>
            </a:r>
            <a:r>
              <a:rPr lang="en-IN" sz="2800" b="0" strike="noStrike" spc="-1">
                <a:solidFill>
                  <a:srgbClr val="000000"/>
                </a:solidFill>
                <a:latin typeface="Arial"/>
                <a:ea typeface="DejaVu Sans"/>
              </a:rPr>
              <a:t>modes</a:t>
            </a:r>
            <a:endParaRPr lang="en-IN" sz="2800" b="0" strike="noStrike" spc="-1">
              <a:latin typeface="Arial"/>
            </a:endParaRPr>
          </a:p>
          <a:p>
            <a:pPr marL="355680" indent="-341640">
              <a:lnSpc>
                <a:spcPct val="100000"/>
              </a:lnSpc>
              <a:spcBef>
                <a:spcPts val="675"/>
              </a:spcBef>
              <a:buClr>
                <a:srgbClr val="000000"/>
              </a:buClr>
              <a:buFont typeface="Symbol"/>
              <a:buChar char=""/>
            </a:pPr>
            <a:r>
              <a:rPr lang="en-IN" sz="2800" b="0" strike="noStrike" spc="-1">
                <a:solidFill>
                  <a:srgbClr val="000000"/>
                </a:solidFill>
                <a:latin typeface="Arial"/>
                <a:ea typeface="DejaVu Sans"/>
              </a:rPr>
              <a:t>This can be possible between ports on the sea</a:t>
            </a:r>
            <a:endParaRPr lang="en-IN" sz="2800" b="0" strike="noStrike" spc="-1">
              <a:latin typeface="Arial"/>
            </a:endParaRPr>
          </a:p>
          <a:p>
            <a:pPr marL="355680">
              <a:lnSpc>
                <a:spcPct val="100000"/>
              </a:lnSpc>
            </a:pPr>
            <a:r>
              <a:rPr lang="en-IN" sz="2800" b="0" strike="noStrike" spc="-1">
                <a:solidFill>
                  <a:srgbClr val="000000"/>
                </a:solidFill>
                <a:latin typeface="Arial"/>
                <a:ea typeface="DejaVu Sans"/>
              </a:rPr>
              <a:t>routes or along the</a:t>
            </a:r>
            <a:r>
              <a:rPr lang="en-IN" sz="2800" b="0" strike="noStrike" spc="-29">
                <a:solidFill>
                  <a:srgbClr val="000000"/>
                </a:solidFill>
                <a:latin typeface="Arial"/>
                <a:ea typeface="DejaVu Sans"/>
              </a:rPr>
              <a:t> </a:t>
            </a:r>
            <a:r>
              <a:rPr lang="en-IN" sz="2800" b="0" strike="noStrike" spc="-1">
                <a:solidFill>
                  <a:srgbClr val="000000"/>
                </a:solidFill>
                <a:latin typeface="Arial"/>
                <a:ea typeface="DejaVu Sans"/>
              </a:rPr>
              <a:t>river</a:t>
            </a:r>
            <a:endParaRPr lang="en-IN" sz="2800" b="0" strike="noStrike" spc="-1">
              <a:latin typeface="Arial"/>
            </a:endParaRPr>
          </a:p>
          <a:p>
            <a:pPr marL="355680" indent="-341640">
              <a:lnSpc>
                <a:spcPct val="100000"/>
              </a:lnSpc>
              <a:spcBef>
                <a:spcPts val="669"/>
              </a:spcBef>
              <a:buClr>
                <a:srgbClr val="000000"/>
              </a:buClr>
              <a:buFont typeface="Symbol"/>
              <a:buChar char=""/>
            </a:pPr>
            <a:r>
              <a:rPr lang="en-IN" sz="2800" b="0" strike="noStrike" spc="-1">
                <a:solidFill>
                  <a:srgbClr val="000000"/>
                </a:solidFill>
                <a:latin typeface="Arial"/>
                <a:ea typeface="DejaVu Sans"/>
              </a:rPr>
              <a:t>economical</a:t>
            </a:r>
            <a:endParaRPr lang="en-IN" sz="2800" b="0" strike="noStrike" spc="-1">
              <a:latin typeface="Arial"/>
            </a:endParaRPr>
          </a:p>
        </p:txBody>
      </p:sp>
      <p:sp>
        <p:nvSpPr>
          <p:cNvPr id="177"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697240B1-5314-4908-90C9-B01B83EB9DE7}" type="slidenum">
              <a:rPr lang="en-IN" sz="1800" b="0" strike="noStrike" spc="-1">
                <a:solidFill>
                  <a:srgbClr val="B2B2B2"/>
                </a:solidFill>
                <a:latin typeface="Calibri"/>
                <a:ea typeface="DejaVu Sans"/>
              </a:rPr>
              <a:t>5</a:t>
            </a:fld>
            <a:endParaRPr lang="en-IN" sz="1800" b="0" strike="noStrike" spc="-1">
              <a:latin typeface="Arial"/>
            </a:endParaRPr>
          </a:p>
        </p:txBody>
      </p:sp>
      <p:pic>
        <p:nvPicPr>
          <p:cNvPr id="178"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307440" y="959760"/>
            <a:ext cx="8529840" cy="6470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Wingdings" charset="2"/>
              <a:buChar char=""/>
            </a:pPr>
            <a:r>
              <a:rPr lang="en-IN" sz="2800" b="0" strike="noStrike" spc="-1">
                <a:solidFill>
                  <a:srgbClr val="000000"/>
                </a:solidFill>
                <a:latin typeface="Arial"/>
                <a:ea typeface="DejaVu Sans"/>
              </a:rPr>
              <a:t>Short</a:t>
            </a:r>
            <a:endParaRPr lang="en-IN" sz="2800" b="0" strike="noStrike" spc="-1">
              <a:latin typeface="Arial"/>
            </a:endParaRPr>
          </a:p>
          <a:p>
            <a:pPr marL="355680" indent="-341640">
              <a:lnSpc>
                <a:spcPct val="100000"/>
              </a:lnSpc>
              <a:buClr>
                <a:srgbClr val="000000"/>
              </a:buClr>
              <a:buFont typeface="Wingdings" charset="2"/>
              <a:buChar char=""/>
            </a:pPr>
            <a:r>
              <a:rPr lang="en-IN" sz="2800" b="0" strike="noStrike" spc="-1">
                <a:solidFill>
                  <a:srgbClr val="000000"/>
                </a:solidFill>
                <a:latin typeface="Arial"/>
                <a:ea typeface="DejaVu Sans"/>
              </a:rPr>
              <a:t>Easy</a:t>
            </a:r>
            <a:endParaRPr lang="en-IN" sz="2800" b="0" strike="noStrike" spc="-1">
              <a:latin typeface="Arial"/>
            </a:endParaRPr>
          </a:p>
          <a:p>
            <a:pPr marL="355680" indent="-341640">
              <a:lnSpc>
                <a:spcPct val="100000"/>
              </a:lnSpc>
              <a:buClr>
                <a:srgbClr val="000000"/>
              </a:buClr>
              <a:buFont typeface="Wingdings" charset="2"/>
              <a:buChar char=""/>
            </a:pPr>
            <a:r>
              <a:rPr lang="en-IN" sz="2800" b="0" strike="noStrike" spc="-1">
                <a:solidFill>
                  <a:srgbClr val="000000"/>
                </a:solidFill>
                <a:latin typeface="Arial"/>
                <a:ea typeface="DejaVu Sans"/>
              </a:rPr>
              <a:t>Safe</a:t>
            </a:r>
            <a:endParaRPr lang="en-IN" sz="2800" b="0" strike="noStrike" spc="-1">
              <a:latin typeface="Arial"/>
            </a:endParaRPr>
          </a:p>
          <a:p>
            <a:pPr marL="355680" indent="-341640">
              <a:lnSpc>
                <a:spcPct val="100000"/>
              </a:lnSpc>
              <a:buClr>
                <a:srgbClr val="000000"/>
              </a:buClr>
              <a:buFont typeface="Wingdings" charset="2"/>
              <a:buChar char=""/>
            </a:pPr>
            <a:r>
              <a:rPr lang="en-IN" sz="2800" b="0" strike="noStrike" spc="-1">
                <a:solidFill>
                  <a:srgbClr val="000000"/>
                </a:solidFill>
                <a:latin typeface="Arial"/>
                <a:ea typeface="DejaVu Sans"/>
              </a:rPr>
              <a:t>Economical</a:t>
            </a:r>
            <a:endParaRPr lang="en-IN" sz="2800" b="0" strike="noStrike" spc="-1">
              <a:latin typeface="Arial"/>
            </a:endParaRPr>
          </a:p>
          <a:p>
            <a:pPr>
              <a:lnSpc>
                <a:spcPct val="100000"/>
              </a:lnSpc>
              <a:spcBef>
                <a:spcPts val="40"/>
              </a:spcBef>
            </a:pPr>
            <a:endParaRPr lang="en-IN" sz="2800" b="0" strike="noStrike" spc="-1">
              <a:latin typeface="Arial"/>
            </a:endParaRPr>
          </a:p>
          <a:p>
            <a:pPr marL="355680" indent="-341640">
              <a:lnSpc>
                <a:spcPct val="100000"/>
              </a:lnSpc>
              <a:buClr>
                <a:srgbClr val="FF0000"/>
              </a:buClr>
              <a:buFont typeface="Wingdings" charset="2"/>
              <a:buChar char=""/>
            </a:pPr>
            <a:r>
              <a:rPr lang="en-IN" sz="2400" b="0" u="heavy" strike="noStrike" spc="-1">
                <a:solidFill>
                  <a:srgbClr val="FF0000"/>
                </a:solidFill>
                <a:uFillTx/>
                <a:latin typeface="Arial"/>
                <a:ea typeface="DejaVu Sans"/>
              </a:rPr>
              <a:t>S</a:t>
            </a:r>
            <a:r>
              <a:rPr lang="en-IN" sz="2400" b="0" u="heavy" strike="noStrike" spc="-4">
                <a:solidFill>
                  <a:srgbClr val="FF0000"/>
                </a:solidFill>
                <a:uFillTx/>
                <a:latin typeface="Arial"/>
                <a:ea typeface="DejaVu Sans"/>
              </a:rPr>
              <a:t>h</a:t>
            </a:r>
            <a:r>
              <a:rPr lang="en-IN" sz="2400" b="0" u="heavy" strike="noStrike" spc="-1">
                <a:solidFill>
                  <a:srgbClr val="FF0000"/>
                </a:solidFill>
                <a:uFillTx/>
                <a:latin typeface="Arial"/>
                <a:ea typeface="DejaVu Sans"/>
              </a:rPr>
              <a:t>ort- </a:t>
            </a:r>
            <a:r>
              <a:rPr lang="en-IN" sz="2400" b="0" u="heavy" strike="noStrike" spc="9">
                <a:solidFill>
                  <a:srgbClr val="FF0000"/>
                </a:solidFill>
                <a:uFillTx/>
                <a:latin typeface="Arial"/>
                <a:ea typeface="DejaVu Sans"/>
              </a:rPr>
              <a:t> </a:t>
            </a:r>
            <a:r>
              <a:rPr lang="en-IN" sz="2400" b="0" strike="noStrike" spc="-1">
                <a:solidFill>
                  <a:srgbClr val="000000"/>
                </a:solidFill>
                <a:latin typeface="Arial"/>
                <a:ea typeface="DejaVu Sans"/>
              </a:rPr>
              <a:t>des</a:t>
            </a:r>
            <a:r>
              <a:rPr lang="en-IN" sz="2400" b="0" strike="noStrike" spc="-4">
                <a:solidFill>
                  <a:srgbClr val="000000"/>
                </a:solidFill>
                <a:latin typeface="Arial"/>
                <a:ea typeface="DejaVu Sans"/>
              </a:rPr>
              <a:t>i</a:t>
            </a:r>
            <a:r>
              <a:rPr lang="en-IN" sz="2400" b="0" strike="noStrike" spc="-1">
                <a:solidFill>
                  <a:srgbClr val="000000"/>
                </a:solidFill>
                <a:latin typeface="Arial"/>
                <a:ea typeface="DejaVu Sans"/>
              </a:rPr>
              <a:t>rable	to	have	a	short	alignment	between	two</a:t>
            </a:r>
            <a:endParaRPr lang="en-IN" sz="2400" b="0" strike="noStrike" spc="-1">
              <a:latin typeface="Arial"/>
            </a:endParaRPr>
          </a:p>
          <a:p>
            <a:pPr marL="355680">
              <a:lnSpc>
                <a:spcPct val="100000"/>
              </a:lnSpc>
            </a:pPr>
            <a:r>
              <a:rPr lang="en-IN" sz="2400" b="0" strike="noStrike" spc="-1">
                <a:solidFill>
                  <a:srgbClr val="000000"/>
                </a:solidFill>
                <a:latin typeface="Arial"/>
                <a:ea typeface="DejaVu Sans"/>
              </a:rPr>
              <a:t>terminal</a:t>
            </a:r>
            <a:r>
              <a:rPr lang="en-IN" sz="2400" b="0" strike="noStrike" spc="-43">
                <a:solidFill>
                  <a:srgbClr val="000000"/>
                </a:solidFill>
                <a:latin typeface="Arial"/>
                <a:ea typeface="DejaVu Sans"/>
              </a:rPr>
              <a:t> </a:t>
            </a:r>
            <a:r>
              <a:rPr lang="en-IN" sz="2400" b="0" strike="noStrike" spc="-1">
                <a:solidFill>
                  <a:srgbClr val="000000"/>
                </a:solidFill>
                <a:latin typeface="Arial"/>
                <a:ea typeface="DejaVu Sans"/>
              </a:rPr>
              <a:t>stations.</a:t>
            </a:r>
            <a:endParaRPr lang="en-IN" sz="2400" b="0" strike="noStrike" spc="-1">
              <a:latin typeface="Arial"/>
            </a:endParaRPr>
          </a:p>
          <a:p>
            <a:pPr marL="355680" indent="-341640">
              <a:lnSpc>
                <a:spcPct val="100000"/>
              </a:lnSpc>
              <a:spcBef>
                <a:spcPts val="575"/>
              </a:spcBef>
              <a:buClr>
                <a:srgbClr val="FF0000"/>
              </a:buClr>
              <a:buFont typeface="Wingdings" charset="2"/>
              <a:buChar char=""/>
            </a:pPr>
            <a:r>
              <a:rPr lang="en-IN" sz="2400" b="0" u="heavy" strike="noStrike" spc="-1">
                <a:solidFill>
                  <a:srgbClr val="FF0000"/>
                </a:solidFill>
                <a:uFillTx/>
                <a:latin typeface="Arial"/>
                <a:ea typeface="DejaVu Sans"/>
              </a:rPr>
              <a:t>Easy</a:t>
            </a:r>
            <a:r>
              <a:rPr lang="en-IN" sz="2400" b="0" u="heavy" strike="noStrike" spc="-1">
                <a:solidFill>
                  <a:srgbClr val="000000"/>
                </a:solidFill>
                <a:uFillTx/>
                <a:latin typeface="Arial"/>
                <a:ea typeface="DejaVu Sans"/>
              </a:rPr>
              <a:t>- </a:t>
            </a:r>
            <a:r>
              <a:rPr lang="en-IN" sz="2400" b="0" strike="noStrike" spc="-1">
                <a:solidFill>
                  <a:srgbClr val="000000"/>
                </a:solidFill>
                <a:latin typeface="Arial"/>
                <a:ea typeface="DejaVu Sans"/>
              </a:rPr>
              <a:t>easy to construct and maintain the road with minimum  problem also easy for operation of</a:t>
            </a:r>
            <a:r>
              <a:rPr lang="en-IN" sz="2400" b="0" strike="noStrike" spc="55">
                <a:solidFill>
                  <a:srgbClr val="000000"/>
                </a:solidFill>
                <a:latin typeface="Arial"/>
                <a:ea typeface="DejaVu Sans"/>
              </a:rPr>
              <a:t> </a:t>
            </a:r>
            <a:r>
              <a:rPr lang="en-IN" sz="2400" b="0" strike="noStrike" spc="-1">
                <a:solidFill>
                  <a:srgbClr val="000000"/>
                </a:solidFill>
                <a:latin typeface="Arial"/>
                <a:ea typeface="DejaVu Sans"/>
              </a:rPr>
              <a:t>vehicle.</a:t>
            </a:r>
            <a:endParaRPr lang="en-IN" sz="2400" b="0" strike="noStrike" spc="-1">
              <a:latin typeface="Arial"/>
            </a:endParaRPr>
          </a:p>
          <a:p>
            <a:pPr marL="355680" indent="-341640" algn="just">
              <a:lnSpc>
                <a:spcPct val="100000"/>
              </a:lnSpc>
              <a:spcBef>
                <a:spcPts val="575"/>
              </a:spcBef>
              <a:buClr>
                <a:srgbClr val="FF0000"/>
              </a:buClr>
              <a:buFont typeface="Wingdings" charset="2"/>
              <a:buChar char=""/>
            </a:pPr>
            <a:r>
              <a:rPr lang="en-IN" sz="2400" b="0" u="heavy" strike="noStrike" spc="-1">
                <a:solidFill>
                  <a:srgbClr val="FF0000"/>
                </a:solidFill>
                <a:uFillTx/>
                <a:latin typeface="Arial"/>
                <a:ea typeface="DejaVu Sans"/>
              </a:rPr>
              <a:t>Safe</a:t>
            </a:r>
            <a:r>
              <a:rPr lang="en-IN" sz="2400" b="0" strike="noStrike" spc="-1">
                <a:solidFill>
                  <a:srgbClr val="000000"/>
                </a:solidFill>
                <a:latin typeface="Arial"/>
                <a:ea typeface="DejaVu Sans"/>
              </a:rPr>
              <a:t>- safe enough for construction and maintenance from  the view point of stability of natural hill slope, embankment  and cut slope also safe for traffic</a:t>
            </a:r>
            <a:r>
              <a:rPr lang="en-IN" sz="2400" b="0" strike="noStrike" spc="-29">
                <a:solidFill>
                  <a:srgbClr val="000000"/>
                </a:solidFill>
                <a:latin typeface="Arial"/>
                <a:ea typeface="DejaVu Sans"/>
              </a:rPr>
              <a:t> </a:t>
            </a:r>
            <a:r>
              <a:rPr lang="en-IN" sz="2400" b="0" strike="noStrike" spc="-1">
                <a:solidFill>
                  <a:srgbClr val="000000"/>
                </a:solidFill>
                <a:latin typeface="Arial"/>
                <a:ea typeface="DejaVu Sans"/>
              </a:rPr>
              <a:t>operation.</a:t>
            </a:r>
            <a:endParaRPr lang="en-IN" sz="2400" b="0" strike="noStrike" spc="-1">
              <a:latin typeface="Arial"/>
            </a:endParaRPr>
          </a:p>
          <a:p>
            <a:pPr marL="355680" indent="-341640">
              <a:lnSpc>
                <a:spcPct val="100000"/>
              </a:lnSpc>
              <a:spcBef>
                <a:spcPts val="575"/>
              </a:spcBef>
              <a:buClr>
                <a:srgbClr val="FF0000"/>
              </a:buClr>
              <a:buFont typeface="Wingdings" charset="2"/>
              <a:buChar char=""/>
            </a:pPr>
            <a:r>
              <a:rPr lang="en-IN" sz="2400" b="0" u="heavy" strike="noStrike" spc="-1">
                <a:solidFill>
                  <a:srgbClr val="FF0000"/>
                </a:solidFill>
                <a:uFillTx/>
                <a:latin typeface="Arial"/>
                <a:ea typeface="DejaVu Sans"/>
              </a:rPr>
              <a:t>Economical</a:t>
            </a:r>
            <a:r>
              <a:rPr lang="en-IN" sz="2400" b="0" u="heavy" strike="noStrike" spc="-1">
                <a:solidFill>
                  <a:srgbClr val="000000"/>
                </a:solidFill>
                <a:uFillTx/>
                <a:latin typeface="Arial"/>
                <a:ea typeface="DejaVu Sans"/>
              </a:rPr>
              <a:t>-	</a:t>
            </a:r>
            <a:r>
              <a:rPr lang="en-IN" sz="2400" b="0" strike="noStrike" spc="-1">
                <a:solidFill>
                  <a:srgbClr val="000000"/>
                </a:solidFill>
                <a:latin typeface="Arial"/>
                <a:ea typeface="DejaVu Sans"/>
              </a:rPr>
              <a:t>total	cost	i</a:t>
            </a:r>
            <a:r>
              <a:rPr lang="en-IN" sz="2400" b="0" strike="noStrike" spc="-4">
                <a:solidFill>
                  <a:srgbClr val="000000"/>
                </a:solidFill>
                <a:latin typeface="Arial"/>
                <a:ea typeface="DejaVu Sans"/>
              </a:rPr>
              <a:t>n</a:t>
            </a:r>
            <a:r>
              <a:rPr lang="en-IN" sz="2400" b="0" strike="noStrike" spc="-1">
                <a:solidFill>
                  <a:srgbClr val="000000"/>
                </a:solidFill>
                <a:latin typeface="Arial"/>
                <a:ea typeface="DejaVu Sans"/>
              </a:rPr>
              <a:t>cluding	i</a:t>
            </a:r>
            <a:r>
              <a:rPr lang="en-IN" sz="2400" b="0" strike="noStrike" spc="-4">
                <a:solidFill>
                  <a:srgbClr val="000000"/>
                </a:solidFill>
                <a:latin typeface="Arial"/>
                <a:ea typeface="DejaVu Sans"/>
              </a:rPr>
              <a:t>n</a:t>
            </a:r>
            <a:r>
              <a:rPr lang="en-IN" sz="2400" b="0" strike="noStrike" spc="-1">
                <a:solidFill>
                  <a:srgbClr val="000000"/>
                </a:solidFill>
                <a:latin typeface="Arial"/>
                <a:ea typeface="DejaVu Sans"/>
              </a:rPr>
              <a:t>itial	cost,	maintena</a:t>
            </a:r>
            <a:r>
              <a:rPr lang="en-IN" sz="2400" b="0" strike="noStrike" spc="-4">
                <a:solidFill>
                  <a:srgbClr val="000000"/>
                </a:solidFill>
                <a:latin typeface="Arial"/>
                <a:ea typeface="DejaVu Sans"/>
              </a:rPr>
              <a:t>n</a:t>
            </a:r>
            <a:r>
              <a:rPr lang="en-IN" sz="2400" b="0" strike="noStrike" spc="-1">
                <a:solidFill>
                  <a:srgbClr val="000000"/>
                </a:solidFill>
                <a:latin typeface="Arial"/>
                <a:ea typeface="DejaVu Sans"/>
              </a:rPr>
              <a:t>ce  cost and vehicle operation cost should be</a:t>
            </a:r>
            <a:r>
              <a:rPr lang="en-IN" sz="2400" b="0" strike="noStrike" spc="80">
                <a:solidFill>
                  <a:srgbClr val="000000"/>
                </a:solidFill>
                <a:latin typeface="Arial"/>
                <a:ea typeface="DejaVu Sans"/>
              </a:rPr>
              <a:t> </a:t>
            </a:r>
            <a:r>
              <a:rPr lang="en-IN" sz="2400" b="0" strike="noStrike" spc="-1">
                <a:solidFill>
                  <a:srgbClr val="000000"/>
                </a:solidFill>
                <a:latin typeface="Arial"/>
                <a:ea typeface="DejaVu Sans"/>
              </a:rPr>
              <a:t>minimum.</a:t>
            </a:r>
            <a:endParaRPr lang="en-IN" sz="2400" b="0" strike="noStrike" spc="-1">
              <a:latin typeface="Arial"/>
            </a:endParaRPr>
          </a:p>
        </p:txBody>
      </p:sp>
      <p:sp>
        <p:nvSpPr>
          <p:cNvPr id="398" name="CustomShape 2"/>
          <p:cNvSpPr/>
          <p:nvPr/>
        </p:nvSpPr>
        <p:spPr>
          <a:xfrm>
            <a:off x="863280" y="136800"/>
            <a:ext cx="7972200" cy="726480"/>
          </a:xfrm>
          <a:prstGeom prst="rect">
            <a:avLst/>
          </a:prstGeom>
          <a:noFill/>
          <a:ln>
            <a:noFill/>
          </a:ln>
        </p:spPr>
        <p:style>
          <a:lnRef idx="0">
            <a:scrgbClr r="0" g="0" b="0"/>
          </a:lnRef>
          <a:fillRef idx="0">
            <a:scrgbClr r="0" g="0" b="0"/>
          </a:fillRef>
          <a:effectRef idx="0">
            <a:scrgbClr r="0" g="0" b="0"/>
          </a:effectRef>
          <a:fontRef idx="minor"/>
        </p:style>
        <p:txBody>
          <a:bodyPr lIns="0" tIns="118440" rIns="0" bIns="0"/>
          <a:lstStyle/>
          <a:p>
            <a:pPr marL="88920">
              <a:lnSpc>
                <a:spcPct val="100000"/>
              </a:lnSpc>
            </a:pPr>
            <a:r>
              <a:rPr lang="en-IN" sz="3200" b="1" u="heavy" strike="noStrike" spc="-1" dirty="0" err="1">
                <a:solidFill>
                  <a:srgbClr val="C00000"/>
                </a:solidFill>
                <a:uFillTx/>
                <a:latin typeface="Arial"/>
                <a:ea typeface="DejaVu Sans"/>
              </a:rPr>
              <a:t>Requrements</a:t>
            </a:r>
            <a:r>
              <a:rPr lang="en-IN" sz="3200" b="1" u="heavy" strike="noStrike" spc="-1" dirty="0">
                <a:solidFill>
                  <a:srgbClr val="C00000"/>
                </a:solidFill>
                <a:uFillTx/>
                <a:latin typeface="Arial"/>
                <a:ea typeface="DejaVu Sans"/>
              </a:rPr>
              <a:t> of highway</a:t>
            </a:r>
            <a:r>
              <a:rPr lang="en-IN" sz="3200" b="1" u="heavy" strike="noStrike" spc="-134" dirty="0">
                <a:solidFill>
                  <a:srgbClr val="C00000"/>
                </a:solidFill>
                <a:uFillTx/>
                <a:latin typeface="Arial"/>
                <a:ea typeface="DejaVu Sans"/>
              </a:rPr>
              <a:t> </a:t>
            </a:r>
            <a:r>
              <a:rPr lang="en-IN" sz="3200" b="1" u="heavy" strike="noStrike" spc="-1" dirty="0">
                <a:solidFill>
                  <a:srgbClr val="C00000"/>
                </a:solidFill>
                <a:uFillTx/>
                <a:latin typeface="Arial"/>
                <a:ea typeface="DejaVu Sans"/>
              </a:rPr>
              <a:t>alignment</a:t>
            </a:r>
            <a:endParaRPr lang="en-IN" sz="3200" b="0" strike="noStrike" spc="-1" dirty="0">
              <a:latin typeface="Arial"/>
            </a:endParaRPr>
          </a:p>
        </p:txBody>
      </p:sp>
      <p:sp>
        <p:nvSpPr>
          <p:cNvPr id="399"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6BC79900-6AFB-4209-A4C3-5BE82C72F7C6}" type="slidenum">
              <a:rPr lang="en-IN" sz="1800" b="0" strike="noStrike" spc="-1">
                <a:solidFill>
                  <a:srgbClr val="B2B2B2"/>
                </a:solidFill>
                <a:latin typeface="Calibri"/>
                <a:ea typeface="DejaVu Sans"/>
              </a:rPr>
              <a:t>50</a:t>
            </a:fld>
            <a:endParaRPr lang="en-IN" sz="1800" b="0" strike="noStrike" spc="-1">
              <a:latin typeface="Arial"/>
            </a:endParaRPr>
          </a:p>
        </p:txBody>
      </p:sp>
      <p:pic>
        <p:nvPicPr>
          <p:cNvPr id="400" name="Picture 2"/>
          <p:cNvPicPr/>
          <p:nvPr/>
        </p:nvPicPr>
        <p:blipFill>
          <a:blip r:embed="rId2"/>
          <a:stretch/>
        </p:blipFill>
        <p:spPr>
          <a:xfrm>
            <a:off x="-3276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1245600" y="170640"/>
            <a:ext cx="657792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3600" b="1" u="heavy" strike="noStrike" spc="-1">
                <a:solidFill>
                  <a:srgbClr val="C00000"/>
                </a:solidFill>
                <a:uFillTx/>
                <a:latin typeface="Arial"/>
                <a:ea typeface="DejaVu Sans"/>
              </a:rPr>
              <a:t>Factors	controlling alignment</a:t>
            </a:r>
            <a:endParaRPr lang="en-IN" sz="3600" b="0" strike="noStrike" spc="-1">
              <a:latin typeface="Arial"/>
            </a:endParaRPr>
          </a:p>
        </p:txBody>
      </p:sp>
      <p:sp>
        <p:nvSpPr>
          <p:cNvPr id="402" name="CustomShape 2"/>
          <p:cNvSpPr/>
          <p:nvPr/>
        </p:nvSpPr>
        <p:spPr>
          <a:xfrm>
            <a:off x="307440" y="876600"/>
            <a:ext cx="4838040" cy="4679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indent="-214920">
              <a:lnSpc>
                <a:spcPct val="100000"/>
              </a:lnSpc>
              <a:buClr>
                <a:srgbClr val="000000"/>
              </a:buClr>
              <a:buSzPct val="83000"/>
              <a:buFont typeface="Wingdings" charset="2"/>
              <a:buChar char=""/>
            </a:pPr>
            <a:r>
              <a:rPr lang="en-IN" sz="2400" b="0" strike="noStrike" spc="-1">
                <a:solidFill>
                  <a:srgbClr val="000000"/>
                </a:solidFill>
                <a:latin typeface="Arial"/>
                <a:ea typeface="DejaVu Sans"/>
              </a:rPr>
              <a:t>Obligatory	points</a:t>
            </a:r>
            <a:endParaRPr lang="en-IN" sz="2400" b="0" strike="noStrike" spc="-1">
              <a:latin typeface="Arial"/>
            </a:endParaRPr>
          </a:p>
          <a:p>
            <a:pPr marL="437400" indent="-423360">
              <a:lnSpc>
                <a:spcPct val="100000"/>
              </a:lnSpc>
              <a:spcBef>
                <a:spcPts val="575"/>
              </a:spcBef>
              <a:buClr>
                <a:srgbClr val="000000"/>
              </a:buClr>
              <a:buFont typeface="Wingdings" charset="2"/>
              <a:buChar char=""/>
            </a:pPr>
            <a:r>
              <a:rPr lang="en-IN" sz="2400" b="0" strike="noStrike" spc="-1">
                <a:solidFill>
                  <a:srgbClr val="000000"/>
                </a:solidFill>
                <a:latin typeface="Arial"/>
                <a:ea typeface="DejaVu Sans"/>
              </a:rPr>
              <a:t>Traffic</a:t>
            </a:r>
            <a:endParaRPr lang="en-IN" sz="2400" b="0" strike="noStrike" spc="-1">
              <a:latin typeface="Arial"/>
            </a:endParaRPr>
          </a:p>
          <a:p>
            <a:pPr marL="437400" indent="-423360">
              <a:lnSpc>
                <a:spcPct val="100000"/>
              </a:lnSpc>
              <a:spcBef>
                <a:spcPts val="575"/>
              </a:spcBef>
              <a:buClr>
                <a:srgbClr val="000000"/>
              </a:buClr>
              <a:buFont typeface="Wingdings" charset="2"/>
              <a:buChar char=""/>
            </a:pPr>
            <a:r>
              <a:rPr lang="en-IN" sz="2400" b="0" strike="noStrike" spc="-1">
                <a:solidFill>
                  <a:srgbClr val="000000"/>
                </a:solidFill>
                <a:latin typeface="Arial"/>
                <a:ea typeface="DejaVu Sans"/>
              </a:rPr>
              <a:t>Geometric</a:t>
            </a:r>
            <a:r>
              <a:rPr lang="en-IN" sz="2400" b="0" strike="noStrike" spc="-86">
                <a:solidFill>
                  <a:srgbClr val="000000"/>
                </a:solidFill>
                <a:latin typeface="Arial"/>
                <a:ea typeface="DejaVu Sans"/>
              </a:rPr>
              <a:t> </a:t>
            </a:r>
            <a:r>
              <a:rPr lang="en-IN" sz="2400" b="0" strike="noStrike" spc="-1">
                <a:solidFill>
                  <a:srgbClr val="000000"/>
                </a:solidFill>
                <a:latin typeface="Arial"/>
                <a:ea typeface="DejaVu Sans"/>
              </a:rPr>
              <a:t>design</a:t>
            </a:r>
            <a:endParaRPr lang="en-IN" sz="2400" b="0" strike="noStrike" spc="-1">
              <a:latin typeface="Arial"/>
            </a:endParaRPr>
          </a:p>
          <a:p>
            <a:pPr marL="437400" indent="-423360">
              <a:lnSpc>
                <a:spcPct val="100000"/>
              </a:lnSpc>
              <a:spcBef>
                <a:spcPts val="575"/>
              </a:spcBef>
              <a:buClr>
                <a:srgbClr val="000000"/>
              </a:buClr>
              <a:buFont typeface="Wingdings" charset="2"/>
              <a:buChar char=""/>
            </a:pPr>
            <a:r>
              <a:rPr lang="en-IN" sz="2400" b="0" strike="noStrike" spc="-1">
                <a:solidFill>
                  <a:srgbClr val="000000"/>
                </a:solidFill>
                <a:latin typeface="Arial"/>
                <a:ea typeface="DejaVu Sans"/>
              </a:rPr>
              <a:t>Economics</a:t>
            </a:r>
            <a:endParaRPr lang="en-IN" sz="2400" b="0" strike="noStrike" spc="-1">
              <a:latin typeface="Arial"/>
            </a:endParaRPr>
          </a:p>
          <a:p>
            <a:pPr marL="12600" indent="-423360">
              <a:lnSpc>
                <a:spcPct val="120000"/>
              </a:lnSpc>
              <a:buClr>
                <a:srgbClr val="000000"/>
              </a:buClr>
              <a:buFont typeface="Wingdings" charset="2"/>
              <a:buChar char=""/>
            </a:pPr>
            <a:r>
              <a:rPr lang="en-IN" sz="2400" b="0" strike="noStrike" spc="-1">
                <a:solidFill>
                  <a:srgbClr val="000000"/>
                </a:solidFill>
                <a:latin typeface="Arial"/>
                <a:ea typeface="DejaVu Sans"/>
              </a:rPr>
              <a:t>Other considerations</a:t>
            </a:r>
            <a:endParaRPr lang="en-IN" sz="2400" b="0" strike="noStrike" spc="-1">
              <a:latin typeface="Arial"/>
            </a:endParaRPr>
          </a:p>
          <a:p>
            <a:pPr>
              <a:lnSpc>
                <a:spcPct val="120000"/>
              </a:lnSpc>
            </a:pPr>
            <a:r>
              <a:rPr lang="en-IN" sz="2400" b="0" strike="noStrike" spc="-1">
                <a:solidFill>
                  <a:srgbClr val="000000"/>
                </a:solidFill>
                <a:latin typeface="Arial"/>
                <a:ea typeface="DejaVu Sans"/>
              </a:rPr>
              <a:t>  </a:t>
            </a:r>
            <a:r>
              <a:rPr lang="en-IN" sz="2400" b="0" u="heavy" strike="noStrike" spc="-1">
                <a:solidFill>
                  <a:srgbClr val="C00000"/>
                </a:solidFill>
                <a:uFillTx/>
                <a:latin typeface="Arial"/>
                <a:ea typeface="DejaVu Sans"/>
              </a:rPr>
              <a:t>Additional</a:t>
            </a:r>
            <a:r>
              <a:rPr lang="en-IN" sz="2400" b="0" u="heavy" strike="noStrike" spc="29">
                <a:solidFill>
                  <a:srgbClr val="C00000"/>
                </a:solidFill>
                <a:uFillTx/>
                <a:latin typeface="Arial"/>
                <a:ea typeface="DejaVu Sans"/>
              </a:rPr>
              <a:t> </a:t>
            </a:r>
            <a:r>
              <a:rPr lang="en-IN" sz="2400" b="0" u="heavy" strike="noStrike" spc="-1">
                <a:solidFill>
                  <a:srgbClr val="C00000"/>
                </a:solidFill>
                <a:uFillTx/>
                <a:latin typeface="Arial"/>
                <a:ea typeface="DejaVu Sans"/>
              </a:rPr>
              <a:t>care in hill</a:t>
            </a:r>
            <a:r>
              <a:rPr lang="en-IN" sz="2400" b="0" u="heavy" strike="noStrike" spc="-15">
                <a:solidFill>
                  <a:srgbClr val="C00000"/>
                </a:solidFill>
                <a:uFillTx/>
                <a:latin typeface="Arial"/>
                <a:ea typeface="DejaVu Sans"/>
              </a:rPr>
              <a:t> </a:t>
            </a:r>
            <a:r>
              <a:rPr lang="en-IN" sz="2400" b="0" u="heavy" strike="noStrike" spc="-1">
                <a:solidFill>
                  <a:srgbClr val="C00000"/>
                </a:solidFill>
                <a:uFillTx/>
                <a:latin typeface="Arial"/>
                <a:ea typeface="DejaVu Sans"/>
              </a:rPr>
              <a:t>roads</a:t>
            </a:r>
            <a:endParaRPr lang="en-IN" sz="2400" b="0" strike="noStrike" spc="-1">
              <a:latin typeface="Arial"/>
            </a:endParaRPr>
          </a:p>
          <a:p>
            <a:pPr marL="355680" indent="-341640">
              <a:lnSpc>
                <a:spcPct val="100000"/>
              </a:lnSpc>
              <a:spcBef>
                <a:spcPts val="575"/>
              </a:spcBef>
              <a:buClr>
                <a:srgbClr val="000000"/>
              </a:buClr>
              <a:buFont typeface="Wingdings" charset="2"/>
              <a:buChar char=""/>
            </a:pPr>
            <a:r>
              <a:rPr lang="en-IN" sz="2400" b="0" strike="noStrike" spc="-1">
                <a:solidFill>
                  <a:srgbClr val="000000"/>
                </a:solidFill>
                <a:latin typeface="Arial"/>
                <a:ea typeface="DejaVu Sans"/>
              </a:rPr>
              <a:t>Stability</a:t>
            </a:r>
            <a:endParaRPr lang="en-IN" sz="2400" b="0" strike="noStrike" spc="-1">
              <a:latin typeface="Arial"/>
            </a:endParaRPr>
          </a:p>
          <a:p>
            <a:pPr marL="355680" indent="-341640">
              <a:lnSpc>
                <a:spcPct val="100000"/>
              </a:lnSpc>
              <a:spcBef>
                <a:spcPts val="575"/>
              </a:spcBef>
              <a:buClr>
                <a:srgbClr val="000000"/>
              </a:buClr>
              <a:buFont typeface="Wingdings" charset="2"/>
              <a:buChar char=""/>
            </a:pPr>
            <a:r>
              <a:rPr lang="en-IN" sz="2400" b="0" strike="noStrike" spc="-1">
                <a:solidFill>
                  <a:srgbClr val="000000"/>
                </a:solidFill>
                <a:latin typeface="Arial"/>
                <a:ea typeface="DejaVu Sans"/>
              </a:rPr>
              <a:t>Drainage</a:t>
            </a:r>
            <a:endParaRPr lang="en-IN" sz="2400" b="0" strike="noStrike" spc="-1">
              <a:latin typeface="Arial"/>
            </a:endParaRPr>
          </a:p>
          <a:p>
            <a:pPr marL="355680" indent="-341640">
              <a:lnSpc>
                <a:spcPct val="100000"/>
              </a:lnSpc>
              <a:spcBef>
                <a:spcPts val="575"/>
              </a:spcBef>
              <a:buClr>
                <a:srgbClr val="000000"/>
              </a:buClr>
              <a:buFont typeface="Wingdings" charset="2"/>
              <a:buChar char=""/>
            </a:pPr>
            <a:r>
              <a:rPr lang="en-IN" sz="2400" b="0" strike="noStrike" spc="-1">
                <a:solidFill>
                  <a:srgbClr val="000000"/>
                </a:solidFill>
                <a:latin typeface="Arial"/>
                <a:ea typeface="DejaVu Sans"/>
              </a:rPr>
              <a:t>Geometric standards of hill</a:t>
            </a:r>
            <a:r>
              <a:rPr lang="en-IN" sz="2400" b="0" strike="noStrike" spc="-24">
                <a:solidFill>
                  <a:srgbClr val="000000"/>
                </a:solidFill>
                <a:latin typeface="Arial"/>
                <a:ea typeface="DejaVu Sans"/>
              </a:rPr>
              <a:t> </a:t>
            </a:r>
            <a:r>
              <a:rPr lang="en-IN" sz="2400" b="0" strike="noStrike" spc="-1">
                <a:solidFill>
                  <a:srgbClr val="000000"/>
                </a:solidFill>
                <a:latin typeface="Arial"/>
                <a:ea typeface="DejaVu Sans"/>
              </a:rPr>
              <a:t>roads</a:t>
            </a:r>
            <a:endParaRPr lang="en-IN" sz="2400" b="0" strike="noStrike" spc="-1">
              <a:latin typeface="Arial"/>
            </a:endParaRPr>
          </a:p>
          <a:p>
            <a:pPr marL="355680" indent="-341640">
              <a:lnSpc>
                <a:spcPct val="100000"/>
              </a:lnSpc>
              <a:spcBef>
                <a:spcPts val="575"/>
              </a:spcBef>
              <a:buClr>
                <a:srgbClr val="000000"/>
              </a:buClr>
              <a:buFont typeface="Wingdings" charset="2"/>
              <a:buChar char=""/>
            </a:pPr>
            <a:r>
              <a:rPr lang="en-IN" sz="2400" b="0" strike="noStrike" spc="-1">
                <a:solidFill>
                  <a:srgbClr val="000000"/>
                </a:solidFill>
                <a:latin typeface="Arial"/>
                <a:ea typeface="DejaVu Sans"/>
              </a:rPr>
              <a:t>Resisting</a:t>
            </a:r>
            <a:r>
              <a:rPr lang="en-IN" sz="2400" b="0" strike="noStrike" spc="-35">
                <a:solidFill>
                  <a:srgbClr val="000000"/>
                </a:solidFill>
                <a:latin typeface="Arial"/>
                <a:ea typeface="DejaVu Sans"/>
              </a:rPr>
              <a:t> </a:t>
            </a:r>
            <a:r>
              <a:rPr lang="en-IN" sz="2400" b="0" strike="noStrike" spc="-1">
                <a:solidFill>
                  <a:srgbClr val="000000"/>
                </a:solidFill>
                <a:latin typeface="Arial"/>
                <a:ea typeface="DejaVu Sans"/>
              </a:rPr>
              <a:t>length</a:t>
            </a:r>
            <a:endParaRPr lang="en-IN" sz="2400" b="0" strike="noStrike" spc="-1">
              <a:latin typeface="Arial"/>
            </a:endParaRPr>
          </a:p>
        </p:txBody>
      </p:sp>
      <p:sp>
        <p:nvSpPr>
          <p:cNvPr id="403"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5C405357-BADF-4E56-8B6A-E915162C3AA6}" type="slidenum">
              <a:rPr lang="en-IN" sz="1800" b="0" strike="noStrike" spc="-1">
                <a:solidFill>
                  <a:srgbClr val="B2B2B2"/>
                </a:solidFill>
                <a:latin typeface="Calibri"/>
                <a:ea typeface="DejaVu Sans"/>
              </a:rPr>
              <a:t>51</a:t>
            </a:fld>
            <a:endParaRPr lang="en-IN" sz="1800" b="0" strike="noStrike" spc="-1">
              <a:latin typeface="Arial"/>
            </a:endParaRPr>
          </a:p>
        </p:txBody>
      </p:sp>
      <p:pic>
        <p:nvPicPr>
          <p:cNvPr id="404" name="Picture 2"/>
          <p:cNvPicPr/>
          <p:nvPr/>
        </p:nvPicPr>
        <p:blipFill>
          <a:blip r:embed="rId2"/>
          <a:stretch/>
        </p:blipFill>
        <p:spPr>
          <a:xfrm>
            <a:off x="-3240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536040" y="307800"/>
            <a:ext cx="804852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3600" b="1" u="heavy" strike="noStrike" spc="-1">
                <a:solidFill>
                  <a:srgbClr val="C00000"/>
                </a:solidFill>
                <a:uFillTx/>
                <a:latin typeface="Arial"/>
                <a:ea typeface="DejaVu Sans"/>
              </a:rPr>
              <a:t>Factors	controlling alignment</a:t>
            </a:r>
            <a:r>
              <a:rPr lang="en-IN" sz="3600" b="1" u="heavy" strike="noStrike" spc="1">
                <a:solidFill>
                  <a:srgbClr val="C00000"/>
                </a:solidFill>
                <a:uFillTx/>
                <a:latin typeface="Arial"/>
                <a:ea typeface="DejaVu Sans"/>
              </a:rPr>
              <a:t> </a:t>
            </a:r>
            <a:r>
              <a:rPr lang="en-IN" sz="3600" b="1" strike="noStrike" spc="-1">
                <a:solidFill>
                  <a:srgbClr val="C00000"/>
                </a:solidFill>
                <a:latin typeface="Arial"/>
                <a:ea typeface="DejaVu Sans"/>
              </a:rPr>
              <a:t>cont...</a:t>
            </a:r>
            <a:endParaRPr lang="en-IN" sz="3600" b="0" strike="noStrike" spc="-1">
              <a:latin typeface="Arial"/>
            </a:endParaRPr>
          </a:p>
        </p:txBody>
      </p:sp>
      <p:sp>
        <p:nvSpPr>
          <p:cNvPr id="406" name="CustomShape 2"/>
          <p:cNvSpPr/>
          <p:nvPr/>
        </p:nvSpPr>
        <p:spPr>
          <a:xfrm>
            <a:off x="231120" y="955800"/>
            <a:ext cx="8638920" cy="8295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400" b="0" u="heavy" strike="noStrike" spc="-1">
                <a:solidFill>
                  <a:srgbClr val="C00000"/>
                </a:solidFill>
                <a:uFillTx/>
                <a:latin typeface="Arial"/>
                <a:ea typeface="DejaVu Sans"/>
              </a:rPr>
              <a:t>Obligatory</a:t>
            </a:r>
            <a:r>
              <a:rPr lang="en-IN" sz="2400" b="0" u="heavy" strike="noStrike" spc="-24">
                <a:solidFill>
                  <a:srgbClr val="C00000"/>
                </a:solidFill>
                <a:uFillTx/>
                <a:latin typeface="Arial"/>
                <a:ea typeface="DejaVu Sans"/>
              </a:rPr>
              <a:t> </a:t>
            </a:r>
            <a:r>
              <a:rPr lang="en-IN" sz="2400" b="0" u="heavy" strike="noStrike" spc="-1">
                <a:solidFill>
                  <a:srgbClr val="C00000"/>
                </a:solidFill>
                <a:uFillTx/>
                <a:latin typeface="Arial"/>
                <a:ea typeface="DejaVu Sans"/>
              </a:rPr>
              <a:t>points</a:t>
            </a:r>
            <a:endParaRPr lang="en-IN" sz="2400" b="0" strike="noStrike" spc="-1">
              <a:latin typeface="Arial"/>
            </a:endParaRPr>
          </a:p>
          <a:p>
            <a:pPr marL="756360" indent="-285120">
              <a:lnSpc>
                <a:spcPct val="100000"/>
              </a:lnSpc>
              <a:spcBef>
                <a:spcPts val="575"/>
              </a:spcBef>
              <a:buClr>
                <a:srgbClr val="000000"/>
              </a:buClr>
              <a:buFont typeface="Wingdings" charset="2"/>
              <a:buChar char=""/>
            </a:pPr>
            <a:r>
              <a:rPr lang="en-IN" sz="2400" b="0" strike="noStrike" spc="-1">
                <a:solidFill>
                  <a:srgbClr val="000000"/>
                </a:solidFill>
                <a:latin typeface="Arial"/>
                <a:ea typeface="DejaVu Sans"/>
              </a:rPr>
              <a:t>Obligatory	points through which alignment is to</a:t>
            </a:r>
            <a:r>
              <a:rPr lang="en-IN" sz="2400" b="0" strike="noStrike" spc="75">
                <a:solidFill>
                  <a:srgbClr val="000000"/>
                </a:solidFill>
                <a:latin typeface="Arial"/>
                <a:ea typeface="DejaVu Sans"/>
              </a:rPr>
              <a:t> </a:t>
            </a:r>
            <a:r>
              <a:rPr lang="en-IN" sz="2400" b="0" strike="noStrike" spc="-1">
                <a:solidFill>
                  <a:srgbClr val="000000"/>
                </a:solidFill>
                <a:latin typeface="Arial"/>
                <a:ea typeface="DejaVu Sans"/>
              </a:rPr>
              <a:t>pass</a:t>
            </a:r>
            <a:endParaRPr lang="en-IN" sz="2400" b="0" strike="noStrike" spc="-1">
              <a:latin typeface="Arial"/>
            </a:endParaRPr>
          </a:p>
          <a:p>
            <a:pPr marL="927000">
              <a:lnSpc>
                <a:spcPct val="100000"/>
              </a:lnSpc>
              <a:spcBef>
                <a:spcPts val="479"/>
              </a:spcBef>
            </a:pPr>
            <a:r>
              <a:rPr lang="en-IN" sz="2000" b="0" strike="noStrike" spc="-1">
                <a:solidFill>
                  <a:srgbClr val="000000"/>
                </a:solidFill>
                <a:latin typeface="Arial"/>
                <a:ea typeface="DejaVu Sans"/>
              </a:rPr>
              <a:t>Examples:-bridge</a:t>
            </a:r>
            <a:r>
              <a:rPr lang="en-IN" sz="2000" b="0" strike="noStrike" spc="-35">
                <a:solidFill>
                  <a:srgbClr val="000000"/>
                </a:solidFill>
                <a:latin typeface="Arial"/>
                <a:ea typeface="DejaVu Sans"/>
              </a:rPr>
              <a:t> </a:t>
            </a:r>
            <a:r>
              <a:rPr lang="en-IN" sz="2000" b="0" strike="noStrike" spc="-1">
                <a:solidFill>
                  <a:srgbClr val="000000"/>
                </a:solidFill>
                <a:latin typeface="Arial"/>
                <a:ea typeface="DejaVu Sans"/>
              </a:rPr>
              <a:t>site,	intermediate town , Mountain pass</a:t>
            </a:r>
            <a:r>
              <a:rPr lang="en-IN" sz="2000" b="0" strike="noStrike" spc="-160">
                <a:solidFill>
                  <a:srgbClr val="000000"/>
                </a:solidFill>
                <a:latin typeface="Arial"/>
                <a:ea typeface="DejaVu Sans"/>
              </a:rPr>
              <a:t> </a:t>
            </a:r>
            <a:r>
              <a:rPr lang="en-IN" sz="2000" b="0" strike="noStrike" spc="-1">
                <a:solidFill>
                  <a:srgbClr val="000000"/>
                </a:solidFill>
                <a:latin typeface="Arial"/>
                <a:ea typeface="DejaVu Sans"/>
              </a:rPr>
              <a:t>etc…</a:t>
            </a:r>
            <a:endParaRPr lang="en-IN" sz="2000" b="0" strike="noStrike" spc="-1">
              <a:latin typeface="Arial"/>
            </a:endParaRPr>
          </a:p>
          <a:p>
            <a:pPr marL="838800" indent="-367560">
              <a:lnSpc>
                <a:spcPct val="100000"/>
              </a:lnSpc>
              <a:spcBef>
                <a:spcPts val="575"/>
              </a:spcBef>
              <a:buClr>
                <a:srgbClr val="000000"/>
              </a:buClr>
              <a:buFont typeface="Wingdings" charset="2"/>
              <a:buChar char=""/>
            </a:pPr>
            <a:r>
              <a:rPr lang="en-IN" sz="2400" b="0" strike="noStrike" spc="-1">
                <a:solidFill>
                  <a:srgbClr val="000000"/>
                </a:solidFill>
                <a:latin typeface="Arial"/>
                <a:ea typeface="DejaVu Sans"/>
              </a:rPr>
              <a:t>Obligatory</a:t>
            </a:r>
            <a:r>
              <a:rPr lang="en-IN" sz="2400" b="0" strike="noStrike" spc="29">
                <a:solidFill>
                  <a:srgbClr val="000000"/>
                </a:solidFill>
                <a:latin typeface="Arial"/>
                <a:ea typeface="DejaVu Sans"/>
              </a:rPr>
              <a:t> </a:t>
            </a:r>
            <a:r>
              <a:rPr lang="en-IN" sz="2400" b="0" strike="noStrike" spc="-1">
                <a:solidFill>
                  <a:srgbClr val="000000"/>
                </a:solidFill>
                <a:latin typeface="Arial"/>
                <a:ea typeface="DejaVu Sans"/>
              </a:rPr>
              <a:t>points	through	which alignment should</a:t>
            </a:r>
            <a:r>
              <a:rPr lang="en-IN" sz="2400" b="0" strike="noStrike" spc="21">
                <a:solidFill>
                  <a:srgbClr val="000000"/>
                </a:solidFill>
                <a:latin typeface="Arial"/>
                <a:ea typeface="DejaVu Sans"/>
              </a:rPr>
              <a:t> </a:t>
            </a:r>
            <a:r>
              <a:rPr lang="en-IN" sz="2400" b="0" strike="noStrike" spc="-1">
                <a:solidFill>
                  <a:srgbClr val="000000"/>
                </a:solidFill>
                <a:latin typeface="Arial"/>
                <a:ea typeface="DejaVu Sans"/>
              </a:rPr>
              <a:t>not pass.</a:t>
            </a:r>
            <a:endParaRPr lang="en-IN" sz="2400" b="0" strike="noStrike" spc="-1">
              <a:latin typeface="Arial"/>
            </a:endParaRPr>
          </a:p>
          <a:p>
            <a:pPr algn="ctr">
              <a:lnSpc>
                <a:spcPct val="100000"/>
              </a:lnSpc>
            </a:pPr>
            <a:r>
              <a:rPr lang="en-IN" sz="2000" b="0" strike="noStrike" spc="-1">
                <a:solidFill>
                  <a:srgbClr val="000000"/>
                </a:solidFill>
                <a:latin typeface="Arial"/>
                <a:ea typeface="DejaVu Sans"/>
              </a:rPr>
              <a:t>Examples:-religious places, costly structure,</a:t>
            </a:r>
            <a:r>
              <a:rPr lang="en-IN" sz="2000" b="0" strike="noStrike" spc="-109">
                <a:solidFill>
                  <a:srgbClr val="000000"/>
                </a:solidFill>
                <a:latin typeface="Arial"/>
                <a:ea typeface="DejaVu Sans"/>
              </a:rPr>
              <a:t> </a:t>
            </a:r>
            <a:r>
              <a:rPr lang="en-IN" sz="2000" b="0" strike="noStrike" spc="-1">
                <a:solidFill>
                  <a:srgbClr val="000000"/>
                </a:solidFill>
                <a:latin typeface="Arial"/>
                <a:ea typeface="DejaVu Sans"/>
              </a:rPr>
              <a:t>unsuitable land etc…</a:t>
            </a:r>
            <a:endParaRPr lang="en-IN" sz="2000" b="0" strike="noStrike" spc="-1">
              <a:latin typeface="Arial"/>
            </a:endParaRPr>
          </a:p>
          <a:p>
            <a:pPr>
              <a:lnSpc>
                <a:spcPct val="100000"/>
              </a:lnSpc>
              <a:spcBef>
                <a:spcPts val="6"/>
              </a:spcBef>
            </a:pPr>
            <a:endParaRPr lang="en-IN" sz="2000" b="0" strike="noStrike" spc="-1">
              <a:latin typeface="Arial"/>
            </a:endParaRPr>
          </a:p>
          <a:p>
            <a:pPr marL="12600">
              <a:lnSpc>
                <a:spcPct val="100000"/>
              </a:lnSpc>
            </a:pPr>
            <a:r>
              <a:rPr lang="en-IN" sz="2800" b="0" u="heavy" strike="noStrike" spc="-1">
                <a:solidFill>
                  <a:srgbClr val="C00000"/>
                </a:solidFill>
                <a:uFillTx/>
                <a:latin typeface="Arial"/>
                <a:ea typeface="DejaVu Sans"/>
              </a:rPr>
              <a:t>Traffic</a:t>
            </a:r>
            <a:endParaRPr lang="en-IN" sz="2800" b="0" strike="noStrike" spc="-1">
              <a:latin typeface="Arial"/>
            </a:endParaRPr>
          </a:p>
          <a:p>
            <a:pPr marL="355680" indent="-341640">
              <a:lnSpc>
                <a:spcPct val="100000"/>
              </a:lnSpc>
              <a:spcBef>
                <a:spcPts val="590"/>
              </a:spcBef>
              <a:buClr>
                <a:srgbClr val="000000"/>
              </a:buClr>
              <a:buFont typeface="Wingdings" charset="2"/>
              <a:buChar char=""/>
            </a:pPr>
            <a:r>
              <a:rPr lang="en-IN" sz="2400" b="0" strike="noStrike" spc="-1">
                <a:solidFill>
                  <a:srgbClr val="000000"/>
                </a:solidFill>
                <a:latin typeface="Arial"/>
                <a:ea typeface="DejaVu Sans"/>
              </a:rPr>
              <a:t>origin and destination survey should be carried out in the  area and the desire lines be drawn showing the trend of  traffic</a:t>
            </a:r>
            <a:r>
              <a:rPr lang="en-IN" sz="2400" b="0" strike="noStrike" spc="-103">
                <a:solidFill>
                  <a:srgbClr val="000000"/>
                </a:solidFill>
                <a:latin typeface="Arial"/>
                <a:ea typeface="DejaVu Sans"/>
              </a:rPr>
              <a:t> </a:t>
            </a:r>
            <a:r>
              <a:rPr lang="en-IN" sz="2400" b="0" strike="noStrike" spc="-1">
                <a:solidFill>
                  <a:srgbClr val="000000"/>
                </a:solidFill>
                <a:latin typeface="Arial"/>
                <a:ea typeface="DejaVu Sans"/>
              </a:rPr>
              <a:t>flow.</a:t>
            </a:r>
            <a:endParaRPr lang="en-IN" sz="2400" b="0" strike="noStrike" spc="-1">
              <a:latin typeface="Arial"/>
            </a:endParaRPr>
          </a:p>
          <a:p>
            <a:pPr marL="355680" indent="-341640">
              <a:lnSpc>
                <a:spcPct val="100000"/>
              </a:lnSpc>
              <a:spcBef>
                <a:spcPts val="575"/>
              </a:spcBef>
              <a:buClr>
                <a:srgbClr val="000000"/>
              </a:buClr>
              <a:buFont typeface="Wingdings" charset="2"/>
              <a:buChar char=""/>
            </a:pPr>
            <a:r>
              <a:rPr lang="en-IN" sz="2400" b="0" strike="noStrike" spc="-1">
                <a:solidFill>
                  <a:srgbClr val="000000"/>
                </a:solidFill>
                <a:latin typeface="Arial"/>
                <a:ea typeface="DejaVu Sans"/>
              </a:rPr>
              <a:t>New road to be aligned should keep in view the desired lines,  traffic flow patterns and future</a:t>
            </a:r>
            <a:r>
              <a:rPr lang="en-IN" sz="2400" b="0" strike="noStrike" spc="-75">
                <a:solidFill>
                  <a:srgbClr val="000000"/>
                </a:solidFill>
                <a:latin typeface="Arial"/>
                <a:ea typeface="DejaVu Sans"/>
              </a:rPr>
              <a:t> </a:t>
            </a:r>
            <a:r>
              <a:rPr lang="en-IN" sz="2400" b="0" strike="noStrike" spc="-1">
                <a:solidFill>
                  <a:srgbClr val="000000"/>
                </a:solidFill>
                <a:latin typeface="Arial"/>
                <a:ea typeface="DejaVu Sans"/>
              </a:rPr>
              <a:t>trends.</a:t>
            </a:r>
            <a:endParaRPr lang="en-IN" sz="2400" b="0" strike="noStrike" spc="-1">
              <a:latin typeface="Arial"/>
            </a:endParaRPr>
          </a:p>
        </p:txBody>
      </p:sp>
      <p:sp>
        <p:nvSpPr>
          <p:cNvPr id="407"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D2DD937-6050-4C41-BFE0-FCB35AEB3C23}" type="slidenum">
              <a:rPr lang="en-IN" sz="1800" b="0" strike="noStrike" spc="-1">
                <a:solidFill>
                  <a:srgbClr val="B2B2B2"/>
                </a:solidFill>
                <a:latin typeface="Calibri"/>
                <a:ea typeface="DejaVu Sans"/>
              </a:rPr>
              <a:t>52</a:t>
            </a:fld>
            <a:endParaRPr lang="en-IN" sz="1800" b="0" strike="noStrike" spc="-1">
              <a:latin typeface="Arial"/>
            </a:endParaRPr>
          </a:p>
        </p:txBody>
      </p:sp>
      <p:pic>
        <p:nvPicPr>
          <p:cNvPr id="408" name="Picture 2"/>
          <p:cNvPicPr/>
          <p:nvPr/>
        </p:nvPicPr>
        <p:blipFill>
          <a:blip r:embed="rId2"/>
          <a:stretch/>
        </p:blipFill>
        <p:spPr>
          <a:xfrm>
            <a:off x="-3240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CustomShape 1"/>
          <p:cNvSpPr/>
          <p:nvPr/>
        </p:nvSpPr>
        <p:spPr>
          <a:xfrm>
            <a:off x="307440" y="136800"/>
            <a:ext cx="8528040" cy="1269720"/>
          </a:xfrm>
          <a:prstGeom prst="rect">
            <a:avLst/>
          </a:prstGeom>
          <a:noFill/>
          <a:ln>
            <a:noFill/>
          </a:ln>
        </p:spPr>
        <p:style>
          <a:lnRef idx="0">
            <a:scrgbClr r="0" g="0" b="0"/>
          </a:lnRef>
          <a:fillRef idx="0">
            <a:scrgbClr r="0" g="0" b="0"/>
          </a:fillRef>
          <a:effectRef idx="0">
            <a:scrgbClr r="0" g="0" b="0"/>
          </a:effectRef>
          <a:fontRef idx="minor"/>
        </p:style>
        <p:txBody>
          <a:bodyPr lIns="0" tIns="125640" rIns="0" bIns="0"/>
          <a:lstStyle/>
          <a:p>
            <a:pPr marL="12600">
              <a:lnSpc>
                <a:spcPct val="100000"/>
              </a:lnSpc>
            </a:pPr>
            <a:r>
              <a:rPr lang="en-IN" sz="3600" b="0" u="heavy" strike="noStrike" spc="-1">
                <a:solidFill>
                  <a:srgbClr val="C00000"/>
                </a:solidFill>
                <a:uFillTx/>
                <a:latin typeface="Arial"/>
                <a:ea typeface="DejaVu Sans"/>
              </a:rPr>
              <a:t>Geometric</a:t>
            </a:r>
            <a:r>
              <a:rPr lang="en-IN" sz="3600" b="0" u="heavy" strike="noStrike" spc="-60">
                <a:solidFill>
                  <a:srgbClr val="C00000"/>
                </a:solidFill>
                <a:uFillTx/>
                <a:latin typeface="Arial"/>
                <a:ea typeface="DejaVu Sans"/>
              </a:rPr>
              <a:t> </a:t>
            </a:r>
            <a:r>
              <a:rPr lang="en-IN" sz="3600" b="0" u="heavy" strike="noStrike" spc="-1">
                <a:solidFill>
                  <a:srgbClr val="C00000"/>
                </a:solidFill>
                <a:uFillTx/>
                <a:latin typeface="Arial"/>
                <a:ea typeface="DejaVu Sans"/>
              </a:rPr>
              <a:t>design</a:t>
            </a:r>
            <a:endParaRPr lang="en-IN" sz="3600" b="0" strike="noStrike" spc="-1">
              <a:latin typeface="Arial"/>
            </a:endParaRPr>
          </a:p>
        </p:txBody>
      </p:sp>
      <p:sp>
        <p:nvSpPr>
          <p:cNvPr id="410" name="CustomShape 2"/>
          <p:cNvSpPr/>
          <p:nvPr/>
        </p:nvSpPr>
        <p:spPr>
          <a:xfrm>
            <a:off x="231120" y="1240200"/>
            <a:ext cx="8369640" cy="5119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ts val="2299"/>
              </a:lnSpc>
              <a:buClr>
                <a:srgbClr val="000000"/>
              </a:buClr>
              <a:buFont typeface="Symbol"/>
              <a:buChar char=""/>
            </a:pPr>
            <a:r>
              <a:rPr lang="en-IN" sz="2400" b="0" strike="noStrike" spc="-1">
                <a:solidFill>
                  <a:srgbClr val="000000"/>
                </a:solidFill>
                <a:latin typeface="Arial"/>
                <a:ea typeface="DejaVu Sans"/>
              </a:rPr>
              <a:t>Design factors such as gradient ,radius of curve and sight  distance also govern the final alignment of the</a:t>
            </a:r>
            <a:r>
              <a:rPr lang="en-IN" sz="2400" b="0" strike="noStrike" spc="80">
                <a:solidFill>
                  <a:srgbClr val="000000"/>
                </a:solidFill>
                <a:latin typeface="Arial"/>
                <a:ea typeface="DejaVu Sans"/>
              </a:rPr>
              <a:t> </a:t>
            </a:r>
            <a:r>
              <a:rPr lang="en-IN" sz="2400" b="0" strike="noStrike" spc="-1">
                <a:solidFill>
                  <a:srgbClr val="000000"/>
                </a:solidFill>
                <a:latin typeface="Arial"/>
                <a:ea typeface="DejaVu Sans"/>
              </a:rPr>
              <a:t>highway.</a:t>
            </a:r>
            <a:endParaRPr lang="en-IN" sz="2400" b="0" strike="noStrike" spc="-1">
              <a:latin typeface="Arial"/>
            </a:endParaRPr>
          </a:p>
          <a:p>
            <a:pPr marL="355680" indent="-341640">
              <a:lnSpc>
                <a:spcPts val="2310"/>
              </a:lnSpc>
              <a:spcBef>
                <a:spcPts val="570"/>
              </a:spcBef>
              <a:buClr>
                <a:srgbClr val="000000"/>
              </a:buClr>
              <a:buFont typeface="Symbol"/>
              <a:buChar char=""/>
            </a:pPr>
            <a:r>
              <a:rPr lang="en-IN" sz="2400" b="0" strike="noStrike" spc="-1">
                <a:solidFill>
                  <a:srgbClr val="000000"/>
                </a:solidFill>
                <a:latin typeface="Arial"/>
                <a:ea typeface="DejaVu Sans"/>
              </a:rPr>
              <a:t>Gradient should be flat and less than the ruling gradient or  design</a:t>
            </a:r>
            <a:r>
              <a:rPr lang="en-IN" sz="2400" b="0" strike="noStrike" spc="-29">
                <a:solidFill>
                  <a:srgbClr val="000000"/>
                </a:solidFill>
                <a:latin typeface="Arial"/>
                <a:ea typeface="DejaVu Sans"/>
              </a:rPr>
              <a:t> </a:t>
            </a:r>
            <a:r>
              <a:rPr lang="en-IN" sz="2400" b="0" strike="noStrike" spc="-1">
                <a:solidFill>
                  <a:srgbClr val="000000"/>
                </a:solidFill>
                <a:latin typeface="Arial"/>
                <a:ea typeface="DejaVu Sans"/>
              </a:rPr>
              <a:t>gradient.</a:t>
            </a:r>
            <a:endParaRPr lang="en-IN" sz="2400" b="0" strike="noStrike" spc="-1">
              <a:latin typeface="Arial"/>
            </a:endParaRPr>
          </a:p>
          <a:p>
            <a:pPr marL="355680" indent="-341640">
              <a:lnSpc>
                <a:spcPts val="2299"/>
              </a:lnSpc>
              <a:spcBef>
                <a:spcPts val="575"/>
              </a:spcBef>
              <a:buClr>
                <a:srgbClr val="000000"/>
              </a:buClr>
              <a:buFont typeface="Symbol"/>
              <a:buChar char=""/>
            </a:pPr>
            <a:r>
              <a:rPr lang="en-IN" sz="2400" b="0" strike="noStrike" spc="-1">
                <a:solidFill>
                  <a:srgbClr val="000000"/>
                </a:solidFill>
                <a:latin typeface="Arial"/>
                <a:ea typeface="DejaVu Sans"/>
              </a:rPr>
              <a:t>Avoid sudden changes in sight distance, especially near  crossings</a:t>
            </a:r>
            <a:endParaRPr lang="en-IN" sz="2400" b="0" strike="noStrike" spc="-1">
              <a:latin typeface="Arial"/>
            </a:endParaRPr>
          </a:p>
          <a:p>
            <a:pPr marL="355680" indent="-341640">
              <a:lnSpc>
                <a:spcPct val="100000"/>
              </a:lnSpc>
              <a:spcBef>
                <a:spcPts val="20"/>
              </a:spcBef>
              <a:buClr>
                <a:srgbClr val="000000"/>
              </a:buClr>
              <a:buFont typeface="Symbol"/>
              <a:buChar char=""/>
            </a:pPr>
            <a:r>
              <a:rPr lang="en-IN" sz="2400" b="0" strike="noStrike" spc="-1">
                <a:solidFill>
                  <a:srgbClr val="000000"/>
                </a:solidFill>
                <a:latin typeface="Arial"/>
                <a:ea typeface="DejaVu Sans"/>
              </a:rPr>
              <a:t>Avoid sharp horizontal</a:t>
            </a:r>
            <a:r>
              <a:rPr lang="en-IN" sz="2400" b="0" strike="noStrike" spc="15">
                <a:solidFill>
                  <a:srgbClr val="000000"/>
                </a:solidFill>
                <a:latin typeface="Arial"/>
                <a:ea typeface="DejaVu Sans"/>
              </a:rPr>
              <a:t> </a:t>
            </a:r>
            <a:r>
              <a:rPr lang="en-IN" sz="2400" b="0" strike="noStrike" spc="-1">
                <a:solidFill>
                  <a:srgbClr val="000000"/>
                </a:solidFill>
                <a:latin typeface="Arial"/>
                <a:ea typeface="DejaVu Sans"/>
              </a:rPr>
              <a:t>curves</a:t>
            </a:r>
            <a:endParaRPr lang="en-IN" sz="2400" b="0" strike="noStrike" spc="-1">
              <a:latin typeface="Arial"/>
            </a:endParaRPr>
          </a:p>
          <a:p>
            <a:pPr marL="355680" indent="-341640">
              <a:lnSpc>
                <a:spcPct val="100000"/>
              </a:lnSpc>
              <a:buClr>
                <a:srgbClr val="000000"/>
              </a:buClr>
              <a:buFont typeface="Symbol"/>
              <a:buChar char=""/>
            </a:pPr>
            <a:r>
              <a:rPr lang="en-IN" sz="2400" b="0" strike="noStrike" spc="-1">
                <a:solidFill>
                  <a:srgbClr val="000000"/>
                </a:solidFill>
                <a:latin typeface="Arial"/>
                <a:ea typeface="DejaVu Sans"/>
              </a:rPr>
              <a:t>Avoid road intersections near</a:t>
            </a:r>
            <a:r>
              <a:rPr lang="en-IN" sz="2400" b="0" strike="noStrike" spc="4">
                <a:solidFill>
                  <a:srgbClr val="000000"/>
                </a:solidFill>
                <a:latin typeface="Arial"/>
                <a:ea typeface="DejaVu Sans"/>
              </a:rPr>
              <a:t> </a:t>
            </a:r>
            <a:r>
              <a:rPr lang="en-IN" sz="2400" b="0" strike="noStrike" spc="-1">
                <a:solidFill>
                  <a:srgbClr val="000000"/>
                </a:solidFill>
                <a:latin typeface="Arial"/>
                <a:ea typeface="DejaVu Sans"/>
              </a:rPr>
              <a:t>bend</a:t>
            </a:r>
            <a:endParaRPr lang="en-IN" sz="2400" b="0" strike="noStrike" spc="-1">
              <a:latin typeface="Arial"/>
            </a:endParaRPr>
          </a:p>
          <a:p>
            <a:pPr marL="12600">
              <a:lnSpc>
                <a:spcPct val="100000"/>
              </a:lnSpc>
            </a:pPr>
            <a:r>
              <a:rPr lang="en-IN" sz="2400" b="0" u="heavy" strike="noStrike" spc="-1">
                <a:solidFill>
                  <a:srgbClr val="C00000"/>
                </a:solidFill>
                <a:uFillTx/>
                <a:latin typeface="Arial"/>
                <a:ea typeface="DejaVu Sans"/>
              </a:rPr>
              <a:t>Economy</a:t>
            </a:r>
            <a:endParaRPr lang="en-IN" sz="2400" b="0" strike="noStrike" spc="-1">
              <a:latin typeface="Arial"/>
            </a:endParaRPr>
          </a:p>
          <a:p>
            <a:pPr marL="355680" indent="-341640">
              <a:lnSpc>
                <a:spcPts val="2299"/>
              </a:lnSpc>
              <a:spcBef>
                <a:spcPts val="561"/>
              </a:spcBef>
              <a:buClr>
                <a:srgbClr val="000000"/>
              </a:buClr>
              <a:buFont typeface="Symbol"/>
              <a:buChar char=""/>
            </a:pPr>
            <a:r>
              <a:rPr lang="en-IN" sz="2400" b="0" strike="noStrike" spc="-1">
                <a:solidFill>
                  <a:srgbClr val="000000"/>
                </a:solidFill>
                <a:latin typeface="Arial"/>
                <a:ea typeface="DejaVu Sans"/>
              </a:rPr>
              <a:t>Alignment finalised based on total cost including initial cost,  maintenance cost and vehicle operation</a:t>
            </a:r>
            <a:r>
              <a:rPr lang="en-IN" sz="2400" b="0" strike="noStrike" spc="49">
                <a:solidFill>
                  <a:srgbClr val="000000"/>
                </a:solidFill>
                <a:latin typeface="Arial"/>
                <a:ea typeface="DejaVu Sans"/>
              </a:rPr>
              <a:t> </a:t>
            </a:r>
            <a:r>
              <a:rPr lang="en-IN" sz="2400" b="0" strike="noStrike" spc="-1">
                <a:solidFill>
                  <a:srgbClr val="000000"/>
                </a:solidFill>
                <a:latin typeface="Arial"/>
                <a:ea typeface="DejaVu Sans"/>
              </a:rPr>
              <a:t>cost.</a:t>
            </a:r>
            <a:endParaRPr lang="en-IN" sz="2400" b="0" strike="noStrike" spc="-1">
              <a:latin typeface="Arial"/>
            </a:endParaRPr>
          </a:p>
          <a:p>
            <a:pPr marL="12600">
              <a:lnSpc>
                <a:spcPct val="100000"/>
              </a:lnSpc>
              <a:spcBef>
                <a:spcPts val="20"/>
              </a:spcBef>
            </a:pPr>
            <a:r>
              <a:rPr lang="en-IN" sz="2400" b="0" u="heavy" strike="noStrike" spc="-1">
                <a:solidFill>
                  <a:srgbClr val="C00000"/>
                </a:solidFill>
                <a:uFillTx/>
                <a:latin typeface="Arial"/>
                <a:ea typeface="DejaVu Sans"/>
              </a:rPr>
              <a:t>Other</a:t>
            </a:r>
            <a:r>
              <a:rPr lang="en-IN" sz="2400" b="0" u="heavy" strike="noStrike" spc="-69">
                <a:solidFill>
                  <a:srgbClr val="C00000"/>
                </a:solidFill>
                <a:uFillTx/>
                <a:latin typeface="Arial"/>
                <a:ea typeface="DejaVu Sans"/>
              </a:rPr>
              <a:t> </a:t>
            </a:r>
            <a:r>
              <a:rPr lang="en-IN" sz="2400" b="0" u="heavy" strike="noStrike" spc="-1">
                <a:solidFill>
                  <a:srgbClr val="C00000"/>
                </a:solidFill>
                <a:uFillTx/>
                <a:latin typeface="Arial"/>
                <a:ea typeface="DejaVu Sans"/>
              </a:rPr>
              <a:t>consideration</a:t>
            </a:r>
            <a:endParaRPr lang="en-IN" sz="2400" b="0" strike="noStrike" spc="-1">
              <a:latin typeface="Arial"/>
            </a:endParaRPr>
          </a:p>
          <a:p>
            <a:pPr marL="355680" indent="-341640">
              <a:lnSpc>
                <a:spcPct val="100000"/>
              </a:lnSpc>
              <a:buClr>
                <a:srgbClr val="000000"/>
              </a:buClr>
              <a:buFont typeface="Symbol"/>
              <a:buChar char=""/>
            </a:pPr>
            <a:r>
              <a:rPr lang="en-IN" sz="2400" b="0" strike="noStrike" spc="-1">
                <a:solidFill>
                  <a:srgbClr val="000000"/>
                </a:solidFill>
                <a:latin typeface="Arial"/>
                <a:ea typeface="DejaVu Sans"/>
              </a:rPr>
              <a:t>Drainage consideration, political</a:t>
            </a:r>
            <a:r>
              <a:rPr lang="en-IN" sz="2400" b="0" strike="noStrike" spc="114">
                <a:solidFill>
                  <a:srgbClr val="000000"/>
                </a:solidFill>
                <a:latin typeface="Arial"/>
                <a:ea typeface="DejaVu Sans"/>
              </a:rPr>
              <a:t> </a:t>
            </a:r>
            <a:r>
              <a:rPr lang="en-IN" sz="2400" b="0" strike="noStrike" spc="-1">
                <a:solidFill>
                  <a:srgbClr val="000000"/>
                </a:solidFill>
                <a:latin typeface="Arial"/>
                <a:ea typeface="DejaVu Sans"/>
              </a:rPr>
              <a:t>consideration</a:t>
            </a:r>
            <a:endParaRPr lang="en-IN" sz="2400" b="0" strike="noStrike" spc="-1">
              <a:latin typeface="Arial"/>
            </a:endParaRPr>
          </a:p>
          <a:p>
            <a:pPr marL="355680" indent="-341640">
              <a:lnSpc>
                <a:spcPct val="100000"/>
              </a:lnSpc>
              <a:buClr>
                <a:srgbClr val="000000"/>
              </a:buClr>
              <a:buFont typeface="Symbol"/>
              <a:buChar char=""/>
            </a:pPr>
            <a:r>
              <a:rPr lang="en-IN" sz="2400" b="0" strike="noStrike" spc="-1">
                <a:solidFill>
                  <a:srgbClr val="000000"/>
                </a:solidFill>
                <a:latin typeface="Arial"/>
                <a:ea typeface="DejaVu Sans"/>
              </a:rPr>
              <a:t>Surface water level, high flood</a:t>
            </a:r>
            <a:r>
              <a:rPr lang="en-IN" sz="2400" b="0" strike="noStrike" spc="24">
                <a:solidFill>
                  <a:srgbClr val="000000"/>
                </a:solidFill>
                <a:latin typeface="Arial"/>
                <a:ea typeface="DejaVu Sans"/>
              </a:rPr>
              <a:t> </a:t>
            </a:r>
            <a:r>
              <a:rPr lang="en-IN" sz="2400" b="0" strike="noStrike" spc="-1">
                <a:solidFill>
                  <a:srgbClr val="000000"/>
                </a:solidFill>
                <a:latin typeface="Arial"/>
                <a:ea typeface="DejaVu Sans"/>
              </a:rPr>
              <a:t>level</a:t>
            </a:r>
            <a:endParaRPr lang="en-IN" sz="2400" b="0" strike="noStrike" spc="-1">
              <a:latin typeface="Arial"/>
            </a:endParaRPr>
          </a:p>
          <a:p>
            <a:pPr marL="355680" indent="-341640">
              <a:lnSpc>
                <a:spcPct val="100000"/>
              </a:lnSpc>
              <a:buClr>
                <a:srgbClr val="000000"/>
              </a:buClr>
              <a:buFont typeface="Symbol"/>
              <a:buChar char=""/>
            </a:pPr>
            <a:r>
              <a:rPr lang="en-IN" sz="2400" b="0" strike="noStrike" spc="-1">
                <a:solidFill>
                  <a:srgbClr val="000000"/>
                </a:solidFill>
                <a:latin typeface="Arial"/>
                <a:ea typeface="DejaVu Sans"/>
              </a:rPr>
              <a:t>Environmental</a:t>
            </a:r>
            <a:r>
              <a:rPr lang="en-IN" sz="2400" b="0" strike="noStrike" spc="1">
                <a:solidFill>
                  <a:srgbClr val="000000"/>
                </a:solidFill>
                <a:latin typeface="Arial"/>
                <a:ea typeface="DejaVu Sans"/>
              </a:rPr>
              <a:t> </a:t>
            </a:r>
            <a:r>
              <a:rPr lang="en-IN" sz="2400" b="0" strike="noStrike" spc="-1">
                <a:solidFill>
                  <a:srgbClr val="000000"/>
                </a:solidFill>
                <a:latin typeface="Arial"/>
                <a:ea typeface="DejaVu Sans"/>
              </a:rPr>
              <a:t>consideration</a:t>
            </a:r>
            <a:endParaRPr lang="en-IN" sz="2400" b="0" strike="noStrike" spc="-1">
              <a:latin typeface="Arial"/>
            </a:endParaRPr>
          </a:p>
        </p:txBody>
      </p:sp>
      <p:sp>
        <p:nvSpPr>
          <p:cNvPr id="411"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49F22D36-76AB-463E-BB7A-BDE585B72D5E}" type="slidenum">
              <a:rPr lang="en-IN" sz="1800" b="0" strike="noStrike" spc="-1">
                <a:solidFill>
                  <a:srgbClr val="B2B2B2"/>
                </a:solidFill>
                <a:latin typeface="Calibri"/>
                <a:ea typeface="DejaVu Sans"/>
              </a:rPr>
              <a:t>53</a:t>
            </a:fld>
            <a:endParaRPr lang="en-IN" sz="1800" b="0" strike="noStrike" spc="-1">
              <a:latin typeface="Arial"/>
            </a:endParaRPr>
          </a:p>
        </p:txBody>
      </p:sp>
      <p:pic>
        <p:nvPicPr>
          <p:cNvPr id="412" name="Picture 2"/>
          <p:cNvPicPr/>
          <p:nvPr/>
        </p:nvPicPr>
        <p:blipFill>
          <a:blip r:embed="rId2"/>
          <a:stretch/>
        </p:blipFill>
        <p:spPr>
          <a:xfrm>
            <a:off x="-3240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307440" y="136800"/>
            <a:ext cx="8528040" cy="1293120"/>
          </a:xfrm>
          <a:prstGeom prst="rect">
            <a:avLst/>
          </a:prstGeom>
          <a:noFill/>
          <a:ln>
            <a:noFill/>
          </a:ln>
        </p:spPr>
        <p:style>
          <a:lnRef idx="0">
            <a:scrgbClr r="0" g="0" b="0"/>
          </a:lnRef>
          <a:fillRef idx="0">
            <a:scrgbClr r="0" g="0" b="0"/>
          </a:fillRef>
          <a:effectRef idx="0">
            <a:scrgbClr r="0" g="0" b="0"/>
          </a:effectRef>
          <a:fontRef idx="minor"/>
        </p:style>
        <p:txBody>
          <a:bodyPr lIns="0" tIns="149040" rIns="0" bIns="0"/>
          <a:lstStyle/>
          <a:p>
            <a:pPr marL="241200">
              <a:lnSpc>
                <a:spcPct val="100000"/>
              </a:lnSpc>
            </a:pPr>
            <a:r>
              <a:rPr lang="en-IN" sz="3200" b="0" u="heavy" strike="noStrike" spc="-1">
                <a:solidFill>
                  <a:srgbClr val="C00000"/>
                </a:solidFill>
                <a:uFillTx/>
                <a:latin typeface="Arial"/>
                <a:ea typeface="DejaVu Sans"/>
              </a:rPr>
              <a:t>Topographical control</a:t>
            </a:r>
            <a:r>
              <a:rPr lang="en-IN" sz="3200" b="0" u="heavy" strike="noStrike" spc="-60">
                <a:solidFill>
                  <a:srgbClr val="C00000"/>
                </a:solidFill>
                <a:uFillTx/>
                <a:latin typeface="Arial"/>
                <a:ea typeface="DejaVu Sans"/>
              </a:rPr>
              <a:t> </a:t>
            </a:r>
            <a:r>
              <a:rPr lang="en-IN" sz="3200" b="0" u="heavy" strike="noStrike" spc="-1">
                <a:solidFill>
                  <a:srgbClr val="C00000"/>
                </a:solidFill>
                <a:uFillTx/>
                <a:latin typeface="Arial"/>
                <a:ea typeface="DejaVu Sans"/>
              </a:rPr>
              <a:t>points</a:t>
            </a:r>
            <a:endParaRPr lang="en-IN" sz="3200" b="0" strike="noStrike" spc="-1">
              <a:latin typeface="Arial"/>
            </a:endParaRPr>
          </a:p>
        </p:txBody>
      </p:sp>
      <p:sp>
        <p:nvSpPr>
          <p:cNvPr id="414" name="CustomShape 2"/>
          <p:cNvSpPr/>
          <p:nvPr/>
        </p:nvSpPr>
        <p:spPr>
          <a:xfrm>
            <a:off x="383400" y="957960"/>
            <a:ext cx="8191440" cy="5311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ts val="2591"/>
              </a:lnSpc>
              <a:buClr>
                <a:srgbClr val="000000"/>
              </a:buClr>
              <a:buFont typeface="Symbol"/>
              <a:buChar char=""/>
            </a:pPr>
            <a:r>
              <a:rPr lang="en-IN" sz="2400" b="0" strike="noStrike" spc="-1">
                <a:solidFill>
                  <a:srgbClr val="000000"/>
                </a:solidFill>
                <a:latin typeface="Arial"/>
                <a:ea typeface="DejaVu Sans"/>
              </a:rPr>
              <a:t>The alignment, where possible should avoid passing  through</a:t>
            </a:r>
            <a:endParaRPr lang="en-IN" sz="2400" b="0" strike="noStrike" spc="-1">
              <a:latin typeface="Arial"/>
            </a:endParaRPr>
          </a:p>
          <a:p>
            <a:pPr marL="756360" lvl="1" indent="-285120">
              <a:lnSpc>
                <a:spcPct val="100000"/>
              </a:lnSpc>
              <a:spcBef>
                <a:spcPts val="221"/>
              </a:spcBef>
              <a:buClr>
                <a:srgbClr val="000000"/>
              </a:buClr>
              <a:buFont typeface="Wingdings" charset="2"/>
              <a:buChar char=""/>
            </a:pPr>
            <a:r>
              <a:rPr lang="en-IN" sz="2200" b="0" strike="noStrike" spc="-1">
                <a:solidFill>
                  <a:srgbClr val="000000"/>
                </a:solidFill>
                <a:latin typeface="Arial"/>
                <a:ea typeface="DejaVu Sans"/>
              </a:rPr>
              <a:t>Marshy and low lying land with poor</a:t>
            </a:r>
            <a:r>
              <a:rPr lang="en-IN" sz="2200" b="0" strike="noStrike" spc="49">
                <a:solidFill>
                  <a:srgbClr val="000000"/>
                </a:solidFill>
                <a:latin typeface="Arial"/>
                <a:ea typeface="DejaVu Sans"/>
              </a:rPr>
              <a:t> </a:t>
            </a:r>
            <a:r>
              <a:rPr lang="en-IN" sz="2200" b="0" strike="noStrike" spc="-1">
                <a:solidFill>
                  <a:srgbClr val="000000"/>
                </a:solidFill>
                <a:latin typeface="Arial"/>
                <a:ea typeface="DejaVu Sans"/>
              </a:rPr>
              <a:t>drainage</a:t>
            </a:r>
            <a:endParaRPr lang="en-IN" sz="2200" b="0" strike="noStrike" spc="-1">
              <a:latin typeface="Arial"/>
            </a:endParaRPr>
          </a:p>
          <a:p>
            <a:pPr marL="756360" lvl="1" indent="-285120">
              <a:lnSpc>
                <a:spcPct val="100000"/>
              </a:lnSpc>
              <a:spcBef>
                <a:spcPts val="264"/>
              </a:spcBef>
              <a:buClr>
                <a:srgbClr val="000000"/>
              </a:buClr>
              <a:buFont typeface="Wingdings" charset="2"/>
              <a:buChar char=""/>
            </a:pPr>
            <a:r>
              <a:rPr lang="en-IN" sz="2200" b="0" strike="noStrike" spc="-1">
                <a:solidFill>
                  <a:srgbClr val="000000"/>
                </a:solidFill>
                <a:latin typeface="Arial"/>
                <a:ea typeface="DejaVu Sans"/>
              </a:rPr>
              <a:t>Flood prone</a:t>
            </a:r>
            <a:r>
              <a:rPr lang="en-IN" sz="2200" b="0" strike="noStrike" spc="-41">
                <a:solidFill>
                  <a:srgbClr val="000000"/>
                </a:solidFill>
                <a:latin typeface="Arial"/>
                <a:ea typeface="DejaVu Sans"/>
              </a:rPr>
              <a:t> </a:t>
            </a:r>
            <a:r>
              <a:rPr lang="en-IN" sz="2200" b="0" strike="noStrike" spc="-1">
                <a:solidFill>
                  <a:srgbClr val="000000"/>
                </a:solidFill>
                <a:latin typeface="Arial"/>
                <a:ea typeface="DejaVu Sans"/>
              </a:rPr>
              <a:t>areas</a:t>
            </a:r>
            <a:endParaRPr lang="en-IN" sz="2200" b="0" strike="noStrike" spc="-1">
              <a:latin typeface="Arial"/>
            </a:endParaRPr>
          </a:p>
          <a:p>
            <a:pPr marL="756360" lvl="1" indent="-285120">
              <a:lnSpc>
                <a:spcPct val="100000"/>
              </a:lnSpc>
              <a:spcBef>
                <a:spcPts val="264"/>
              </a:spcBef>
              <a:buClr>
                <a:srgbClr val="000000"/>
              </a:buClr>
              <a:buFont typeface="Wingdings" charset="2"/>
              <a:buChar char=""/>
            </a:pPr>
            <a:r>
              <a:rPr lang="en-IN" sz="2200" b="0" strike="noStrike" spc="-1">
                <a:solidFill>
                  <a:srgbClr val="000000"/>
                </a:solidFill>
                <a:latin typeface="Arial"/>
                <a:ea typeface="DejaVu Sans"/>
              </a:rPr>
              <a:t>Unstable hilly</a:t>
            </a:r>
            <a:r>
              <a:rPr lang="en-IN" sz="2200" b="0" strike="noStrike" spc="-35">
                <a:solidFill>
                  <a:srgbClr val="000000"/>
                </a:solidFill>
                <a:latin typeface="Arial"/>
                <a:ea typeface="DejaVu Sans"/>
              </a:rPr>
              <a:t> </a:t>
            </a:r>
            <a:r>
              <a:rPr lang="en-IN" sz="2200" b="0" strike="noStrike" spc="-1">
                <a:solidFill>
                  <a:srgbClr val="000000"/>
                </a:solidFill>
                <a:latin typeface="Arial"/>
                <a:ea typeface="DejaVu Sans"/>
              </a:rPr>
              <a:t>features</a:t>
            </a:r>
            <a:endParaRPr lang="en-IN" sz="2200" b="0" strike="noStrike" spc="-1">
              <a:latin typeface="Arial"/>
            </a:endParaRPr>
          </a:p>
          <a:p>
            <a:pPr>
              <a:lnSpc>
                <a:spcPct val="100000"/>
              </a:lnSpc>
            </a:pPr>
            <a:endParaRPr lang="en-IN" sz="2200" b="0" strike="noStrike" spc="-1">
              <a:latin typeface="Arial"/>
            </a:endParaRPr>
          </a:p>
          <a:p>
            <a:pPr marL="12600">
              <a:lnSpc>
                <a:spcPct val="100000"/>
              </a:lnSpc>
              <a:spcBef>
                <a:spcPts val="1491"/>
              </a:spcBef>
            </a:pPr>
            <a:r>
              <a:rPr lang="en-IN" sz="2800" b="0" u="heavy" strike="noStrike" spc="-1">
                <a:solidFill>
                  <a:srgbClr val="C00000"/>
                </a:solidFill>
                <a:uFillTx/>
                <a:latin typeface="Arial"/>
                <a:ea typeface="DejaVu Sans"/>
              </a:rPr>
              <a:t>Materials and constructional features</a:t>
            </a:r>
            <a:endParaRPr lang="en-IN" sz="2800" b="0" strike="noStrike" spc="-1">
              <a:latin typeface="Arial"/>
            </a:endParaRPr>
          </a:p>
          <a:p>
            <a:pPr marL="756360" lvl="1" indent="-285120">
              <a:lnSpc>
                <a:spcPct val="100000"/>
              </a:lnSpc>
              <a:spcBef>
                <a:spcPts val="306"/>
              </a:spcBef>
              <a:buClr>
                <a:srgbClr val="000000"/>
              </a:buClr>
              <a:buFont typeface="Wingdings" charset="2"/>
              <a:buChar char=""/>
            </a:pPr>
            <a:r>
              <a:rPr lang="en-IN" sz="2400" b="0" strike="noStrike" spc="-1">
                <a:solidFill>
                  <a:srgbClr val="000000"/>
                </a:solidFill>
                <a:latin typeface="Arial"/>
                <a:ea typeface="DejaVu Sans"/>
              </a:rPr>
              <a:t>Deep cutting should be avoided</a:t>
            </a:r>
            <a:endParaRPr lang="en-IN" sz="2400" b="0" strike="noStrike" spc="-1">
              <a:latin typeface="Arial"/>
            </a:endParaRPr>
          </a:p>
          <a:p>
            <a:pPr marL="756360" lvl="1" indent="-285120">
              <a:lnSpc>
                <a:spcPts val="2591"/>
              </a:lnSpc>
              <a:spcBef>
                <a:spcPts val="615"/>
              </a:spcBef>
              <a:buClr>
                <a:srgbClr val="000000"/>
              </a:buClr>
              <a:buFont typeface="Wingdings" charset="2"/>
              <a:buChar char=""/>
            </a:pPr>
            <a:r>
              <a:rPr lang="en-IN" sz="2400" b="0" strike="noStrike" spc="-1">
                <a:solidFill>
                  <a:srgbClr val="000000"/>
                </a:solidFill>
                <a:latin typeface="Arial"/>
                <a:ea typeface="DejaVu Sans"/>
              </a:rPr>
              <a:t>Earth work is to be balanced; quantities for filling and  excavation</a:t>
            </a:r>
            <a:endParaRPr lang="en-IN" sz="2400" b="0" strike="noStrike" spc="-1">
              <a:latin typeface="Arial"/>
            </a:endParaRPr>
          </a:p>
          <a:p>
            <a:pPr marL="756360" lvl="1" indent="-285120">
              <a:lnSpc>
                <a:spcPts val="2591"/>
              </a:lnSpc>
              <a:spcBef>
                <a:spcPts val="575"/>
              </a:spcBef>
              <a:buClr>
                <a:srgbClr val="000000"/>
              </a:buClr>
              <a:buFont typeface="Wingdings" charset="2"/>
              <a:buChar char=""/>
            </a:pPr>
            <a:r>
              <a:rPr lang="en-IN" sz="2400" b="0" strike="noStrike" spc="-1">
                <a:solidFill>
                  <a:srgbClr val="000000"/>
                </a:solidFill>
                <a:latin typeface="Arial"/>
                <a:ea typeface="DejaVu Sans"/>
              </a:rPr>
              <a:t>Alignment should preferably be through better soil area  to minimize pavement thickness</a:t>
            </a:r>
            <a:endParaRPr lang="en-IN" sz="2400" b="0" strike="noStrike" spc="-1">
              <a:latin typeface="Arial"/>
            </a:endParaRPr>
          </a:p>
          <a:p>
            <a:pPr marL="756360" lvl="1" indent="-285120">
              <a:lnSpc>
                <a:spcPts val="2591"/>
              </a:lnSpc>
              <a:spcBef>
                <a:spcPts val="575"/>
              </a:spcBef>
              <a:buClr>
                <a:srgbClr val="000000"/>
              </a:buClr>
              <a:buFont typeface="Wingdings" charset="2"/>
              <a:buChar char=""/>
            </a:pPr>
            <a:r>
              <a:rPr lang="en-IN" sz="2400" b="0" strike="noStrike" spc="-1">
                <a:solidFill>
                  <a:srgbClr val="000000"/>
                </a:solidFill>
                <a:latin typeface="Arial"/>
                <a:ea typeface="DejaVu Sans"/>
              </a:rPr>
              <a:t>Location may be near sources of embankment and  pavement</a:t>
            </a:r>
            <a:r>
              <a:rPr lang="en-IN" sz="2400" b="0" strike="noStrike" spc="-63">
                <a:solidFill>
                  <a:srgbClr val="000000"/>
                </a:solidFill>
                <a:latin typeface="Arial"/>
                <a:ea typeface="DejaVu Sans"/>
              </a:rPr>
              <a:t> </a:t>
            </a:r>
            <a:r>
              <a:rPr lang="en-IN" sz="2400" b="0" strike="noStrike" spc="-1">
                <a:solidFill>
                  <a:srgbClr val="000000"/>
                </a:solidFill>
                <a:latin typeface="Arial"/>
                <a:ea typeface="DejaVu Sans"/>
              </a:rPr>
              <a:t>materials</a:t>
            </a:r>
            <a:endParaRPr lang="en-IN" sz="2400" b="0" strike="noStrike" spc="-1">
              <a:latin typeface="Arial"/>
            </a:endParaRPr>
          </a:p>
        </p:txBody>
      </p:sp>
      <p:sp>
        <p:nvSpPr>
          <p:cNvPr id="415"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35619D7E-3E88-4A16-BC26-0D6A60C29621}" type="slidenum">
              <a:rPr lang="en-IN" sz="1800" b="0" strike="noStrike" spc="-1">
                <a:solidFill>
                  <a:srgbClr val="B2B2B2"/>
                </a:solidFill>
                <a:latin typeface="Calibri"/>
                <a:ea typeface="DejaVu Sans"/>
              </a:rPr>
              <a:t>54</a:t>
            </a:fld>
            <a:endParaRPr lang="en-IN" sz="1800" b="0" strike="noStrike" spc="-1">
              <a:latin typeface="Arial"/>
            </a:endParaRPr>
          </a:p>
        </p:txBody>
      </p:sp>
      <p:pic>
        <p:nvPicPr>
          <p:cNvPr id="416" name="Picture 2"/>
          <p:cNvPicPr/>
          <p:nvPr/>
        </p:nvPicPr>
        <p:blipFill>
          <a:blip r:embed="rId2"/>
          <a:stretch/>
        </p:blipFill>
        <p:spPr>
          <a:xfrm>
            <a:off x="-3240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1"/>
          <p:cNvSpPr/>
          <p:nvPr/>
        </p:nvSpPr>
        <p:spPr>
          <a:xfrm>
            <a:off x="307440" y="0"/>
            <a:ext cx="175068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3600" b="1" u="heavy" strike="noStrike" spc="-1">
                <a:solidFill>
                  <a:srgbClr val="FF0000"/>
                </a:solidFill>
                <a:uFillTx/>
                <a:latin typeface="Arial"/>
                <a:ea typeface="DejaVu Sans"/>
              </a:rPr>
              <a:t>stability</a:t>
            </a:r>
            <a:endParaRPr lang="en-IN" sz="3600" b="0" strike="noStrike" spc="-1">
              <a:latin typeface="Arial"/>
            </a:endParaRPr>
          </a:p>
        </p:txBody>
      </p:sp>
      <p:sp>
        <p:nvSpPr>
          <p:cNvPr id="418" name="CustomShape 2"/>
          <p:cNvSpPr/>
          <p:nvPr/>
        </p:nvSpPr>
        <p:spPr>
          <a:xfrm>
            <a:off x="231120" y="571680"/>
            <a:ext cx="8687160" cy="6654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2400" b="0" strike="noStrike" spc="-1">
                <a:solidFill>
                  <a:srgbClr val="000000"/>
                </a:solidFill>
                <a:latin typeface="Arial"/>
                <a:ea typeface="DejaVu Sans"/>
              </a:rPr>
              <a:t>A common problem in hilly roads is land</a:t>
            </a:r>
            <a:r>
              <a:rPr lang="en-IN" sz="2400" b="0" strike="noStrike" spc="1">
                <a:solidFill>
                  <a:srgbClr val="000000"/>
                </a:solidFill>
                <a:latin typeface="Arial"/>
                <a:ea typeface="DejaVu Sans"/>
              </a:rPr>
              <a:t> </a:t>
            </a:r>
            <a:r>
              <a:rPr lang="en-IN" sz="2400" b="0" strike="noStrike" spc="-1">
                <a:solidFill>
                  <a:srgbClr val="000000"/>
                </a:solidFill>
                <a:latin typeface="Arial"/>
                <a:ea typeface="DejaVu Sans"/>
              </a:rPr>
              <a:t>sliding</a:t>
            </a:r>
            <a:endParaRPr lang="en-IN" sz="2400" b="0" strike="noStrike" spc="-1">
              <a:latin typeface="Arial"/>
            </a:endParaRPr>
          </a:p>
          <a:p>
            <a:pPr marL="355680" indent="-341640" algn="just">
              <a:lnSpc>
                <a:spcPct val="100000"/>
              </a:lnSpc>
              <a:spcBef>
                <a:spcPts val="575"/>
              </a:spcBef>
              <a:buClr>
                <a:srgbClr val="000000"/>
              </a:buClr>
              <a:buFont typeface="Symbol"/>
              <a:buChar char=""/>
            </a:pPr>
            <a:r>
              <a:rPr lang="en-IN" sz="2400" b="0" strike="noStrike" spc="-1">
                <a:solidFill>
                  <a:srgbClr val="000000"/>
                </a:solidFill>
                <a:latin typeface="Arial"/>
                <a:ea typeface="DejaVu Sans"/>
              </a:rPr>
              <a:t>The cutting and filling of the earth to construct the roads on  hilly sides causes steepening of existing slope and affect its  stability.</a:t>
            </a:r>
            <a:endParaRPr lang="en-IN" sz="2400" b="0" strike="noStrike" spc="-1">
              <a:latin typeface="Arial"/>
            </a:endParaRPr>
          </a:p>
          <a:p>
            <a:pPr marL="12600">
              <a:lnSpc>
                <a:spcPct val="100000"/>
              </a:lnSpc>
              <a:spcBef>
                <a:spcPts val="660"/>
              </a:spcBef>
            </a:pPr>
            <a:r>
              <a:rPr lang="en-IN" sz="2800" b="1" u="heavy" strike="noStrike" spc="-1">
                <a:solidFill>
                  <a:srgbClr val="FF0000"/>
                </a:solidFill>
                <a:uFillTx/>
                <a:latin typeface="Arial"/>
                <a:ea typeface="DejaVu Sans"/>
              </a:rPr>
              <a:t>Drainage</a:t>
            </a:r>
            <a:endParaRPr lang="en-IN" sz="2800" b="0" strike="noStrike" spc="-1">
              <a:latin typeface="Arial"/>
            </a:endParaRPr>
          </a:p>
          <a:p>
            <a:pPr marL="355680" indent="-341640">
              <a:lnSpc>
                <a:spcPct val="100000"/>
              </a:lnSpc>
              <a:spcBef>
                <a:spcPts val="590"/>
              </a:spcBef>
              <a:buClr>
                <a:srgbClr val="000000"/>
              </a:buClr>
              <a:buFont typeface="Symbol"/>
              <a:buChar char=""/>
            </a:pPr>
            <a:r>
              <a:rPr lang="en-IN" sz="2400" b="0" strike="noStrike" spc="-1">
                <a:solidFill>
                  <a:srgbClr val="000000"/>
                </a:solidFill>
                <a:latin typeface="Arial"/>
                <a:ea typeface="DejaVu Sans"/>
              </a:rPr>
              <a:t>Avoid the cross drainage</a:t>
            </a:r>
            <a:r>
              <a:rPr lang="en-IN" sz="2400" b="0" strike="noStrike" spc="-35">
                <a:solidFill>
                  <a:srgbClr val="000000"/>
                </a:solidFill>
                <a:latin typeface="Arial"/>
                <a:ea typeface="DejaVu Sans"/>
              </a:rPr>
              <a:t> </a:t>
            </a:r>
            <a:r>
              <a:rPr lang="en-IN" sz="2400" b="0" strike="noStrike" spc="-1">
                <a:solidFill>
                  <a:srgbClr val="000000"/>
                </a:solidFill>
                <a:latin typeface="Arial"/>
                <a:ea typeface="DejaVu Sans"/>
              </a:rPr>
              <a:t>structure</a:t>
            </a:r>
            <a:endParaRPr lang="en-IN" sz="2400" b="0" strike="noStrike" spc="-1">
              <a:latin typeface="Arial"/>
            </a:endParaRPr>
          </a:p>
          <a:p>
            <a:pPr marL="355680" indent="-341640">
              <a:lnSpc>
                <a:spcPct val="100000"/>
              </a:lnSpc>
              <a:spcBef>
                <a:spcPts val="575"/>
              </a:spcBef>
              <a:buClr>
                <a:srgbClr val="000000"/>
              </a:buClr>
              <a:buFont typeface="Symbol"/>
              <a:buChar char=""/>
            </a:pPr>
            <a:r>
              <a:rPr lang="en-IN" sz="2400" b="0" strike="noStrike" spc="-1">
                <a:solidFill>
                  <a:srgbClr val="000000"/>
                </a:solidFill>
                <a:latin typeface="Arial"/>
                <a:ea typeface="DejaVu Sans"/>
              </a:rPr>
              <a:t>The	number of cross drainage structure should be</a:t>
            </a:r>
            <a:r>
              <a:rPr lang="en-IN" sz="2400" b="0" strike="noStrike" spc="29">
                <a:solidFill>
                  <a:srgbClr val="000000"/>
                </a:solidFill>
                <a:latin typeface="Arial"/>
                <a:ea typeface="DejaVu Sans"/>
              </a:rPr>
              <a:t> </a:t>
            </a:r>
            <a:r>
              <a:rPr lang="en-IN" sz="2400" b="0" strike="noStrike" spc="-1">
                <a:solidFill>
                  <a:srgbClr val="000000"/>
                </a:solidFill>
                <a:latin typeface="Arial"/>
                <a:ea typeface="DejaVu Sans"/>
              </a:rPr>
              <a:t>minimum.</a:t>
            </a:r>
            <a:endParaRPr lang="en-IN" sz="2400" b="0" strike="noStrike" spc="-1">
              <a:latin typeface="Arial"/>
            </a:endParaRPr>
          </a:p>
          <a:p>
            <a:pPr marL="12600">
              <a:lnSpc>
                <a:spcPct val="100000"/>
              </a:lnSpc>
              <a:spcBef>
                <a:spcPts val="655"/>
              </a:spcBef>
            </a:pPr>
            <a:r>
              <a:rPr lang="en-IN" sz="2800" b="1" u="heavy" strike="noStrike" spc="-1">
                <a:solidFill>
                  <a:srgbClr val="FF0000"/>
                </a:solidFill>
                <a:uFillTx/>
                <a:latin typeface="Arial"/>
                <a:ea typeface="DejaVu Sans"/>
              </a:rPr>
              <a:t>Geometric standard of hilly</a:t>
            </a:r>
            <a:r>
              <a:rPr lang="en-IN" sz="2800" b="1" u="heavy" strike="noStrike" spc="35">
                <a:solidFill>
                  <a:srgbClr val="FF0000"/>
                </a:solidFill>
                <a:uFillTx/>
                <a:latin typeface="Arial"/>
                <a:ea typeface="DejaVu Sans"/>
              </a:rPr>
              <a:t> </a:t>
            </a:r>
            <a:r>
              <a:rPr lang="en-IN" sz="2800" b="1" u="heavy" strike="noStrike" spc="-1">
                <a:solidFill>
                  <a:srgbClr val="FF0000"/>
                </a:solidFill>
                <a:uFillTx/>
                <a:latin typeface="Arial"/>
                <a:ea typeface="DejaVu Sans"/>
              </a:rPr>
              <a:t>road</a:t>
            </a:r>
            <a:endParaRPr lang="en-IN" sz="2800" b="0" strike="noStrike" spc="-1">
              <a:latin typeface="Arial"/>
            </a:endParaRPr>
          </a:p>
          <a:p>
            <a:pPr marL="355680" indent="-341640">
              <a:lnSpc>
                <a:spcPct val="100000"/>
              </a:lnSpc>
              <a:spcBef>
                <a:spcPts val="590"/>
              </a:spcBef>
              <a:buClr>
                <a:srgbClr val="000000"/>
              </a:buClr>
              <a:buFont typeface="Symbol"/>
              <a:buChar char=""/>
            </a:pPr>
            <a:r>
              <a:rPr lang="en-IN" sz="2400" b="0" strike="noStrike" spc="-1">
                <a:solidFill>
                  <a:srgbClr val="000000"/>
                </a:solidFill>
                <a:latin typeface="Arial"/>
                <a:ea typeface="DejaVu Sans"/>
              </a:rPr>
              <a:t>Gradient, curve and speed</a:t>
            </a:r>
            <a:endParaRPr lang="en-IN" sz="2400" b="0" strike="noStrike" spc="-1">
              <a:latin typeface="Arial"/>
            </a:endParaRPr>
          </a:p>
          <a:p>
            <a:pPr marL="355680" indent="-341640">
              <a:lnSpc>
                <a:spcPct val="100000"/>
              </a:lnSpc>
              <a:spcBef>
                <a:spcPts val="575"/>
              </a:spcBef>
              <a:buClr>
                <a:srgbClr val="000000"/>
              </a:buClr>
              <a:buFont typeface="Symbol"/>
              <a:buChar char=""/>
            </a:pPr>
            <a:r>
              <a:rPr lang="en-IN" sz="2400" b="0" strike="noStrike" spc="-1">
                <a:solidFill>
                  <a:srgbClr val="000000"/>
                </a:solidFill>
                <a:latin typeface="Arial"/>
                <a:ea typeface="DejaVu Sans"/>
              </a:rPr>
              <a:t>Sight distance, radius of</a:t>
            </a:r>
            <a:r>
              <a:rPr lang="en-IN" sz="2400" b="0" strike="noStrike" spc="1">
                <a:solidFill>
                  <a:srgbClr val="000000"/>
                </a:solidFill>
                <a:latin typeface="Arial"/>
                <a:ea typeface="DejaVu Sans"/>
              </a:rPr>
              <a:t> </a:t>
            </a:r>
            <a:r>
              <a:rPr lang="en-IN" sz="2400" b="0" strike="noStrike" spc="-1">
                <a:solidFill>
                  <a:srgbClr val="000000"/>
                </a:solidFill>
                <a:latin typeface="Arial"/>
                <a:ea typeface="DejaVu Sans"/>
              </a:rPr>
              <a:t>curve</a:t>
            </a:r>
            <a:endParaRPr lang="en-IN" sz="2400" b="0" strike="noStrike" spc="-1">
              <a:latin typeface="Arial"/>
            </a:endParaRPr>
          </a:p>
          <a:p>
            <a:pPr marL="12600">
              <a:lnSpc>
                <a:spcPct val="100000"/>
              </a:lnSpc>
              <a:spcBef>
                <a:spcPts val="575"/>
              </a:spcBef>
            </a:pPr>
            <a:r>
              <a:rPr lang="en-IN" sz="2400" b="1" u="heavy" strike="noStrike" spc="-1">
                <a:solidFill>
                  <a:srgbClr val="FF0000"/>
                </a:solidFill>
                <a:uFillTx/>
                <a:latin typeface="Arial"/>
                <a:ea typeface="DejaVu Sans"/>
              </a:rPr>
              <a:t>Resisting</a:t>
            </a:r>
            <a:r>
              <a:rPr lang="en-IN" sz="2400" b="1" u="heavy" strike="noStrike" spc="-86">
                <a:solidFill>
                  <a:srgbClr val="FF0000"/>
                </a:solidFill>
                <a:uFillTx/>
                <a:latin typeface="Arial"/>
                <a:ea typeface="DejaVu Sans"/>
              </a:rPr>
              <a:t> </a:t>
            </a:r>
            <a:r>
              <a:rPr lang="en-IN" sz="2400" b="1" u="heavy" strike="noStrike" spc="-1">
                <a:solidFill>
                  <a:srgbClr val="FF0000"/>
                </a:solidFill>
                <a:uFillTx/>
                <a:latin typeface="Arial"/>
                <a:ea typeface="DejaVu Sans"/>
              </a:rPr>
              <a:t>length</a:t>
            </a:r>
            <a:endParaRPr lang="en-IN" sz="2400" b="0" strike="noStrike" spc="-1">
              <a:latin typeface="Arial"/>
            </a:endParaRPr>
          </a:p>
          <a:p>
            <a:pPr marL="355680" indent="-341640">
              <a:lnSpc>
                <a:spcPct val="100000"/>
              </a:lnSpc>
              <a:spcBef>
                <a:spcPts val="575"/>
              </a:spcBef>
              <a:buClr>
                <a:srgbClr val="000000"/>
              </a:buClr>
              <a:buFont typeface="Symbol"/>
              <a:buChar char=""/>
            </a:pPr>
            <a:r>
              <a:rPr lang="en-IN" sz="2400" b="0" strike="noStrike" spc="-1">
                <a:solidFill>
                  <a:srgbClr val="000000"/>
                </a:solidFill>
                <a:latin typeface="Arial"/>
                <a:ea typeface="DejaVu Sans"/>
              </a:rPr>
              <a:t>The total work to be done to move the loads along the route  taking horizontal length, the actual difference in level between  two stations and the sum of the ineffective rise and fall in  excess of floating gradient. Should kept as low as</a:t>
            </a:r>
            <a:r>
              <a:rPr lang="en-IN" sz="2400" b="0" strike="noStrike" spc="86">
                <a:solidFill>
                  <a:srgbClr val="000000"/>
                </a:solidFill>
                <a:latin typeface="Arial"/>
                <a:ea typeface="DejaVu Sans"/>
              </a:rPr>
              <a:t> </a:t>
            </a:r>
            <a:r>
              <a:rPr lang="en-IN" sz="2400" b="0" strike="noStrike" spc="-1">
                <a:solidFill>
                  <a:srgbClr val="000000"/>
                </a:solidFill>
                <a:latin typeface="Arial"/>
                <a:ea typeface="DejaVu Sans"/>
              </a:rPr>
              <a:t>possible.</a:t>
            </a:r>
            <a:endParaRPr lang="en-IN" sz="2400" b="0" strike="noStrike" spc="-1">
              <a:latin typeface="Arial"/>
            </a:endParaRPr>
          </a:p>
        </p:txBody>
      </p:sp>
      <p:sp>
        <p:nvSpPr>
          <p:cNvPr id="419"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42F96666-C530-41F9-8CF3-5F3377988915}" type="slidenum">
              <a:rPr lang="en-IN" sz="1800" b="0" strike="noStrike" spc="-1">
                <a:solidFill>
                  <a:srgbClr val="B2B2B2"/>
                </a:solidFill>
                <a:latin typeface="Calibri"/>
                <a:ea typeface="DejaVu Sans"/>
              </a:rPr>
              <a:t>55</a:t>
            </a:fld>
            <a:endParaRPr lang="en-IN" sz="1800" b="0" strike="noStrike" spc="-1">
              <a:latin typeface="Arial"/>
            </a:endParaRPr>
          </a:p>
        </p:txBody>
      </p:sp>
      <p:pic>
        <p:nvPicPr>
          <p:cNvPr id="420" name="Picture 2"/>
          <p:cNvPicPr/>
          <p:nvPr/>
        </p:nvPicPr>
        <p:blipFill>
          <a:blip r:embed="rId2"/>
          <a:stretch/>
        </p:blipFill>
        <p:spPr>
          <a:xfrm>
            <a:off x="821232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CustomShape 1"/>
          <p:cNvSpPr/>
          <p:nvPr/>
        </p:nvSpPr>
        <p:spPr>
          <a:xfrm>
            <a:off x="747720" y="922320"/>
            <a:ext cx="7787520" cy="5063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30320" indent="-11160" algn="just">
              <a:lnSpc>
                <a:spcPct val="100000"/>
              </a:lnSpc>
            </a:pPr>
            <a:endParaRPr lang="en-IN" sz="1800" b="0" strike="noStrike" spc="-1">
              <a:latin typeface="Arial"/>
            </a:endParaRPr>
          </a:p>
          <a:p>
            <a:pPr marL="130320" indent="-11160" algn="just">
              <a:lnSpc>
                <a:spcPct val="100000"/>
              </a:lnSpc>
            </a:pPr>
            <a:r>
              <a:rPr lang="en-IN" sz="2400" b="1" strike="noStrike" spc="-1">
                <a:solidFill>
                  <a:srgbClr val="000000"/>
                </a:solidFill>
                <a:latin typeface="Arial"/>
                <a:ea typeface="DejaVu Sans"/>
              </a:rPr>
              <a:t>Before a highway alignment is finalised in highway  project, the engineering survey are to be carried out.  The various stages of engineering surveys</a:t>
            </a:r>
            <a:r>
              <a:rPr lang="en-IN" sz="2400" b="1" strike="noStrike" spc="69">
                <a:solidFill>
                  <a:srgbClr val="000000"/>
                </a:solidFill>
                <a:latin typeface="Arial"/>
                <a:ea typeface="DejaVu Sans"/>
              </a:rPr>
              <a:t> </a:t>
            </a:r>
            <a:r>
              <a:rPr lang="en-IN" sz="2400" b="1" strike="noStrike" spc="-1">
                <a:solidFill>
                  <a:srgbClr val="000000"/>
                </a:solidFill>
                <a:latin typeface="Arial"/>
                <a:ea typeface="DejaVu Sans"/>
              </a:rPr>
              <a:t>are</a:t>
            </a:r>
            <a:endParaRPr lang="en-IN" sz="2400" b="0" strike="noStrike" spc="-1">
              <a:latin typeface="Arial"/>
            </a:endParaRPr>
          </a:p>
          <a:p>
            <a:pPr marL="130320" indent="-11160">
              <a:lnSpc>
                <a:spcPct val="100000"/>
              </a:lnSpc>
              <a:spcBef>
                <a:spcPts val="11"/>
              </a:spcBef>
            </a:pPr>
            <a:endParaRPr lang="en-IN" sz="2400" b="0" strike="noStrike" spc="-1">
              <a:latin typeface="Arial"/>
            </a:endParaRPr>
          </a:p>
          <a:p>
            <a:pPr marL="529560" indent="-515520">
              <a:lnSpc>
                <a:spcPct val="100000"/>
              </a:lnSpc>
              <a:buClr>
                <a:srgbClr val="095C04"/>
              </a:buClr>
              <a:buFont typeface="Wingdings" charset="2"/>
              <a:buChar char=""/>
            </a:pPr>
            <a:r>
              <a:rPr lang="en-IN" sz="2400" b="1" strike="noStrike" spc="-1">
                <a:solidFill>
                  <a:srgbClr val="095C04"/>
                </a:solidFill>
                <a:latin typeface="Arial"/>
                <a:ea typeface="DejaVu Sans"/>
              </a:rPr>
              <a:t>Map	study </a:t>
            </a:r>
            <a:r>
              <a:rPr lang="en-IN" sz="2400" b="1" strike="noStrike" spc="-1">
                <a:solidFill>
                  <a:srgbClr val="000000"/>
                </a:solidFill>
                <a:latin typeface="Arial"/>
                <a:ea typeface="DejaVu Sans"/>
              </a:rPr>
              <a:t>(Provisional alignment Identification)</a:t>
            </a:r>
            <a:endParaRPr lang="en-IN" sz="2400" b="0" strike="noStrike" spc="-1">
              <a:latin typeface="Arial"/>
            </a:endParaRPr>
          </a:p>
          <a:p>
            <a:pPr>
              <a:lnSpc>
                <a:spcPct val="100000"/>
              </a:lnSpc>
              <a:spcBef>
                <a:spcPts val="6"/>
              </a:spcBef>
            </a:pPr>
            <a:endParaRPr lang="en-IN" sz="2400" b="0" strike="noStrike" spc="-1">
              <a:latin typeface="Arial"/>
            </a:endParaRPr>
          </a:p>
          <a:p>
            <a:pPr marL="529560" indent="-515520">
              <a:lnSpc>
                <a:spcPct val="100000"/>
              </a:lnSpc>
              <a:buClr>
                <a:srgbClr val="095C04"/>
              </a:buClr>
              <a:buFont typeface="Wingdings" charset="2"/>
              <a:buChar char=""/>
            </a:pPr>
            <a:r>
              <a:rPr lang="en-IN" sz="2400" b="1" strike="noStrike" spc="-1">
                <a:solidFill>
                  <a:srgbClr val="095C04"/>
                </a:solidFill>
                <a:latin typeface="Arial"/>
                <a:ea typeface="DejaVu Sans"/>
              </a:rPr>
              <a:t>Reconnaissance</a:t>
            </a:r>
            <a:r>
              <a:rPr lang="en-IN" sz="2400" b="1" strike="noStrike" spc="-35">
                <a:solidFill>
                  <a:srgbClr val="095C04"/>
                </a:solidFill>
                <a:latin typeface="Arial"/>
                <a:ea typeface="DejaVu Sans"/>
              </a:rPr>
              <a:t> </a:t>
            </a:r>
            <a:r>
              <a:rPr lang="en-IN" sz="2400" b="1" strike="noStrike" spc="-1">
                <a:solidFill>
                  <a:srgbClr val="095C04"/>
                </a:solidFill>
                <a:latin typeface="Arial"/>
                <a:ea typeface="DejaVu Sans"/>
              </a:rPr>
              <a:t>survey</a:t>
            </a:r>
            <a:endParaRPr lang="en-IN" sz="2400" b="0" strike="noStrike" spc="-1">
              <a:latin typeface="Arial"/>
            </a:endParaRPr>
          </a:p>
          <a:p>
            <a:pPr>
              <a:lnSpc>
                <a:spcPct val="100000"/>
              </a:lnSpc>
              <a:spcBef>
                <a:spcPts val="6"/>
              </a:spcBef>
            </a:pPr>
            <a:endParaRPr lang="en-IN" sz="2400" b="0" strike="noStrike" spc="-1">
              <a:latin typeface="Arial"/>
            </a:endParaRPr>
          </a:p>
          <a:p>
            <a:pPr marL="529560" indent="-515520">
              <a:lnSpc>
                <a:spcPct val="100000"/>
              </a:lnSpc>
              <a:spcBef>
                <a:spcPts val="6"/>
              </a:spcBef>
              <a:buClr>
                <a:srgbClr val="095C04"/>
              </a:buClr>
              <a:buFont typeface="Wingdings" charset="2"/>
              <a:buChar char=""/>
            </a:pPr>
            <a:r>
              <a:rPr lang="en-IN" sz="2400" b="1" strike="noStrike" spc="-1">
                <a:solidFill>
                  <a:srgbClr val="095C04"/>
                </a:solidFill>
                <a:latin typeface="Arial"/>
                <a:ea typeface="DejaVu Sans"/>
              </a:rPr>
              <a:t>Preliminary	survey</a:t>
            </a:r>
            <a:endParaRPr lang="en-IN" sz="2400" b="0" strike="noStrike" spc="-1">
              <a:latin typeface="Arial"/>
            </a:endParaRPr>
          </a:p>
          <a:p>
            <a:pPr>
              <a:lnSpc>
                <a:spcPct val="100000"/>
              </a:lnSpc>
              <a:spcBef>
                <a:spcPts val="11"/>
              </a:spcBef>
            </a:pPr>
            <a:endParaRPr lang="en-IN" sz="2400" b="0" strike="noStrike" spc="-1">
              <a:latin typeface="Arial"/>
            </a:endParaRPr>
          </a:p>
          <a:p>
            <a:pPr marL="529560" indent="-515520">
              <a:lnSpc>
                <a:spcPct val="100000"/>
              </a:lnSpc>
              <a:buClr>
                <a:srgbClr val="095C04"/>
              </a:buClr>
              <a:buFont typeface="Wingdings" charset="2"/>
              <a:buChar char=""/>
            </a:pPr>
            <a:r>
              <a:rPr lang="en-IN" sz="2400" b="1" strike="noStrike" spc="-1">
                <a:solidFill>
                  <a:srgbClr val="095C04"/>
                </a:solidFill>
                <a:latin typeface="Arial"/>
                <a:ea typeface="DejaVu Sans"/>
              </a:rPr>
              <a:t>Final location and detailed</a:t>
            </a:r>
            <a:r>
              <a:rPr lang="en-IN" sz="2400" b="1" strike="noStrike" spc="-89">
                <a:solidFill>
                  <a:srgbClr val="095C04"/>
                </a:solidFill>
                <a:latin typeface="Arial"/>
                <a:ea typeface="DejaVu Sans"/>
              </a:rPr>
              <a:t> </a:t>
            </a:r>
            <a:r>
              <a:rPr lang="en-IN" sz="2400" b="1" strike="noStrike" spc="-1">
                <a:solidFill>
                  <a:srgbClr val="095C04"/>
                </a:solidFill>
                <a:latin typeface="Arial"/>
                <a:ea typeface="DejaVu Sans"/>
              </a:rPr>
              <a:t>surveys</a:t>
            </a:r>
            <a:endParaRPr lang="en-IN" sz="2400" b="0" strike="noStrike" spc="-1">
              <a:latin typeface="Arial"/>
            </a:endParaRPr>
          </a:p>
        </p:txBody>
      </p:sp>
      <p:sp>
        <p:nvSpPr>
          <p:cNvPr id="422" name="CustomShape 2"/>
          <p:cNvSpPr/>
          <p:nvPr/>
        </p:nvSpPr>
        <p:spPr>
          <a:xfrm>
            <a:off x="231120" y="211320"/>
            <a:ext cx="839268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endParaRPr lang="en-IN" sz="1800" b="0" strike="noStrike" spc="-1">
              <a:latin typeface="Arial"/>
            </a:endParaRPr>
          </a:p>
          <a:p>
            <a:pPr marL="12600">
              <a:lnSpc>
                <a:spcPct val="100000"/>
              </a:lnSpc>
            </a:pPr>
            <a:r>
              <a:rPr lang="en-IN" sz="3200" b="1" u="heavy" strike="noStrike" spc="-1">
                <a:solidFill>
                  <a:srgbClr val="C00000"/>
                </a:solidFill>
                <a:uFillTx/>
                <a:latin typeface="Arial"/>
                <a:ea typeface="DejaVu Sans"/>
              </a:rPr>
              <a:t>Engineering Surveys for Highway</a:t>
            </a:r>
            <a:r>
              <a:rPr lang="en-IN" sz="3200" b="1" u="heavy" strike="noStrike" spc="-103">
                <a:solidFill>
                  <a:srgbClr val="C00000"/>
                </a:solidFill>
                <a:uFillTx/>
                <a:latin typeface="Arial"/>
                <a:ea typeface="DejaVu Sans"/>
              </a:rPr>
              <a:t> </a:t>
            </a:r>
            <a:r>
              <a:rPr lang="en-IN" sz="3200" b="1" u="heavy" strike="noStrike" spc="-1">
                <a:solidFill>
                  <a:srgbClr val="C00000"/>
                </a:solidFill>
                <a:uFillTx/>
                <a:latin typeface="Arial"/>
                <a:ea typeface="DejaVu Sans"/>
              </a:rPr>
              <a:t>locations</a:t>
            </a:r>
            <a:endParaRPr lang="en-IN" sz="3200" b="0" strike="noStrike" spc="-1">
              <a:latin typeface="Arial"/>
            </a:endParaRPr>
          </a:p>
        </p:txBody>
      </p:sp>
      <p:sp>
        <p:nvSpPr>
          <p:cNvPr id="423"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117A145A-7077-4BF8-9488-34A9363E2411}" type="slidenum">
              <a:rPr lang="en-IN" sz="1800" b="0" strike="noStrike" spc="-1">
                <a:solidFill>
                  <a:srgbClr val="B2B2B2"/>
                </a:solidFill>
                <a:latin typeface="Calibri"/>
                <a:ea typeface="DejaVu Sans"/>
              </a:rPr>
              <a:t>56</a:t>
            </a:fld>
            <a:endParaRPr lang="en-IN" sz="1800" b="0" strike="noStrike" spc="-1">
              <a:latin typeface="Arial"/>
            </a:endParaRPr>
          </a:p>
        </p:txBody>
      </p:sp>
      <p:pic>
        <p:nvPicPr>
          <p:cNvPr id="424" name="Picture 2"/>
          <p:cNvPicPr/>
          <p:nvPr/>
        </p:nvPicPr>
        <p:blipFill>
          <a:blip r:embed="rId2"/>
          <a:stretch/>
        </p:blipFill>
        <p:spPr>
          <a:xfrm>
            <a:off x="8352000" y="16560"/>
            <a:ext cx="75636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307440" y="136800"/>
            <a:ext cx="8528040" cy="1293120"/>
          </a:xfrm>
          <a:prstGeom prst="rect">
            <a:avLst/>
          </a:prstGeom>
          <a:noFill/>
          <a:ln>
            <a:noFill/>
          </a:ln>
        </p:spPr>
        <p:style>
          <a:lnRef idx="0">
            <a:scrgbClr r="0" g="0" b="0"/>
          </a:lnRef>
          <a:fillRef idx="0">
            <a:scrgbClr r="0" g="0" b="0"/>
          </a:fillRef>
          <a:effectRef idx="0">
            <a:scrgbClr r="0" g="0" b="0"/>
          </a:effectRef>
          <a:fontRef idx="minor"/>
        </p:style>
        <p:txBody>
          <a:bodyPr lIns="0" tIns="149040" rIns="0" bIns="0"/>
          <a:lstStyle/>
          <a:p>
            <a:pPr marL="2094120">
              <a:lnSpc>
                <a:spcPct val="100000"/>
              </a:lnSpc>
            </a:pPr>
            <a:r>
              <a:rPr lang="en-IN" sz="3600" b="1" u="heavy" strike="noStrike" spc="-1">
                <a:solidFill>
                  <a:srgbClr val="C00000"/>
                </a:solidFill>
                <a:uFillTx/>
                <a:latin typeface="Arial"/>
                <a:ea typeface="DejaVu Sans"/>
              </a:rPr>
              <a:t>Drawing and</a:t>
            </a:r>
            <a:r>
              <a:rPr lang="en-IN" sz="3600" b="1" u="heavy" strike="noStrike" spc="-80">
                <a:solidFill>
                  <a:srgbClr val="C00000"/>
                </a:solidFill>
                <a:uFillTx/>
                <a:latin typeface="Arial"/>
                <a:ea typeface="DejaVu Sans"/>
              </a:rPr>
              <a:t> </a:t>
            </a:r>
            <a:r>
              <a:rPr lang="en-IN" sz="3600" b="1" u="heavy" strike="noStrike" spc="-1">
                <a:solidFill>
                  <a:srgbClr val="C00000"/>
                </a:solidFill>
                <a:uFillTx/>
                <a:latin typeface="Arial"/>
                <a:ea typeface="DejaVu Sans"/>
              </a:rPr>
              <a:t>Report</a:t>
            </a:r>
            <a:endParaRPr lang="en-IN" sz="3600" b="0" strike="noStrike" spc="-1">
              <a:latin typeface="Arial"/>
            </a:endParaRPr>
          </a:p>
        </p:txBody>
      </p:sp>
      <p:sp>
        <p:nvSpPr>
          <p:cNvPr id="458" name="CustomShape 2"/>
          <p:cNvSpPr/>
          <p:nvPr/>
        </p:nvSpPr>
        <p:spPr>
          <a:xfrm>
            <a:off x="459720" y="1407960"/>
            <a:ext cx="7938000" cy="4945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46120" indent="-532080">
              <a:lnSpc>
                <a:spcPct val="100000"/>
              </a:lnSpc>
              <a:buClr>
                <a:srgbClr val="000000"/>
              </a:buClr>
              <a:buFont typeface="Wingdings" charset="2"/>
              <a:buChar char=""/>
            </a:pPr>
            <a:r>
              <a:rPr lang="en-IN" sz="2800" b="0" strike="noStrike" spc="-1">
                <a:solidFill>
                  <a:srgbClr val="000000"/>
                </a:solidFill>
                <a:latin typeface="Arial"/>
                <a:ea typeface="DejaVu Sans"/>
              </a:rPr>
              <a:t>Key</a:t>
            </a:r>
            <a:r>
              <a:rPr lang="en-IN" sz="2800" b="0" strike="noStrike" spc="-86">
                <a:solidFill>
                  <a:srgbClr val="000000"/>
                </a:solidFill>
                <a:latin typeface="Arial"/>
                <a:ea typeface="DejaVu Sans"/>
              </a:rPr>
              <a:t> </a:t>
            </a:r>
            <a:r>
              <a:rPr lang="en-IN" sz="2800" b="0" strike="noStrike" spc="-1">
                <a:solidFill>
                  <a:srgbClr val="000000"/>
                </a:solidFill>
                <a:latin typeface="Arial"/>
                <a:ea typeface="DejaVu Sans"/>
              </a:rPr>
              <a:t>map</a:t>
            </a:r>
            <a:endParaRPr lang="en-IN" sz="2800" b="0" strike="noStrike" spc="-1">
              <a:latin typeface="Arial"/>
            </a:endParaRPr>
          </a:p>
          <a:p>
            <a:pPr marL="546120" indent="-532080">
              <a:lnSpc>
                <a:spcPct val="100000"/>
              </a:lnSpc>
              <a:spcBef>
                <a:spcPts val="675"/>
              </a:spcBef>
              <a:buClr>
                <a:srgbClr val="000000"/>
              </a:buClr>
              <a:buFont typeface="Wingdings" charset="2"/>
              <a:buChar char=""/>
            </a:pPr>
            <a:r>
              <a:rPr lang="en-IN" sz="2800" b="0" strike="noStrike" spc="-1">
                <a:solidFill>
                  <a:srgbClr val="000000"/>
                </a:solidFill>
                <a:latin typeface="Arial"/>
                <a:ea typeface="DejaVu Sans"/>
              </a:rPr>
              <a:t>Index</a:t>
            </a:r>
            <a:r>
              <a:rPr lang="en-IN" sz="2800" b="0" strike="noStrike" spc="-75">
                <a:solidFill>
                  <a:srgbClr val="000000"/>
                </a:solidFill>
                <a:latin typeface="Arial"/>
                <a:ea typeface="DejaVu Sans"/>
              </a:rPr>
              <a:t> </a:t>
            </a:r>
            <a:r>
              <a:rPr lang="en-IN" sz="2800" b="0" strike="noStrike" spc="-1">
                <a:solidFill>
                  <a:srgbClr val="000000"/>
                </a:solidFill>
                <a:latin typeface="Arial"/>
                <a:ea typeface="DejaVu Sans"/>
              </a:rPr>
              <a:t>map</a:t>
            </a:r>
            <a:endParaRPr lang="en-IN" sz="2800" b="0" strike="noStrike" spc="-1">
              <a:latin typeface="Arial"/>
            </a:endParaRPr>
          </a:p>
          <a:p>
            <a:pPr marL="546120" indent="-532080">
              <a:lnSpc>
                <a:spcPct val="100000"/>
              </a:lnSpc>
              <a:spcBef>
                <a:spcPts val="669"/>
              </a:spcBef>
              <a:buClr>
                <a:srgbClr val="000000"/>
              </a:buClr>
              <a:buFont typeface="Wingdings" charset="2"/>
              <a:buChar char=""/>
            </a:pPr>
            <a:r>
              <a:rPr lang="en-IN" sz="2800" b="0" strike="noStrike" spc="-1">
                <a:solidFill>
                  <a:srgbClr val="000000"/>
                </a:solidFill>
                <a:latin typeface="Arial"/>
                <a:ea typeface="DejaVu Sans"/>
              </a:rPr>
              <a:t>Preliminary</a:t>
            </a:r>
            <a:r>
              <a:rPr lang="en-IN" sz="2800" b="0" strike="noStrike" spc="49">
                <a:solidFill>
                  <a:srgbClr val="000000"/>
                </a:solidFill>
                <a:latin typeface="Arial"/>
                <a:ea typeface="DejaVu Sans"/>
              </a:rPr>
              <a:t> </a:t>
            </a:r>
            <a:r>
              <a:rPr lang="en-IN" sz="2800" b="0" strike="noStrike" spc="-1">
                <a:solidFill>
                  <a:srgbClr val="000000"/>
                </a:solidFill>
                <a:latin typeface="Arial"/>
                <a:ea typeface="DejaVu Sans"/>
              </a:rPr>
              <a:t>survey	plans</a:t>
            </a:r>
            <a:endParaRPr lang="en-IN" sz="2800" b="0" strike="noStrike" spc="-1">
              <a:latin typeface="Arial"/>
            </a:endParaRPr>
          </a:p>
          <a:p>
            <a:pPr marL="546120" indent="-532080">
              <a:lnSpc>
                <a:spcPct val="100000"/>
              </a:lnSpc>
              <a:spcBef>
                <a:spcPts val="669"/>
              </a:spcBef>
              <a:buClr>
                <a:srgbClr val="000000"/>
              </a:buClr>
              <a:buFont typeface="Wingdings" charset="2"/>
              <a:buChar char=""/>
            </a:pPr>
            <a:r>
              <a:rPr lang="en-IN" sz="2800" b="0" strike="noStrike" spc="-1">
                <a:solidFill>
                  <a:srgbClr val="000000"/>
                </a:solidFill>
                <a:latin typeface="Arial"/>
                <a:ea typeface="DejaVu Sans"/>
              </a:rPr>
              <a:t>Detailed plan and longitudinal</a:t>
            </a:r>
            <a:r>
              <a:rPr lang="en-IN" sz="2800" b="0" strike="noStrike" spc="-41">
                <a:solidFill>
                  <a:srgbClr val="000000"/>
                </a:solidFill>
                <a:latin typeface="Arial"/>
                <a:ea typeface="DejaVu Sans"/>
              </a:rPr>
              <a:t> </a:t>
            </a:r>
            <a:r>
              <a:rPr lang="en-IN" sz="2800" b="0" strike="noStrike" spc="-1">
                <a:solidFill>
                  <a:srgbClr val="000000"/>
                </a:solidFill>
                <a:latin typeface="Arial"/>
                <a:ea typeface="DejaVu Sans"/>
              </a:rPr>
              <a:t>section</a:t>
            </a:r>
            <a:endParaRPr lang="en-IN" sz="2800" b="0" strike="noStrike" spc="-1">
              <a:latin typeface="Arial"/>
            </a:endParaRPr>
          </a:p>
          <a:p>
            <a:pPr marL="546120" indent="-532080">
              <a:lnSpc>
                <a:spcPct val="100000"/>
              </a:lnSpc>
              <a:spcBef>
                <a:spcPts val="669"/>
              </a:spcBef>
              <a:buClr>
                <a:srgbClr val="000000"/>
              </a:buClr>
              <a:buFont typeface="Wingdings" charset="2"/>
              <a:buChar char=""/>
            </a:pPr>
            <a:r>
              <a:rPr lang="en-IN" sz="2800" b="0" strike="noStrike" spc="-1">
                <a:solidFill>
                  <a:srgbClr val="000000"/>
                </a:solidFill>
                <a:latin typeface="Arial"/>
                <a:ea typeface="DejaVu Sans"/>
              </a:rPr>
              <a:t>Detailed cross</a:t>
            </a:r>
            <a:r>
              <a:rPr lang="en-IN" sz="2800" b="0" strike="noStrike" spc="-60">
                <a:solidFill>
                  <a:srgbClr val="000000"/>
                </a:solidFill>
                <a:latin typeface="Arial"/>
                <a:ea typeface="DejaVu Sans"/>
              </a:rPr>
              <a:t> </a:t>
            </a:r>
            <a:r>
              <a:rPr lang="en-IN" sz="2800" b="0" strike="noStrike" spc="-1">
                <a:solidFill>
                  <a:srgbClr val="000000"/>
                </a:solidFill>
                <a:latin typeface="Arial"/>
                <a:ea typeface="DejaVu Sans"/>
              </a:rPr>
              <a:t>section</a:t>
            </a:r>
            <a:endParaRPr lang="en-IN" sz="2800" b="0" strike="noStrike" spc="-1">
              <a:latin typeface="Arial"/>
            </a:endParaRPr>
          </a:p>
          <a:p>
            <a:pPr marL="546120" indent="-532080">
              <a:lnSpc>
                <a:spcPct val="100000"/>
              </a:lnSpc>
              <a:spcBef>
                <a:spcPts val="669"/>
              </a:spcBef>
              <a:buClr>
                <a:srgbClr val="000000"/>
              </a:buClr>
              <a:buFont typeface="Wingdings" charset="2"/>
              <a:buChar char=""/>
            </a:pPr>
            <a:r>
              <a:rPr lang="en-IN" sz="2800" b="0" strike="noStrike" spc="-1">
                <a:solidFill>
                  <a:srgbClr val="000000"/>
                </a:solidFill>
                <a:latin typeface="Arial"/>
                <a:ea typeface="DejaVu Sans"/>
              </a:rPr>
              <a:t>Land acquisition plans</a:t>
            </a:r>
            <a:endParaRPr lang="en-IN" sz="2800" b="0" strike="noStrike" spc="-1">
              <a:latin typeface="Arial"/>
            </a:endParaRPr>
          </a:p>
          <a:p>
            <a:pPr marL="546120" indent="-532080">
              <a:lnSpc>
                <a:spcPct val="100000"/>
              </a:lnSpc>
              <a:spcBef>
                <a:spcPts val="669"/>
              </a:spcBef>
              <a:buClr>
                <a:srgbClr val="000000"/>
              </a:buClr>
              <a:buFont typeface="Wingdings" charset="2"/>
              <a:buChar char=""/>
            </a:pPr>
            <a:r>
              <a:rPr lang="en-IN" sz="2800" b="0" strike="noStrike" spc="-1">
                <a:solidFill>
                  <a:srgbClr val="000000"/>
                </a:solidFill>
                <a:latin typeface="Arial"/>
                <a:ea typeface="DejaVu Sans"/>
              </a:rPr>
              <a:t>Drawings of cross drainage and other</a:t>
            </a:r>
            <a:r>
              <a:rPr lang="en-IN" sz="2800" b="0" strike="noStrike" spc="21">
                <a:solidFill>
                  <a:srgbClr val="000000"/>
                </a:solidFill>
                <a:latin typeface="Arial"/>
                <a:ea typeface="DejaVu Sans"/>
              </a:rPr>
              <a:t> </a:t>
            </a:r>
            <a:r>
              <a:rPr lang="en-IN" sz="2800" b="0" strike="noStrike" spc="-1">
                <a:solidFill>
                  <a:srgbClr val="000000"/>
                </a:solidFill>
                <a:latin typeface="Arial"/>
                <a:ea typeface="DejaVu Sans"/>
              </a:rPr>
              <a:t>retaining</a:t>
            </a:r>
            <a:endParaRPr lang="en-IN" sz="2800" b="0" strike="noStrike" spc="-1">
              <a:latin typeface="Arial"/>
            </a:endParaRPr>
          </a:p>
          <a:p>
            <a:pPr marL="546120">
              <a:lnSpc>
                <a:spcPct val="100000"/>
              </a:lnSpc>
            </a:pPr>
            <a:r>
              <a:rPr lang="en-IN" sz="2800" b="0" strike="noStrike" spc="-1">
                <a:solidFill>
                  <a:srgbClr val="000000"/>
                </a:solidFill>
                <a:latin typeface="Arial"/>
                <a:ea typeface="DejaVu Sans"/>
              </a:rPr>
              <a:t>structures</a:t>
            </a:r>
            <a:endParaRPr lang="en-IN" sz="2800" b="0" strike="noStrike" spc="-1">
              <a:latin typeface="Arial"/>
            </a:endParaRPr>
          </a:p>
          <a:p>
            <a:pPr marL="546120" indent="-532080">
              <a:lnSpc>
                <a:spcPct val="100000"/>
              </a:lnSpc>
              <a:spcBef>
                <a:spcPts val="669"/>
              </a:spcBef>
              <a:buClr>
                <a:srgbClr val="000000"/>
              </a:buClr>
              <a:buFont typeface="Wingdings" charset="2"/>
              <a:buChar char=""/>
            </a:pPr>
            <a:r>
              <a:rPr lang="en-IN" sz="2800" b="0" strike="noStrike" spc="-1">
                <a:solidFill>
                  <a:srgbClr val="000000"/>
                </a:solidFill>
                <a:latin typeface="Arial"/>
                <a:ea typeface="DejaVu Sans"/>
              </a:rPr>
              <a:t>Drawings of road</a:t>
            </a:r>
            <a:r>
              <a:rPr lang="en-IN" sz="2800" b="0" strike="noStrike" spc="-9">
                <a:solidFill>
                  <a:srgbClr val="000000"/>
                </a:solidFill>
                <a:latin typeface="Arial"/>
                <a:ea typeface="DejaVu Sans"/>
              </a:rPr>
              <a:t> </a:t>
            </a:r>
            <a:r>
              <a:rPr lang="en-IN" sz="2800" b="0" strike="noStrike" spc="-1">
                <a:solidFill>
                  <a:srgbClr val="000000"/>
                </a:solidFill>
                <a:latin typeface="Arial"/>
                <a:ea typeface="DejaVu Sans"/>
              </a:rPr>
              <a:t>intersections</a:t>
            </a:r>
            <a:endParaRPr lang="en-IN" sz="2800" b="0" strike="noStrike" spc="-1">
              <a:latin typeface="Arial"/>
            </a:endParaRPr>
          </a:p>
          <a:p>
            <a:pPr marL="546120" indent="-532080">
              <a:lnSpc>
                <a:spcPct val="100000"/>
              </a:lnSpc>
              <a:spcBef>
                <a:spcPts val="669"/>
              </a:spcBef>
              <a:buClr>
                <a:srgbClr val="000000"/>
              </a:buClr>
              <a:buFont typeface="Wingdings" charset="2"/>
              <a:buChar char=""/>
            </a:pPr>
            <a:r>
              <a:rPr lang="en-IN" sz="2800" b="0" strike="noStrike" spc="-1">
                <a:solidFill>
                  <a:srgbClr val="000000"/>
                </a:solidFill>
                <a:latin typeface="Arial"/>
                <a:ea typeface="DejaVu Sans"/>
              </a:rPr>
              <a:t>Land plans showing quarries</a:t>
            </a:r>
            <a:r>
              <a:rPr lang="en-IN" sz="2800" b="0" strike="noStrike" spc="9">
                <a:solidFill>
                  <a:srgbClr val="000000"/>
                </a:solidFill>
                <a:latin typeface="Arial"/>
                <a:ea typeface="DejaVu Sans"/>
              </a:rPr>
              <a:t> </a:t>
            </a:r>
            <a:r>
              <a:rPr lang="en-IN" sz="2800" b="0" strike="noStrike" spc="-1">
                <a:solidFill>
                  <a:srgbClr val="000000"/>
                </a:solidFill>
                <a:latin typeface="Arial"/>
                <a:ea typeface="DejaVu Sans"/>
              </a:rPr>
              <a:t>etc</a:t>
            </a:r>
            <a:endParaRPr lang="en-IN" sz="2800" b="0" strike="noStrike" spc="-1">
              <a:latin typeface="Arial"/>
            </a:endParaRPr>
          </a:p>
        </p:txBody>
      </p:sp>
      <p:sp>
        <p:nvSpPr>
          <p:cNvPr id="459"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027E8704-B241-47C5-9D8D-257AA2DDFFC6}" type="slidenum">
              <a:rPr lang="en-IN" sz="1800" b="0" strike="noStrike" spc="-1">
                <a:solidFill>
                  <a:srgbClr val="B2B2B2"/>
                </a:solidFill>
                <a:latin typeface="Calibri"/>
                <a:ea typeface="DejaVu Sans"/>
              </a:rPr>
              <a:t>57</a:t>
            </a:fld>
            <a:endParaRPr lang="en-IN" sz="1800" b="0" strike="noStrike" spc="-1">
              <a:latin typeface="Arial"/>
            </a:endParaRPr>
          </a:p>
        </p:txBody>
      </p:sp>
      <p:pic>
        <p:nvPicPr>
          <p:cNvPr id="460" name="Picture 2"/>
          <p:cNvPicPr/>
          <p:nvPr/>
        </p:nvPicPr>
        <p:blipFill>
          <a:blip r:embed="rId2"/>
          <a:stretch/>
        </p:blipFill>
        <p:spPr>
          <a:xfrm>
            <a:off x="821196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CustomShape 1"/>
          <p:cNvSpPr/>
          <p:nvPr/>
        </p:nvSpPr>
        <p:spPr>
          <a:xfrm>
            <a:off x="307440" y="136800"/>
            <a:ext cx="8528040" cy="1216080"/>
          </a:xfrm>
          <a:prstGeom prst="rect">
            <a:avLst/>
          </a:prstGeom>
          <a:noFill/>
          <a:ln>
            <a:noFill/>
          </a:ln>
        </p:spPr>
        <p:style>
          <a:lnRef idx="0">
            <a:scrgbClr r="0" g="0" b="0"/>
          </a:lnRef>
          <a:fillRef idx="0">
            <a:scrgbClr r="0" g="0" b="0"/>
          </a:fillRef>
          <a:effectRef idx="0">
            <a:scrgbClr r="0" g="0" b="0"/>
          </a:effectRef>
          <a:fontRef idx="minor"/>
        </p:style>
        <p:txBody>
          <a:bodyPr lIns="0" tIns="72000" rIns="0" bIns="0"/>
          <a:lstStyle/>
          <a:p>
            <a:pPr marL="1991520">
              <a:lnSpc>
                <a:spcPct val="100000"/>
              </a:lnSpc>
            </a:pPr>
            <a:r>
              <a:rPr lang="en-IN" sz="3600" b="1" u="heavy" strike="noStrike" spc="-1">
                <a:solidFill>
                  <a:srgbClr val="C00000"/>
                </a:solidFill>
                <a:uFillTx/>
                <a:latin typeface="Arial"/>
                <a:ea typeface="DejaVu Sans"/>
              </a:rPr>
              <a:t>New highway</a:t>
            </a:r>
            <a:r>
              <a:rPr lang="en-IN" sz="3600" b="1" u="heavy" strike="noStrike" spc="-69">
                <a:solidFill>
                  <a:srgbClr val="C00000"/>
                </a:solidFill>
                <a:uFillTx/>
                <a:latin typeface="Arial"/>
                <a:ea typeface="DejaVu Sans"/>
              </a:rPr>
              <a:t> </a:t>
            </a:r>
            <a:r>
              <a:rPr lang="en-IN" sz="3600" b="1" u="heavy" strike="noStrike" spc="-1">
                <a:solidFill>
                  <a:srgbClr val="C00000"/>
                </a:solidFill>
                <a:uFillTx/>
                <a:latin typeface="Arial"/>
                <a:ea typeface="DejaVu Sans"/>
              </a:rPr>
              <a:t>project</a:t>
            </a:r>
            <a:endParaRPr lang="en-IN" sz="3600" b="0" strike="noStrike" spc="-1">
              <a:latin typeface="Arial"/>
            </a:endParaRPr>
          </a:p>
        </p:txBody>
      </p:sp>
      <p:sp>
        <p:nvSpPr>
          <p:cNvPr id="462" name="CustomShape 2"/>
          <p:cNvSpPr/>
          <p:nvPr/>
        </p:nvSpPr>
        <p:spPr>
          <a:xfrm>
            <a:off x="307440" y="1103040"/>
            <a:ext cx="5409360" cy="5031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2800" b="0" strike="noStrike" spc="-1">
                <a:solidFill>
                  <a:srgbClr val="000000"/>
                </a:solidFill>
                <a:latin typeface="Arial"/>
                <a:ea typeface="DejaVu Sans"/>
              </a:rPr>
              <a:t>Map</a:t>
            </a:r>
            <a:r>
              <a:rPr lang="en-IN" sz="2800" b="0" strike="noStrike" spc="-75">
                <a:solidFill>
                  <a:srgbClr val="000000"/>
                </a:solidFill>
                <a:latin typeface="Arial"/>
                <a:ea typeface="DejaVu Sans"/>
              </a:rPr>
              <a:t> </a:t>
            </a:r>
            <a:r>
              <a:rPr lang="en-IN" sz="2800" b="0" strike="noStrike" spc="-1">
                <a:solidFill>
                  <a:srgbClr val="000000"/>
                </a:solidFill>
                <a:latin typeface="Arial"/>
                <a:ea typeface="DejaVu Sans"/>
              </a:rPr>
              <a:t>study</a:t>
            </a:r>
            <a:endParaRPr lang="en-IN" sz="2800" b="0" strike="noStrike" spc="-1">
              <a:latin typeface="Arial"/>
            </a:endParaRPr>
          </a:p>
          <a:p>
            <a:pPr marL="355680" indent="-341640">
              <a:lnSpc>
                <a:spcPct val="100000"/>
              </a:lnSpc>
              <a:spcBef>
                <a:spcPts val="669"/>
              </a:spcBef>
              <a:buClr>
                <a:srgbClr val="000000"/>
              </a:buClr>
              <a:buFont typeface="Symbol"/>
              <a:buChar char=""/>
            </a:pPr>
            <a:r>
              <a:rPr lang="en-IN" sz="2800" b="0" strike="noStrike" spc="-1">
                <a:solidFill>
                  <a:srgbClr val="000000"/>
                </a:solidFill>
                <a:latin typeface="Arial"/>
                <a:ea typeface="DejaVu Sans"/>
              </a:rPr>
              <a:t>Reconnaissance</a:t>
            </a:r>
            <a:r>
              <a:rPr lang="en-IN" sz="2800" b="0" strike="noStrike" spc="-24">
                <a:solidFill>
                  <a:srgbClr val="000000"/>
                </a:solidFill>
                <a:latin typeface="Arial"/>
                <a:ea typeface="DejaVu Sans"/>
              </a:rPr>
              <a:t> </a:t>
            </a:r>
            <a:r>
              <a:rPr lang="en-IN" sz="2800" b="0" strike="noStrike" spc="-1">
                <a:solidFill>
                  <a:srgbClr val="000000"/>
                </a:solidFill>
                <a:latin typeface="Arial"/>
                <a:ea typeface="DejaVu Sans"/>
              </a:rPr>
              <a:t>survey</a:t>
            </a:r>
            <a:endParaRPr lang="en-IN" sz="2800" b="0" strike="noStrike" spc="-1">
              <a:latin typeface="Arial"/>
            </a:endParaRPr>
          </a:p>
          <a:p>
            <a:pPr marL="355680" indent="-341640">
              <a:lnSpc>
                <a:spcPct val="100000"/>
              </a:lnSpc>
              <a:spcBef>
                <a:spcPts val="675"/>
              </a:spcBef>
              <a:buClr>
                <a:srgbClr val="000000"/>
              </a:buClr>
              <a:buFont typeface="Symbol"/>
              <a:buChar char=""/>
            </a:pPr>
            <a:r>
              <a:rPr lang="en-IN" sz="2800" b="0" strike="noStrike" spc="-1">
                <a:solidFill>
                  <a:srgbClr val="000000"/>
                </a:solidFill>
                <a:latin typeface="Arial"/>
                <a:ea typeface="DejaVu Sans"/>
              </a:rPr>
              <a:t>Preliminary</a:t>
            </a:r>
            <a:r>
              <a:rPr lang="en-IN" sz="2800" b="0" strike="noStrike" spc="-29">
                <a:solidFill>
                  <a:srgbClr val="000000"/>
                </a:solidFill>
                <a:latin typeface="Arial"/>
                <a:ea typeface="DejaVu Sans"/>
              </a:rPr>
              <a:t> </a:t>
            </a:r>
            <a:r>
              <a:rPr lang="en-IN" sz="2800" b="0" strike="noStrike" spc="-1">
                <a:solidFill>
                  <a:srgbClr val="000000"/>
                </a:solidFill>
                <a:latin typeface="Arial"/>
                <a:ea typeface="DejaVu Sans"/>
              </a:rPr>
              <a:t>survey</a:t>
            </a:r>
            <a:endParaRPr lang="en-IN" sz="2800" b="0" strike="noStrike" spc="-1">
              <a:latin typeface="Arial"/>
            </a:endParaRPr>
          </a:p>
          <a:p>
            <a:pPr marL="355680" indent="-341640">
              <a:lnSpc>
                <a:spcPct val="100000"/>
              </a:lnSpc>
              <a:spcBef>
                <a:spcPts val="669"/>
              </a:spcBef>
              <a:buClr>
                <a:srgbClr val="000000"/>
              </a:buClr>
              <a:buFont typeface="Symbol"/>
              <a:buChar char=""/>
            </a:pPr>
            <a:r>
              <a:rPr lang="en-IN" sz="2800" b="0" strike="noStrike" spc="-1">
                <a:solidFill>
                  <a:srgbClr val="000000"/>
                </a:solidFill>
                <a:latin typeface="Arial"/>
                <a:ea typeface="DejaVu Sans"/>
              </a:rPr>
              <a:t>Location of final alignment</a:t>
            </a:r>
            <a:endParaRPr lang="en-IN" sz="2800" b="0" strike="noStrike" spc="-1">
              <a:latin typeface="Arial"/>
            </a:endParaRPr>
          </a:p>
          <a:p>
            <a:pPr marL="355680" indent="-341640">
              <a:lnSpc>
                <a:spcPct val="100000"/>
              </a:lnSpc>
              <a:spcBef>
                <a:spcPts val="669"/>
              </a:spcBef>
              <a:buClr>
                <a:srgbClr val="000000"/>
              </a:buClr>
              <a:buFont typeface="Symbol"/>
              <a:buChar char=""/>
            </a:pPr>
            <a:r>
              <a:rPr lang="en-IN" sz="2800" b="0" strike="noStrike" spc="-1">
                <a:solidFill>
                  <a:srgbClr val="000000"/>
                </a:solidFill>
                <a:latin typeface="Arial"/>
                <a:ea typeface="DejaVu Sans"/>
              </a:rPr>
              <a:t>Detailed</a:t>
            </a:r>
            <a:r>
              <a:rPr lang="en-IN" sz="2800" b="0" strike="noStrike" spc="-60">
                <a:solidFill>
                  <a:srgbClr val="000000"/>
                </a:solidFill>
                <a:latin typeface="Arial"/>
                <a:ea typeface="DejaVu Sans"/>
              </a:rPr>
              <a:t> </a:t>
            </a:r>
            <a:r>
              <a:rPr lang="en-IN" sz="2800" b="0" strike="noStrike" spc="-1">
                <a:solidFill>
                  <a:srgbClr val="000000"/>
                </a:solidFill>
                <a:latin typeface="Arial"/>
                <a:ea typeface="DejaVu Sans"/>
              </a:rPr>
              <a:t>survey</a:t>
            </a:r>
            <a:endParaRPr lang="en-IN" sz="2800" b="0" strike="noStrike" spc="-1">
              <a:latin typeface="Arial"/>
            </a:endParaRPr>
          </a:p>
          <a:p>
            <a:pPr marL="355680" indent="-341640">
              <a:lnSpc>
                <a:spcPct val="100000"/>
              </a:lnSpc>
              <a:spcBef>
                <a:spcPts val="669"/>
              </a:spcBef>
              <a:buClr>
                <a:srgbClr val="000000"/>
              </a:buClr>
              <a:buFont typeface="Symbol"/>
              <a:buChar char=""/>
            </a:pPr>
            <a:r>
              <a:rPr lang="en-IN" sz="2800" b="0" strike="noStrike" spc="-1">
                <a:solidFill>
                  <a:srgbClr val="000000"/>
                </a:solidFill>
                <a:latin typeface="Arial"/>
                <a:ea typeface="DejaVu Sans"/>
              </a:rPr>
              <a:t>Material</a:t>
            </a:r>
            <a:r>
              <a:rPr lang="en-IN" sz="2800" b="0" strike="noStrike" spc="-43">
                <a:solidFill>
                  <a:srgbClr val="000000"/>
                </a:solidFill>
                <a:latin typeface="Arial"/>
                <a:ea typeface="DejaVu Sans"/>
              </a:rPr>
              <a:t> </a:t>
            </a:r>
            <a:r>
              <a:rPr lang="en-IN" sz="2800" b="0" strike="noStrike" spc="-1">
                <a:solidFill>
                  <a:srgbClr val="000000"/>
                </a:solidFill>
                <a:latin typeface="Arial"/>
                <a:ea typeface="DejaVu Sans"/>
              </a:rPr>
              <a:t>survey</a:t>
            </a:r>
            <a:endParaRPr lang="en-IN" sz="2800" b="0" strike="noStrike" spc="-1">
              <a:latin typeface="Arial"/>
            </a:endParaRPr>
          </a:p>
          <a:p>
            <a:pPr marL="355680" indent="-341640">
              <a:lnSpc>
                <a:spcPct val="100000"/>
              </a:lnSpc>
              <a:spcBef>
                <a:spcPts val="669"/>
              </a:spcBef>
              <a:buClr>
                <a:srgbClr val="000000"/>
              </a:buClr>
              <a:buFont typeface="Symbol"/>
              <a:buChar char=""/>
            </a:pPr>
            <a:r>
              <a:rPr lang="en-IN" sz="2800" b="0" strike="noStrike" spc="-1">
                <a:solidFill>
                  <a:srgbClr val="000000"/>
                </a:solidFill>
                <a:latin typeface="Arial"/>
                <a:ea typeface="DejaVu Sans"/>
              </a:rPr>
              <a:t>Geometric and structural design</a:t>
            </a:r>
            <a:endParaRPr lang="en-IN" sz="2800" b="0" strike="noStrike" spc="-1">
              <a:latin typeface="Arial"/>
            </a:endParaRPr>
          </a:p>
          <a:p>
            <a:pPr marL="355680" indent="-341640">
              <a:lnSpc>
                <a:spcPct val="100000"/>
              </a:lnSpc>
              <a:spcBef>
                <a:spcPts val="669"/>
              </a:spcBef>
              <a:buClr>
                <a:srgbClr val="000000"/>
              </a:buClr>
              <a:buFont typeface="Symbol"/>
              <a:buChar char=""/>
            </a:pPr>
            <a:r>
              <a:rPr lang="en-IN" sz="2800" b="0" strike="noStrike" spc="-1">
                <a:solidFill>
                  <a:srgbClr val="000000"/>
                </a:solidFill>
                <a:latin typeface="Arial"/>
                <a:ea typeface="DejaVu Sans"/>
              </a:rPr>
              <a:t>Earth</a:t>
            </a:r>
            <a:r>
              <a:rPr lang="en-IN" sz="2800" b="0" strike="noStrike" spc="-63">
                <a:solidFill>
                  <a:srgbClr val="000000"/>
                </a:solidFill>
                <a:latin typeface="Arial"/>
                <a:ea typeface="DejaVu Sans"/>
              </a:rPr>
              <a:t> </a:t>
            </a:r>
            <a:r>
              <a:rPr lang="en-IN" sz="2800" b="0" strike="noStrike" spc="-1">
                <a:solidFill>
                  <a:srgbClr val="000000"/>
                </a:solidFill>
                <a:latin typeface="Arial"/>
                <a:ea typeface="DejaVu Sans"/>
              </a:rPr>
              <a:t>work</a:t>
            </a:r>
            <a:endParaRPr lang="en-IN" sz="2800" b="0" strike="noStrike" spc="-1">
              <a:latin typeface="Arial"/>
            </a:endParaRPr>
          </a:p>
          <a:p>
            <a:pPr marL="355680" indent="-341640">
              <a:lnSpc>
                <a:spcPct val="100000"/>
              </a:lnSpc>
              <a:spcBef>
                <a:spcPts val="675"/>
              </a:spcBef>
              <a:buClr>
                <a:srgbClr val="000000"/>
              </a:buClr>
              <a:buFont typeface="Symbol"/>
              <a:buChar char=""/>
            </a:pPr>
            <a:r>
              <a:rPr lang="en-IN" sz="2800" b="0" strike="noStrike" spc="-1">
                <a:solidFill>
                  <a:srgbClr val="000000"/>
                </a:solidFill>
                <a:latin typeface="Arial"/>
                <a:ea typeface="DejaVu Sans"/>
              </a:rPr>
              <a:t>Pavement</a:t>
            </a:r>
            <a:r>
              <a:rPr lang="en-IN" sz="2800" b="0" strike="noStrike" spc="-41">
                <a:solidFill>
                  <a:srgbClr val="000000"/>
                </a:solidFill>
                <a:latin typeface="Arial"/>
                <a:ea typeface="DejaVu Sans"/>
              </a:rPr>
              <a:t> </a:t>
            </a:r>
            <a:r>
              <a:rPr lang="en-IN" sz="2800" b="0" strike="noStrike" spc="-1">
                <a:solidFill>
                  <a:srgbClr val="000000"/>
                </a:solidFill>
                <a:latin typeface="Arial"/>
                <a:ea typeface="DejaVu Sans"/>
              </a:rPr>
              <a:t>construction</a:t>
            </a:r>
            <a:endParaRPr lang="en-IN" sz="2800" b="0" strike="noStrike" spc="-1">
              <a:latin typeface="Arial"/>
            </a:endParaRPr>
          </a:p>
          <a:p>
            <a:pPr marL="355680" indent="-341640">
              <a:lnSpc>
                <a:spcPct val="100000"/>
              </a:lnSpc>
              <a:spcBef>
                <a:spcPts val="669"/>
              </a:spcBef>
              <a:buClr>
                <a:srgbClr val="000000"/>
              </a:buClr>
              <a:buFont typeface="Symbol"/>
              <a:buChar char=""/>
            </a:pPr>
            <a:r>
              <a:rPr lang="en-IN" sz="2800" b="0" strike="noStrike" spc="-1">
                <a:solidFill>
                  <a:srgbClr val="000000"/>
                </a:solidFill>
                <a:latin typeface="Arial"/>
                <a:ea typeface="DejaVu Sans"/>
              </a:rPr>
              <a:t>Construction</a:t>
            </a:r>
            <a:r>
              <a:rPr lang="en-IN" sz="2800" b="0" strike="noStrike" spc="-89">
                <a:solidFill>
                  <a:srgbClr val="000000"/>
                </a:solidFill>
                <a:latin typeface="Arial"/>
                <a:ea typeface="DejaVu Sans"/>
              </a:rPr>
              <a:t> </a:t>
            </a:r>
            <a:r>
              <a:rPr lang="en-IN" sz="2800" b="0" strike="noStrike" spc="-1">
                <a:solidFill>
                  <a:srgbClr val="000000"/>
                </a:solidFill>
                <a:latin typeface="Arial"/>
                <a:ea typeface="DejaVu Sans"/>
              </a:rPr>
              <a:t>controls</a:t>
            </a:r>
            <a:endParaRPr lang="en-IN" sz="2800" b="0" strike="noStrike" spc="-1">
              <a:latin typeface="Arial"/>
            </a:endParaRPr>
          </a:p>
        </p:txBody>
      </p:sp>
      <p:sp>
        <p:nvSpPr>
          <p:cNvPr id="463"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F35412C1-694D-458A-9CEA-84600A6E93C9}" type="slidenum">
              <a:rPr lang="en-IN" sz="1800" b="0" strike="noStrike" spc="-1">
                <a:solidFill>
                  <a:srgbClr val="B2B2B2"/>
                </a:solidFill>
                <a:latin typeface="Calibri"/>
                <a:ea typeface="DejaVu Sans"/>
              </a:rPr>
              <a:t>58</a:t>
            </a:fld>
            <a:endParaRPr lang="en-IN" sz="1800" b="0" strike="noStrike" spc="-1">
              <a:latin typeface="Arial"/>
            </a:endParaRPr>
          </a:p>
        </p:txBody>
      </p:sp>
      <p:pic>
        <p:nvPicPr>
          <p:cNvPr id="464" name="Picture 2"/>
          <p:cNvPicPr/>
          <p:nvPr/>
        </p:nvPicPr>
        <p:blipFill>
          <a:blip r:embed="rId2"/>
          <a:stretch/>
        </p:blipFill>
        <p:spPr>
          <a:xfrm>
            <a:off x="821196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CustomShape 1"/>
          <p:cNvSpPr/>
          <p:nvPr/>
        </p:nvSpPr>
        <p:spPr>
          <a:xfrm>
            <a:off x="228600" y="228600"/>
            <a:ext cx="8761680" cy="64756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466" name="CustomShape 2"/>
          <p:cNvSpPr/>
          <p:nvPr/>
        </p:nvSpPr>
        <p:spPr>
          <a:xfrm>
            <a:off x="222120" y="222120"/>
            <a:ext cx="8774280" cy="6488280"/>
          </a:xfrm>
          <a:custGeom>
            <a:avLst/>
            <a:gdLst/>
            <a:ahLst/>
            <a:cxnLst/>
            <a:rect l="l" t="t" r="r" b="b"/>
            <a:pathLst>
              <a:path w="8775700" h="6489700">
                <a:moveTo>
                  <a:pt x="0" y="6489700"/>
                </a:moveTo>
                <a:lnTo>
                  <a:pt x="8775700" y="6489700"/>
                </a:lnTo>
                <a:lnTo>
                  <a:pt x="8775700" y="0"/>
                </a:lnTo>
                <a:lnTo>
                  <a:pt x="0" y="0"/>
                </a:lnTo>
                <a:lnTo>
                  <a:pt x="0" y="6489700"/>
                </a:lnTo>
                <a:close/>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467" name="CustomShape 3"/>
          <p:cNvSpPr/>
          <p:nvPr/>
        </p:nvSpPr>
        <p:spPr>
          <a:xfrm>
            <a:off x="2743200" y="1143000"/>
            <a:ext cx="4062600" cy="1158120"/>
          </a:xfrm>
          <a:prstGeom prst="rect">
            <a:avLst/>
          </a:prstGeom>
          <a:noFill/>
          <a:ln w="12600">
            <a:solidFill>
              <a:srgbClr val="C00000"/>
            </a:solidFill>
            <a:round/>
          </a:ln>
        </p:spPr>
        <p:style>
          <a:lnRef idx="0">
            <a:scrgbClr r="0" g="0" b="0"/>
          </a:lnRef>
          <a:fillRef idx="0">
            <a:scrgbClr r="0" g="0" b="0"/>
          </a:fillRef>
          <a:effectRef idx="0">
            <a:scrgbClr r="0" g="0" b="0"/>
          </a:effectRef>
          <a:fontRef idx="minor"/>
        </p:style>
        <p:txBody>
          <a:bodyPr lIns="0" tIns="14040" rIns="0" bIns="0"/>
          <a:lstStyle/>
          <a:p>
            <a:pPr marL="85680">
              <a:lnSpc>
                <a:spcPct val="100000"/>
              </a:lnSpc>
              <a:spcBef>
                <a:spcPts val="111"/>
              </a:spcBef>
            </a:pPr>
            <a:r>
              <a:rPr lang="en-IN" sz="3200" b="0" strike="noStrike" spc="-43">
                <a:solidFill>
                  <a:srgbClr val="000000"/>
                </a:solidFill>
                <a:latin typeface="Calibri"/>
                <a:ea typeface="DejaVu Sans"/>
              </a:rPr>
              <a:t>Two </a:t>
            </a:r>
            <a:r>
              <a:rPr lang="en-IN" sz="3200" b="0" strike="noStrike" spc="-1">
                <a:solidFill>
                  <a:srgbClr val="000000"/>
                </a:solidFill>
                <a:latin typeface="Calibri"/>
                <a:ea typeface="DejaVu Sans"/>
              </a:rPr>
              <a:t>lane </a:t>
            </a:r>
            <a:r>
              <a:rPr lang="en-IN" sz="3200" b="0" strike="noStrike" spc="-9">
                <a:solidFill>
                  <a:srgbClr val="000000"/>
                </a:solidFill>
                <a:latin typeface="Calibri"/>
                <a:ea typeface="DejaVu Sans"/>
              </a:rPr>
              <a:t>two-way</a:t>
            </a:r>
            <a:r>
              <a:rPr lang="en-IN" sz="3200" b="0" strike="noStrike" spc="-41">
                <a:solidFill>
                  <a:srgbClr val="000000"/>
                </a:solidFill>
                <a:latin typeface="Calibri"/>
                <a:ea typeface="DejaVu Sans"/>
              </a:rPr>
              <a:t> </a:t>
            </a:r>
            <a:r>
              <a:rPr lang="en-IN" sz="3200" b="0" strike="noStrike" spc="-4">
                <a:solidFill>
                  <a:srgbClr val="000000"/>
                </a:solidFill>
                <a:latin typeface="Calibri"/>
                <a:ea typeface="DejaVu Sans"/>
              </a:rPr>
              <a:t>road</a:t>
            </a:r>
            <a:endParaRPr lang="en-IN" sz="3200" b="0" strike="noStrike" spc="-1">
              <a:latin typeface="Arial"/>
            </a:endParaRPr>
          </a:p>
        </p:txBody>
      </p:sp>
      <p:sp>
        <p:nvSpPr>
          <p:cNvPr id="468" name="CustomShape 4"/>
          <p:cNvSpPr/>
          <p:nvPr/>
        </p:nvSpPr>
        <p:spPr>
          <a:xfrm>
            <a:off x="1219320" y="2743200"/>
            <a:ext cx="2665440" cy="912960"/>
          </a:xfrm>
          <a:custGeom>
            <a:avLst/>
            <a:gdLst/>
            <a:ahLst/>
            <a:cxnLst/>
            <a:rect l="l" t="t" r="r" b="b"/>
            <a:pathLst>
              <a:path w="2667000" h="914400">
                <a:moveTo>
                  <a:pt x="1333500" y="0"/>
                </a:moveTo>
                <a:lnTo>
                  <a:pt x="1264878" y="594"/>
                </a:lnTo>
                <a:lnTo>
                  <a:pt x="1197157" y="2360"/>
                </a:lnTo>
                <a:lnTo>
                  <a:pt x="1130420" y="5268"/>
                </a:lnTo>
                <a:lnTo>
                  <a:pt x="1064752" y="9289"/>
                </a:lnTo>
                <a:lnTo>
                  <a:pt x="1000237" y="14395"/>
                </a:lnTo>
                <a:lnTo>
                  <a:pt x="936957" y="20557"/>
                </a:lnTo>
                <a:lnTo>
                  <a:pt x="874997" y="27745"/>
                </a:lnTo>
                <a:lnTo>
                  <a:pt x="814441" y="35933"/>
                </a:lnTo>
                <a:lnTo>
                  <a:pt x="755372" y="45089"/>
                </a:lnTo>
                <a:lnTo>
                  <a:pt x="697874" y="55187"/>
                </a:lnTo>
                <a:lnTo>
                  <a:pt x="642031" y="66197"/>
                </a:lnTo>
                <a:lnTo>
                  <a:pt x="587926" y="78090"/>
                </a:lnTo>
                <a:lnTo>
                  <a:pt x="535645" y="90837"/>
                </a:lnTo>
                <a:lnTo>
                  <a:pt x="485269" y="104411"/>
                </a:lnTo>
                <a:lnTo>
                  <a:pt x="436884" y="118782"/>
                </a:lnTo>
                <a:lnTo>
                  <a:pt x="390572" y="133921"/>
                </a:lnTo>
                <a:lnTo>
                  <a:pt x="346418" y="149800"/>
                </a:lnTo>
                <a:lnTo>
                  <a:pt x="304506" y="166390"/>
                </a:lnTo>
                <a:lnTo>
                  <a:pt x="264918" y="183662"/>
                </a:lnTo>
                <a:lnTo>
                  <a:pt x="227740" y="201587"/>
                </a:lnTo>
                <a:lnTo>
                  <a:pt x="193054" y="220137"/>
                </a:lnTo>
                <a:lnTo>
                  <a:pt x="131497" y="258997"/>
                </a:lnTo>
                <a:lnTo>
                  <a:pt x="80916" y="300010"/>
                </a:lnTo>
                <a:lnTo>
                  <a:pt x="41982" y="342948"/>
                </a:lnTo>
                <a:lnTo>
                  <a:pt x="15364" y="387579"/>
                </a:lnTo>
                <a:lnTo>
                  <a:pt x="1735" y="433675"/>
                </a:lnTo>
                <a:lnTo>
                  <a:pt x="0" y="457200"/>
                </a:lnTo>
                <a:lnTo>
                  <a:pt x="1735" y="480724"/>
                </a:lnTo>
                <a:lnTo>
                  <a:pt x="15364" y="526820"/>
                </a:lnTo>
                <a:lnTo>
                  <a:pt x="41982" y="571451"/>
                </a:lnTo>
                <a:lnTo>
                  <a:pt x="80916" y="614389"/>
                </a:lnTo>
                <a:lnTo>
                  <a:pt x="131497" y="655402"/>
                </a:lnTo>
                <a:lnTo>
                  <a:pt x="193054" y="694262"/>
                </a:lnTo>
                <a:lnTo>
                  <a:pt x="227740" y="712812"/>
                </a:lnTo>
                <a:lnTo>
                  <a:pt x="264918" y="730737"/>
                </a:lnTo>
                <a:lnTo>
                  <a:pt x="304506" y="748009"/>
                </a:lnTo>
                <a:lnTo>
                  <a:pt x="346418" y="764599"/>
                </a:lnTo>
                <a:lnTo>
                  <a:pt x="390572" y="780478"/>
                </a:lnTo>
                <a:lnTo>
                  <a:pt x="436884" y="795617"/>
                </a:lnTo>
                <a:lnTo>
                  <a:pt x="485269" y="809988"/>
                </a:lnTo>
                <a:lnTo>
                  <a:pt x="535645" y="823562"/>
                </a:lnTo>
                <a:lnTo>
                  <a:pt x="587926" y="836309"/>
                </a:lnTo>
                <a:lnTo>
                  <a:pt x="642031" y="848202"/>
                </a:lnTo>
                <a:lnTo>
                  <a:pt x="697874" y="859212"/>
                </a:lnTo>
                <a:lnTo>
                  <a:pt x="755372" y="869310"/>
                </a:lnTo>
                <a:lnTo>
                  <a:pt x="814441" y="878466"/>
                </a:lnTo>
                <a:lnTo>
                  <a:pt x="874997" y="886654"/>
                </a:lnTo>
                <a:lnTo>
                  <a:pt x="936957" y="893842"/>
                </a:lnTo>
                <a:lnTo>
                  <a:pt x="1000237" y="900004"/>
                </a:lnTo>
                <a:lnTo>
                  <a:pt x="1064752" y="905110"/>
                </a:lnTo>
                <a:lnTo>
                  <a:pt x="1130420" y="909131"/>
                </a:lnTo>
                <a:lnTo>
                  <a:pt x="1197157" y="912039"/>
                </a:lnTo>
                <a:lnTo>
                  <a:pt x="1264878" y="913805"/>
                </a:lnTo>
                <a:lnTo>
                  <a:pt x="1333500" y="914400"/>
                </a:lnTo>
                <a:lnTo>
                  <a:pt x="1402121" y="913805"/>
                </a:lnTo>
                <a:lnTo>
                  <a:pt x="1469842" y="912039"/>
                </a:lnTo>
                <a:lnTo>
                  <a:pt x="1536579" y="909131"/>
                </a:lnTo>
                <a:lnTo>
                  <a:pt x="1602247" y="905110"/>
                </a:lnTo>
                <a:lnTo>
                  <a:pt x="1666762" y="900004"/>
                </a:lnTo>
                <a:lnTo>
                  <a:pt x="1730042" y="893842"/>
                </a:lnTo>
                <a:lnTo>
                  <a:pt x="1792002" y="886654"/>
                </a:lnTo>
                <a:lnTo>
                  <a:pt x="1852558" y="878466"/>
                </a:lnTo>
                <a:lnTo>
                  <a:pt x="1911627" y="869310"/>
                </a:lnTo>
                <a:lnTo>
                  <a:pt x="1969125" y="859212"/>
                </a:lnTo>
                <a:lnTo>
                  <a:pt x="2024968" y="848202"/>
                </a:lnTo>
                <a:lnTo>
                  <a:pt x="2079073" y="836309"/>
                </a:lnTo>
                <a:lnTo>
                  <a:pt x="2131354" y="823562"/>
                </a:lnTo>
                <a:lnTo>
                  <a:pt x="2181730" y="809988"/>
                </a:lnTo>
                <a:lnTo>
                  <a:pt x="2230115" y="795617"/>
                </a:lnTo>
                <a:lnTo>
                  <a:pt x="2276427" y="780478"/>
                </a:lnTo>
                <a:lnTo>
                  <a:pt x="2320581" y="764599"/>
                </a:lnTo>
                <a:lnTo>
                  <a:pt x="2362493" y="748009"/>
                </a:lnTo>
                <a:lnTo>
                  <a:pt x="2402081" y="730737"/>
                </a:lnTo>
                <a:lnTo>
                  <a:pt x="2439259" y="712812"/>
                </a:lnTo>
                <a:lnTo>
                  <a:pt x="2473945" y="694262"/>
                </a:lnTo>
                <a:lnTo>
                  <a:pt x="2535502" y="655402"/>
                </a:lnTo>
                <a:lnTo>
                  <a:pt x="2586083" y="614389"/>
                </a:lnTo>
                <a:lnTo>
                  <a:pt x="2625017" y="571451"/>
                </a:lnTo>
                <a:lnTo>
                  <a:pt x="2651635" y="526820"/>
                </a:lnTo>
                <a:lnTo>
                  <a:pt x="2665264" y="480724"/>
                </a:lnTo>
                <a:lnTo>
                  <a:pt x="2667000" y="457200"/>
                </a:lnTo>
                <a:lnTo>
                  <a:pt x="2665264" y="433675"/>
                </a:lnTo>
                <a:lnTo>
                  <a:pt x="2651635" y="387579"/>
                </a:lnTo>
                <a:lnTo>
                  <a:pt x="2625017" y="342948"/>
                </a:lnTo>
                <a:lnTo>
                  <a:pt x="2586083" y="300010"/>
                </a:lnTo>
                <a:lnTo>
                  <a:pt x="2535502" y="258997"/>
                </a:lnTo>
                <a:lnTo>
                  <a:pt x="2473945" y="220137"/>
                </a:lnTo>
                <a:lnTo>
                  <a:pt x="2439259" y="201587"/>
                </a:lnTo>
                <a:lnTo>
                  <a:pt x="2402081" y="183662"/>
                </a:lnTo>
                <a:lnTo>
                  <a:pt x="2362493" y="166390"/>
                </a:lnTo>
                <a:lnTo>
                  <a:pt x="2320581" y="149800"/>
                </a:lnTo>
                <a:lnTo>
                  <a:pt x="2276427" y="133921"/>
                </a:lnTo>
                <a:lnTo>
                  <a:pt x="2230115" y="118782"/>
                </a:lnTo>
                <a:lnTo>
                  <a:pt x="2181730" y="104411"/>
                </a:lnTo>
                <a:lnTo>
                  <a:pt x="2131354" y="90837"/>
                </a:lnTo>
                <a:lnTo>
                  <a:pt x="2079073" y="78090"/>
                </a:lnTo>
                <a:lnTo>
                  <a:pt x="2024968" y="66197"/>
                </a:lnTo>
                <a:lnTo>
                  <a:pt x="1969125" y="55187"/>
                </a:lnTo>
                <a:lnTo>
                  <a:pt x="1911627" y="45089"/>
                </a:lnTo>
                <a:lnTo>
                  <a:pt x="1852558" y="35933"/>
                </a:lnTo>
                <a:lnTo>
                  <a:pt x="1792002" y="27745"/>
                </a:lnTo>
                <a:lnTo>
                  <a:pt x="1730042" y="20557"/>
                </a:lnTo>
                <a:lnTo>
                  <a:pt x="1666762" y="14395"/>
                </a:lnTo>
                <a:lnTo>
                  <a:pt x="1602247" y="9289"/>
                </a:lnTo>
                <a:lnTo>
                  <a:pt x="1536579" y="5268"/>
                </a:lnTo>
                <a:lnTo>
                  <a:pt x="1469842" y="2360"/>
                </a:lnTo>
                <a:lnTo>
                  <a:pt x="1402121" y="594"/>
                </a:lnTo>
                <a:lnTo>
                  <a:pt x="1333500" y="0"/>
                </a:lnTo>
                <a:close/>
              </a:path>
            </a:pathLst>
          </a:custGeom>
          <a:solidFill>
            <a:srgbClr val="4F81BC"/>
          </a:solidFill>
          <a:ln>
            <a:noFill/>
          </a:ln>
        </p:spPr>
        <p:style>
          <a:lnRef idx="0">
            <a:scrgbClr r="0" g="0" b="0"/>
          </a:lnRef>
          <a:fillRef idx="0">
            <a:scrgbClr r="0" g="0" b="0"/>
          </a:fillRef>
          <a:effectRef idx="0">
            <a:scrgbClr r="0" g="0" b="0"/>
          </a:effectRef>
          <a:fontRef idx="minor"/>
        </p:style>
      </p:sp>
      <p:sp>
        <p:nvSpPr>
          <p:cNvPr id="469" name="CustomShape 5"/>
          <p:cNvSpPr/>
          <p:nvPr/>
        </p:nvSpPr>
        <p:spPr>
          <a:xfrm>
            <a:off x="1219320" y="2743200"/>
            <a:ext cx="2665440" cy="912960"/>
          </a:xfrm>
          <a:custGeom>
            <a:avLst/>
            <a:gdLst/>
            <a:ahLst/>
            <a:cxnLst/>
            <a:rect l="l" t="t" r="r" b="b"/>
            <a:pathLst>
              <a:path w="2667000" h="914400">
                <a:moveTo>
                  <a:pt x="0" y="457200"/>
                </a:moveTo>
                <a:lnTo>
                  <a:pt x="6884" y="410458"/>
                </a:lnTo>
                <a:lnTo>
                  <a:pt x="27091" y="365066"/>
                </a:lnTo>
                <a:lnTo>
                  <a:pt x="59951" y="321253"/>
                </a:lnTo>
                <a:lnTo>
                  <a:pt x="104792" y="279249"/>
                </a:lnTo>
                <a:lnTo>
                  <a:pt x="160945" y="239283"/>
                </a:lnTo>
                <a:lnTo>
                  <a:pt x="227740" y="201587"/>
                </a:lnTo>
                <a:lnTo>
                  <a:pt x="264918" y="183662"/>
                </a:lnTo>
                <a:lnTo>
                  <a:pt x="304506" y="166390"/>
                </a:lnTo>
                <a:lnTo>
                  <a:pt x="346418" y="149800"/>
                </a:lnTo>
                <a:lnTo>
                  <a:pt x="390572" y="133921"/>
                </a:lnTo>
                <a:lnTo>
                  <a:pt x="436884" y="118782"/>
                </a:lnTo>
                <a:lnTo>
                  <a:pt x="485269" y="104411"/>
                </a:lnTo>
                <a:lnTo>
                  <a:pt x="535645" y="90837"/>
                </a:lnTo>
                <a:lnTo>
                  <a:pt x="587926" y="78090"/>
                </a:lnTo>
                <a:lnTo>
                  <a:pt x="642031" y="66197"/>
                </a:lnTo>
                <a:lnTo>
                  <a:pt x="697874" y="55187"/>
                </a:lnTo>
                <a:lnTo>
                  <a:pt x="755372" y="45089"/>
                </a:lnTo>
                <a:lnTo>
                  <a:pt x="814441" y="35933"/>
                </a:lnTo>
                <a:lnTo>
                  <a:pt x="874997" y="27745"/>
                </a:lnTo>
                <a:lnTo>
                  <a:pt x="936957" y="20557"/>
                </a:lnTo>
                <a:lnTo>
                  <a:pt x="1000237" y="14395"/>
                </a:lnTo>
                <a:lnTo>
                  <a:pt x="1064752" y="9289"/>
                </a:lnTo>
                <a:lnTo>
                  <a:pt x="1130420" y="5268"/>
                </a:lnTo>
                <a:lnTo>
                  <a:pt x="1197157" y="2360"/>
                </a:lnTo>
                <a:lnTo>
                  <a:pt x="1264878" y="594"/>
                </a:lnTo>
                <a:lnTo>
                  <a:pt x="1333500" y="0"/>
                </a:lnTo>
                <a:lnTo>
                  <a:pt x="1402121" y="594"/>
                </a:lnTo>
                <a:lnTo>
                  <a:pt x="1469842" y="2360"/>
                </a:lnTo>
                <a:lnTo>
                  <a:pt x="1536579" y="5268"/>
                </a:lnTo>
                <a:lnTo>
                  <a:pt x="1602247" y="9289"/>
                </a:lnTo>
                <a:lnTo>
                  <a:pt x="1666762" y="14395"/>
                </a:lnTo>
                <a:lnTo>
                  <a:pt x="1730042" y="20557"/>
                </a:lnTo>
                <a:lnTo>
                  <a:pt x="1792002" y="27745"/>
                </a:lnTo>
                <a:lnTo>
                  <a:pt x="1852558" y="35933"/>
                </a:lnTo>
                <a:lnTo>
                  <a:pt x="1911627" y="45089"/>
                </a:lnTo>
                <a:lnTo>
                  <a:pt x="1969125" y="55187"/>
                </a:lnTo>
                <a:lnTo>
                  <a:pt x="2024968" y="66197"/>
                </a:lnTo>
                <a:lnTo>
                  <a:pt x="2079073" y="78090"/>
                </a:lnTo>
                <a:lnTo>
                  <a:pt x="2131354" y="90837"/>
                </a:lnTo>
                <a:lnTo>
                  <a:pt x="2181730" y="104411"/>
                </a:lnTo>
                <a:lnTo>
                  <a:pt x="2230115" y="118782"/>
                </a:lnTo>
                <a:lnTo>
                  <a:pt x="2276427" y="133921"/>
                </a:lnTo>
                <a:lnTo>
                  <a:pt x="2320581" y="149800"/>
                </a:lnTo>
                <a:lnTo>
                  <a:pt x="2362493" y="166390"/>
                </a:lnTo>
                <a:lnTo>
                  <a:pt x="2402081" y="183662"/>
                </a:lnTo>
                <a:lnTo>
                  <a:pt x="2439259" y="201587"/>
                </a:lnTo>
                <a:lnTo>
                  <a:pt x="2473945" y="220137"/>
                </a:lnTo>
                <a:lnTo>
                  <a:pt x="2535502" y="258997"/>
                </a:lnTo>
                <a:lnTo>
                  <a:pt x="2586083" y="300010"/>
                </a:lnTo>
                <a:lnTo>
                  <a:pt x="2625017" y="342948"/>
                </a:lnTo>
                <a:lnTo>
                  <a:pt x="2651635" y="387579"/>
                </a:lnTo>
                <a:lnTo>
                  <a:pt x="2665264" y="433675"/>
                </a:lnTo>
                <a:lnTo>
                  <a:pt x="2667000" y="457200"/>
                </a:lnTo>
                <a:lnTo>
                  <a:pt x="2665264" y="480724"/>
                </a:lnTo>
                <a:lnTo>
                  <a:pt x="2660115" y="503941"/>
                </a:lnTo>
                <a:lnTo>
                  <a:pt x="2639908" y="549333"/>
                </a:lnTo>
                <a:lnTo>
                  <a:pt x="2607048" y="593146"/>
                </a:lnTo>
                <a:lnTo>
                  <a:pt x="2562207" y="635150"/>
                </a:lnTo>
                <a:lnTo>
                  <a:pt x="2506054" y="675116"/>
                </a:lnTo>
                <a:lnTo>
                  <a:pt x="2439259" y="712812"/>
                </a:lnTo>
                <a:lnTo>
                  <a:pt x="2402081" y="730737"/>
                </a:lnTo>
                <a:lnTo>
                  <a:pt x="2362493" y="748009"/>
                </a:lnTo>
                <a:lnTo>
                  <a:pt x="2320581" y="764599"/>
                </a:lnTo>
                <a:lnTo>
                  <a:pt x="2276427" y="780478"/>
                </a:lnTo>
                <a:lnTo>
                  <a:pt x="2230115" y="795617"/>
                </a:lnTo>
                <a:lnTo>
                  <a:pt x="2181730" y="809988"/>
                </a:lnTo>
                <a:lnTo>
                  <a:pt x="2131354" y="823562"/>
                </a:lnTo>
                <a:lnTo>
                  <a:pt x="2079073" y="836309"/>
                </a:lnTo>
                <a:lnTo>
                  <a:pt x="2024968" y="848202"/>
                </a:lnTo>
                <a:lnTo>
                  <a:pt x="1969125" y="859212"/>
                </a:lnTo>
                <a:lnTo>
                  <a:pt x="1911627" y="869310"/>
                </a:lnTo>
                <a:lnTo>
                  <a:pt x="1852558" y="878466"/>
                </a:lnTo>
                <a:lnTo>
                  <a:pt x="1792002" y="886654"/>
                </a:lnTo>
                <a:lnTo>
                  <a:pt x="1730042" y="893842"/>
                </a:lnTo>
                <a:lnTo>
                  <a:pt x="1666762" y="900004"/>
                </a:lnTo>
                <a:lnTo>
                  <a:pt x="1602247" y="905110"/>
                </a:lnTo>
                <a:lnTo>
                  <a:pt x="1536579" y="909131"/>
                </a:lnTo>
                <a:lnTo>
                  <a:pt x="1469842" y="912039"/>
                </a:lnTo>
                <a:lnTo>
                  <a:pt x="1402121" y="913805"/>
                </a:lnTo>
                <a:lnTo>
                  <a:pt x="1333500" y="914400"/>
                </a:lnTo>
                <a:lnTo>
                  <a:pt x="1264878" y="913805"/>
                </a:lnTo>
                <a:lnTo>
                  <a:pt x="1197157" y="912039"/>
                </a:lnTo>
                <a:lnTo>
                  <a:pt x="1130420" y="909131"/>
                </a:lnTo>
                <a:lnTo>
                  <a:pt x="1064752" y="905110"/>
                </a:lnTo>
                <a:lnTo>
                  <a:pt x="1000237" y="900004"/>
                </a:lnTo>
                <a:lnTo>
                  <a:pt x="936957" y="893842"/>
                </a:lnTo>
                <a:lnTo>
                  <a:pt x="874997" y="886654"/>
                </a:lnTo>
                <a:lnTo>
                  <a:pt x="814441" y="878466"/>
                </a:lnTo>
                <a:lnTo>
                  <a:pt x="755372" y="869310"/>
                </a:lnTo>
                <a:lnTo>
                  <a:pt x="697874" y="859212"/>
                </a:lnTo>
                <a:lnTo>
                  <a:pt x="642031" y="848202"/>
                </a:lnTo>
                <a:lnTo>
                  <a:pt x="587926" y="836309"/>
                </a:lnTo>
                <a:lnTo>
                  <a:pt x="535645" y="823562"/>
                </a:lnTo>
                <a:lnTo>
                  <a:pt x="485269" y="809988"/>
                </a:lnTo>
                <a:lnTo>
                  <a:pt x="436884" y="795617"/>
                </a:lnTo>
                <a:lnTo>
                  <a:pt x="390572" y="780478"/>
                </a:lnTo>
                <a:lnTo>
                  <a:pt x="346418" y="764599"/>
                </a:lnTo>
                <a:lnTo>
                  <a:pt x="304506" y="748009"/>
                </a:lnTo>
                <a:lnTo>
                  <a:pt x="264918" y="730737"/>
                </a:lnTo>
                <a:lnTo>
                  <a:pt x="227740" y="712812"/>
                </a:lnTo>
                <a:lnTo>
                  <a:pt x="193054" y="694262"/>
                </a:lnTo>
                <a:lnTo>
                  <a:pt x="131497" y="655402"/>
                </a:lnTo>
                <a:lnTo>
                  <a:pt x="80916" y="614389"/>
                </a:lnTo>
                <a:lnTo>
                  <a:pt x="41982" y="571451"/>
                </a:lnTo>
                <a:lnTo>
                  <a:pt x="15364" y="526820"/>
                </a:lnTo>
                <a:lnTo>
                  <a:pt x="1735" y="480724"/>
                </a:lnTo>
                <a:lnTo>
                  <a:pt x="0" y="457200"/>
                </a:lnTo>
                <a:close/>
              </a:path>
            </a:pathLst>
          </a:custGeom>
          <a:noFill/>
          <a:ln w="25560">
            <a:solidFill>
              <a:srgbClr val="C00000"/>
            </a:solidFill>
            <a:round/>
          </a:ln>
        </p:spPr>
        <p:style>
          <a:lnRef idx="0">
            <a:scrgbClr r="0" g="0" b="0"/>
          </a:lnRef>
          <a:fillRef idx="0">
            <a:scrgbClr r="0" g="0" b="0"/>
          </a:fillRef>
          <a:effectRef idx="0">
            <a:scrgbClr r="0" g="0" b="0"/>
          </a:effectRef>
          <a:fontRef idx="minor"/>
        </p:style>
      </p:sp>
      <p:sp>
        <p:nvSpPr>
          <p:cNvPr id="470" name="CustomShape 6"/>
          <p:cNvSpPr/>
          <p:nvPr/>
        </p:nvSpPr>
        <p:spPr>
          <a:xfrm>
            <a:off x="1796400" y="2998440"/>
            <a:ext cx="1513080" cy="730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400" b="0" strike="noStrike" spc="-9">
                <a:solidFill>
                  <a:srgbClr val="FFFFFF"/>
                </a:solidFill>
                <a:latin typeface="Calibri"/>
                <a:ea typeface="DejaVu Sans"/>
              </a:rPr>
              <a:t>c</a:t>
            </a:r>
            <a:r>
              <a:rPr lang="en-IN" sz="2400" b="0" strike="noStrike" spc="-1">
                <a:solidFill>
                  <a:srgbClr val="FFFFFF"/>
                </a:solidFill>
                <a:latin typeface="Calibri"/>
                <a:ea typeface="DejaVu Sans"/>
              </a:rPr>
              <a:t>arria</a:t>
            </a:r>
            <a:r>
              <a:rPr lang="en-IN" sz="2400" b="0" strike="noStrike" spc="-15">
                <a:solidFill>
                  <a:srgbClr val="FFFFFF"/>
                </a:solidFill>
                <a:latin typeface="Calibri"/>
                <a:ea typeface="DejaVu Sans"/>
              </a:rPr>
              <a:t>g</a:t>
            </a:r>
            <a:r>
              <a:rPr lang="en-IN" sz="2400" b="0" strike="noStrike" spc="-1">
                <a:solidFill>
                  <a:srgbClr val="FFFFFF"/>
                </a:solidFill>
                <a:latin typeface="Calibri"/>
                <a:ea typeface="DejaVu Sans"/>
              </a:rPr>
              <a:t>e</a:t>
            </a:r>
            <a:r>
              <a:rPr lang="en-IN" sz="2400" b="0" strike="noStrike" spc="-21">
                <a:solidFill>
                  <a:srgbClr val="FFFFFF"/>
                </a:solidFill>
                <a:latin typeface="Calibri"/>
                <a:ea typeface="DejaVu Sans"/>
              </a:rPr>
              <a:t>w</a:t>
            </a:r>
            <a:r>
              <a:rPr lang="en-IN" sz="2400" b="0" strike="noStrike" spc="-35">
                <a:solidFill>
                  <a:srgbClr val="FFFFFF"/>
                </a:solidFill>
                <a:latin typeface="Calibri"/>
                <a:ea typeface="DejaVu Sans"/>
              </a:rPr>
              <a:t>a</a:t>
            </a:r>
            <a:r>
              <a:rPr lang="en-IN" sz="2400" b="0" strike="noStrike" spc="-1">
                <a:solidFill>
                  <a:srgbClr val="FFFFFF"/>
                </a:solidFill>
                <a:latin typeface="Calibri"/>
                <a:ea typeface="DejaVu Sans"/>
              </a:rPr>
              <a:t>y</a:t>
            </a:r>
            <a:endParaRPr lang="en-IN" sz="2400" b="0" strike="noStrike" spc="-1">
              <a:latin typeface="Arial"/>
            </a:endParaRPr>
          </a:p>
        </p:txBody>
      </p:sp>
      <p:sp>
        <p:nvSpPr>
          <p:cNvPr id="471" name="CustomShape 7"/>
          <p:cNvSpPr/>
          <p:nvPr/>
        </p:nvSpPr>
        <p:spPr>
          <a:xfrm>
            <a:off x="2438280" y="5205960"/>
            <a:ext cx="5637240" cy="102240"/>
          </a:xfrm>
          <a:custGeom>
            <a:avLst/>
            <a:gdLst/>
            <a:ahLst/>
            <a:cxnLst/>
            <a:rect l="l" t="t" r="r" b="b"/>
            <a:pathLst>
              <a:path w="5638800" h="103504">
                <a:moveTo>
                  <a:pt x="88645" y="0"/>
                </a:moveTo>
                <a:lnTo>
                  <a:pt x="0" y="51688"/>
                </a:lnTo>
                <a:lnTo>
                  <a:pt x="88645" y="103377"/>
                </a:lnTo>
                <a:lnTo>
                  <a:pt x="92456" y="102361"/>
                </a:lnTo>
                <a:lnTo>
                  <a:pt x="96012" y="96265"/>
                </a:lnTo>
                <a:lnTo>
                  <a:pt x="94995" y="92455"/>
                </a:lnTo>
                <a:lnTo>
                  <a:pt x="35995" y="58038"/>
                </a:lnTo>
                <a:lnTo>
                  <a:pt x="12573" y="58038"/>
                </a:lnTo>
                <a:lnTo>
                  <a:pt x="12573" y="45338"/>
                </a:lnTo>
                <a:lnTo>
                  <a:pt x="35995" y="45338"/>
                </a:lnTo>
                <a:lnTo>
                  <a:pt x="94995" y="10921"/>
                </a:lnTo>
                <a:lnTo>
                  <a:pt x="96012" y="7112"/>
                </a:lnTo>
                <a:lnTo>
                  <a:pt x="92456" y="1015"/>
                </a:lnTo>
                <a:lnTo>
                  <a:pt x="88645" y="0"/>
                </a:lnTo>
                <a:close/>
                <a:moveTo>
                  <a:pt x="5613690" y="51688"/>
                </a:moveTo>
                <a:lnTo>
                  <a:pt x="5543804" y="92455"/>
                </a:lnTo>
                <a:lnTo>
                  <a:pt x="5542788" y="96265"/>
                </a:lnTo>
                <a:lnTo>
                  <a:pt x="5546344" y="102361"/>
                </a:lnTo>
                <a:lnTo>
                  <a:pt x="5550154" y="103377"/>
                </a:lnTo>
                <a:lnTo>
                  <a:pt x="5627909" y="58038"/>
                </a:lnTo>
                <a:lnTo>
                  <a:pt x="5626354" y="58038"/>
                </a:lnTo>
                <a:lnTo>
                  <a:pt x="5626354" y="57150"/>
                </a:lnTo>
                <a:lnTo>
                  <a:pt x="5623052" y="57150"/>
                </a:lnTo>
                <a:lnTo>
                  <a:pt x="5613690" y="51688"/>
                </a:lnTo>
                <a:close/>
                <a:moveTo>
                  <a:pt x="35995" y="45338"/>
                </a:moveTo>
                <a:lnTo>
                  <a:pt x="12573" y="45338"/>
                </a:lnTo>
                <a:lnTo>
                  <a:pt x="12573" y="58038"/>
                </a:lnTo>
                <a:lnTo>
                  <a:pt x="35995" y="58038"/>
                </a:lnTo>
                <a:lnTo>
                  <a:pt x="34471" y="57150"/>
                </a:lnTo>
                <a:lnTo>
                  <a:pt x="15748" y="57150"/>
                </a:lnTo>
                <a:lnTo>
                  <a:pt x="15748" y="46227"/>
                </a:lnTo>
                <a:lnTo>
                  <a:pt x="34471" y="46227"/>
                </a:lnTo>
                <a:lnTo>
                  <a:pt x="35995" y="45338"/>
                </a:lnTo>
                <a:close/>
                <a:moveTo>
                  <a:pt x="5602804" y="45338"/>
                </a:moveTo>
                <a:lnTo>
                  <a:pt x="35995" y="45338"/>
                </a:lnTo>
                <a:lnTo>
                  <a:pt x="25109" y="51688"/>
                </a:lnTo>
                <a:lnTo>
                  <a:pt x="35995" y="58038"/>
                </a:lnTo>
                <a:lnTo>
                  <a:pt x="5602804" y="58038"/>
                </a:lnTo>
                <a:lnTo>
                  <a:pt x="5613690" y="51688"/>
                </a:lnTo>
                <a:lnTo>
                  <a:pt x="5602804" y="45338"/>
                </a:lnTo>
                <a:close/>
                <a:moveTo>
                  <a:pt x="5627909" y="45338"/>
                </a:moveTo>
                <a:lnTo>
                  <a:pt x="5626354" y="45338"/>
                </a:lnTo>
                <a:lnTo>
                  <a:pt x="5626354" y="58038"/>
                </a:lnTo>
                <a:lnTo>
                  <a:pt x="5627909" y="58038"/>
                </a:lnTo>
                <a:lnTo>
                  <a:pt x="5638800" y="51688"/>
                </a:lnTo>
                <a:lnTo>
                  <a:pt x="5627909" y="45338"/>
                </a:lnTo>
                <a:close/>
                <a:moveTo>
                  <a:pt x="15748" y="46227"/>
                </a:moveTo>
                <a:lnTo>
                  <a:pt x="15748" y="57150"/>
                </a:lnTo>
                <a:lnTo>
                  <a:pt x="25109" y="51688"/>
                </a:lnTo>
                <a:lnTo>
                  <a:pt x="15748" y="46227"/>
                </a:lnTo>
                <a:close/>
                <a:moveTo>
                  <a:pt x="25109" y="51688"/>
                </a:moveTo>
                <a:lnTo>
                  <a:pt x="15748" y="57150"/>
                </a:lnTo>
                <a:lnTo>
                  <a:pt x="34471" y="57150"/>
                </a:lnTo>
                <a:lnTo>
                  <a:pt x="25109" y="51688"/>
                </a:lnTo>
                <a:close/>
                <a:moveTo>
                  <a:pt x="5623052" y="46227"/>
                </a:moveTo>
                <a:lnTo>
                  <a:pt x="5613690" y="51688"/>
                </a:lnTo>
                <a:lnTo>
                  <a:pt x="5623052" y="57150"/>
                </a:lnTo>
                <a:lnTo>
                  <a:pt x="5623052" y="46227"/>
                </a:lnTo>
                <a:close/>
                <a:moveTo>
                  <a:pt x="5626354" y="46227"/>
                </a:moveTo>
                <a:lnTo>
                  <a:pt x="5623052" y="46227"/>
                </a:lnTo>
                <a:lnTo>
                  <a:pt x="5623052" y="57150"/>
                </a:lnTo>
                <a:lnTo>
                  <a:pt x="5626354" y="57150"/>
                </a:lnTo>
                <a:lnTo>
                  <a:pt x="5626354" y="46227"/>
                </a:lnTo>
                <a:close/>
                <a:moveTo>
                  <a:pt x="34471" y="46227"/>
                </a:moveTo>
                <a:lnTo>
                  <a:pt x="15748" y="46227"/>
                </a:lnTo>
                <a:lnTo>
                  <a:pt x="25109" y="51688"/>
                </a:lnTo>
                <a:lnTo>
                  <a:pt x="34471" y="46227"/>
                </a:lnTo>
                <a:close/>
                <a:moveTo>
                  <a:pt x="5550154" y="0"/>
                </a:moveTo>
                <a:lnTo>
                  <a:pt x="5546344" y="1015"/>
                </a:lnTo>
                <a:lnTo>
                  <a:pt x="5542788" y="7112"/>
                </a:lnTo>
                <a:lnTo>
                  <a:pt x="5543804" y="10921"/>
                </a:lnTo>
                <a:lnTo>
                  <a:pt x="5613690" y="51688"/>
                </a:lnTo>
                <a:lnTo>
                  <a:pt x="5623052" y="46227"/>
                </a:lnTo>
                <a:lnTo>
                  <a:pt x="5626354" y="46227"/>
                </a:lnTo>
                <a:lnTo>
                  <a:pt x="5626354" y="45338"/>
                </a:lnTo>
                <a:lnTo>
                  <a:pt x="5627909" y="45338"/>
                </a:lnTo>
                <a:lnTo>
                  <a:pt x="5550154" y="0"/>
                </a:lnTo>
                <a:close/>
              </a:path>
            </a:pathLst>
          </a:custGeom>
          <a:solidFill>
            <a:srgbClr val="FFFF00"/>
          </a:solidFill>
          <a:ln>
            <a:noFill/>
          </a:ln>
        </p:spPr>
        <p:style>
          <a:lnRef idx="0">
            <a:scrgbClr r="0" g="0" b="0"/>
          </a:lnRef>
          <a:fillRef idx="0">
            <a:scrgbClr r="0" g="0" b="0"/>
          </a:fillRef>
          <a:effectRef idx="0">
            <a:scrgbClr r="0" g="0" b="0"/>
          </a:effectRef>
          <a:fontRef idx="minor"/>
        </p:style>
      </p:sp>
      <p:sp>
        <p:nvSpPr>
          <p:cNvPr id="472" name="CustomShape 8"/>
          <p:cNvSpPr/>
          <p:nvPr/>
        </p:nvSpPr>
        <p:spPr>
          <a:xfrm>
            <a:off x="3886200" y="3193920"/>
            <a:ext cx="965160" cy="2062440"/>
          </a:xfrm>
          <a:custGeom>
            <a:avLst/>
            <a:gdLst/>
            <a:ahLst/>
            <a:cxnLst/>
            <a:rect l="l" t="t" r="r" b="b"/>
            <a:pathLst>
              <a:path w="966470" h="2063750">
                <a:moveTo>
                  <a:pt x="869823" y="1967738"/>
                </a:moveTo>
                <a:lnTo>
                  <a:pt x="863726" y="1971294"/>
                </a:lnTo>
                <a:lnTo>
                  <a:pt x="862711" y="1975104"/>
                </a:lnTo>
                <a:lnTo>
                  <a:pt x="914400" y="2063750"/>
                </a:lnTo>
                <a:lnTo>
                  <a:pt x="921731" y="2051177"/>
                </a:lnTo>
                <a:lnTo>
                  <a:pt x="908050" y="2051177"/>
                </a:lnTo>
                <a:lnTo>
                  <a:pt x="908050" y="2027754"/>
                </a:lnTo>
                <a:lnTo>
                  <a:pt x="873633" y="1968754"/>
                </a:lnTo>
                <a:lnTo>
                  <a:pt x="869823" y="1967738"/>
                </a:lnTo>
                <a:close/>
                <a:moveTo>
                  <a:pt x="908050" y="2027754"/>
                </a:moveTo>
                <a:lnTo>
                  <a:pt x="908050" y="2051177"/>
                </a:lnTo>
                <a:lnTo>
                  <a:pt x="920750" y="2051177"/>
                </a:lnTo>
                <a:lnTo>
                  <a:pt x="920750" y="2048002"/>
                </a:lnTo>
                <a:lnTo>
                  <a:pt x="908938" y="2048002"/>
                </a:lnTo>
                <a:lnTo>
                  <a:pt x="914400" y="2038640"/>
                </a:lnTo>
                <a:lnTo>
                  <a:pt x="908050" y="2027754"/>
                </a:lnTo>
                <a:close/>
                <a:moveTo>
                  <a:pt x="958976" y="1967738"/>
                </a:moveTo>
                <a:lnTo>
                  <a:pt x="955166" y="1968754"/>
                </a:lnTo>
                <a:lnTo>
                  <a:pt x="920750" y="2027754"/>
                </a:lnTo>
                <a:lnTo>
                  <a:pt x="920750" y="2051177"/>
                </a:lnTo>
                <a:lnTo>
                  <a:pt x="921731" y="2051177"/>
                </a:lnTo>
                <a:lnTo>
                  <a:pt x="966088" y="1975104"/>
                </a:lnTo>
                <a:lnTo>
                  <a:pt x="965073" y="1971294"/>
                </a:lnTo>
                <a:lnTo>
                  <a:pt x="958976" y="1967738"/>
                </a:lnTo>
                <a:close/>
                <a:moveTo>
                  <a:pt x="914400" y="2038640"/>
                </a:moveTo>
                <a:lnTo>
                  <a:pt x="908938" y="2048002"/>
                </a:lnTo>
                <a:lnTo>
                  <a:pt x="919861" y="2048002"/>
                </a:lnTo>
                <a:lnTo>
                  <a:pt x="914400" y="2038640"/>
                </a:lnTo>
                <a:close/>
                <a:moveTo>
                  <a:pt x="920750" y="2027754"/>
                </a:moveTo>
                <a:lnTo>
                  <a:pt x="914400" y="2038640"/>
                </a:lnTo>
                <a:lnTo>
                  <a:pt x="919861" y="2048002"/>
                </a:lnTo>
                <a:lnTo>
                  <a:pt x="920750" y="2048002"/>
                </a:lnTo>
                <a:lnTo>
                  <a:pt x="920750" y="2027754"/>
                </a:lnTo>
                <a:close/>
                <a:moveTo>
                  <a:pt x="908050" y="6350"/>
                </a:moveTo>
                <a:lnTo>
                  <a:pt x="908050" y="2027754"/>
                </a:lnTo>
                <a:lnTo>
                  <a:pt x="914400" y="2038640"/>
                </a:lnTo>
                <a:lnTo>
                  <a:pt x="920750" y="2027754"/>
                </a:lnTo>
                <a:lnTo>
                  <a:pt x="920750" y="12700"/>
                </a:lnTo>
                <a:lnTo>
                  <a:pt x="914400" y="12700"/>
                </a:lnTo>
                <a:lnTo>
                  <a:pt x="908050" y="6350"/>
                </a:lnTo>
                <a:close/>
                <a:moveTo>
                  <a:pt x="917955" y="0"/>
                </a:moveTo>
                <a:lnTo>
                  <a:pt x="0" y="0"/>
                </a:lnTo>
                <a:lnTo>
                  <a:pt x="0" y="12700"/>
                </a:lnTo>
                <a:lnTo>
                  <a:pt x="908050" y="12700"/>
                </a:lnTo>
                <a:lnTo>
                  <a:pt x="908050" y="6350"/>
                </a:lnTo>
                <a:lnTo>
                  <a:pt x="920750" y="6350"/>
                </a:lnTo>
                <a:lnTo>
                  <a:pt x="920750" y="2794"/>
                </a:lnTo>
                <a:lnTo>
                  <a:pt x="917955" y="0"/>
                </a:lnTo>
                <a:close/>
                <a:moveTo>
                  <a:pt x="920750" y="6350"/>
                </a:moveTo>
                <a:lnTo>
                  <a:pt x="908050" y="6350"/>
                </a:lnTo>
                <a:lnTo>
                  <a:pt x="914400" y="12700"/>
                </a:lnTo>
                <a:lnTo>
                  <a:pt x="920750" y="12700"/>
                </a:lnTo>
                <a:lnTo>
                  <a:pt x="920750" y="6350"/>
                </a:lnTo>
                <a:close/>
              </a:path>
            </a:pathLst>
          </a:custGeom>
          <a:solidFill>
            <a:srgbClr val="C00000"/>
          </a:solidFill>
          <a:ln>
            <a:noFill/>
          </a:ln>
        </p:spPr>
        <p:style>
          <a:lnRef idx="0">
            <a:scrgbClr r="0" g="0" b="0"/>
          </a:lnRef>
          <a:fillRef idx="0">
            <a:scrgbClr r="0" g="0" b="0"/>
          </a:fillRef>
          <a:effectRef idx="0">
            <a:scrgbClr r="0" g="0" b="0"/>
          </a:effectRef>
          <a:fontRef idx="minor"/>
        </p:style>
      </p:sp>
      <p:sp>
        <p:nvSpPr>
          <p:cNvPr id="473" name="CustomShape 9"/>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31008D58-3D7F-45BC-909A-3513303FAD16}" type="slidenum">
              <a:rPr lang="en-IN" sz="1800" b="0" strike="noStrike" spc="-1">
                <a:solidFill>
                  <a:srgbClr val="B2B2B2"/>
                </a:solidFill>
                <a:latin typeface="Calibri"/>
                <a:ea typeface="DejaVu Sans"/>
              </a:rPr>
              <a:t>59</a:t>
            </a:fld>
            <a:endParaRPr lang="en-IN" sz="1800" b="0" strike="noStrike" spc="-1">
              <a:latin typeface="Arial"/>
            </a:endParaRPr>
          </a:p>
        </p:txBody>
      </p:sp>
      <p:pic>
        <p:nvPicPr>
          <p:cNvPr id="474" name="Picture 2"/>
          <p:cNvPicPr/>
          <p:nvPr/>
        </p:nvPicPr>
        <p:blipFill>
          <a:blip r:embed="rId3"/>
          <a:stretch/>
        </p:blipFill>
        <p:spPr>
          <a:xfrm>
            <a:off x="821196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2362320" y="136800"/>
            <a:ext cx="6473160" cy="1350720"/>
          </a:xfrm>
          <a:prstGeom prst="rect">
            <a:avLst/>
          </a:prstGeom>
          <a:noFill/>
          <a:ln>
            <a:noFill/>
          </a:ln>
        </p:spPr>
        <p:style>
          <a:lnRef idx="0">
            <a:scrgbClr r="0" g="0" b="0"/>
          </a:lnRef>
          <a:fillRef idx="0">
            <a:scrgbClr r="0" g="0" b="0"/>
          </a:fillRef>
          <a:effectRef idx="0">
            <a:scrgbClr r="0" g="0" b="0"/>
          </a:effectRef>
          <a:fontRef idx="minor"/>
        </p:style>
        <p:txBody>
          <a:bodyPr lIns="0" tIns="206640" rIns="0" bIns="0"/>
          <a:lstStyle/>
          <a:p>
            <a:pPr marL="241200">
              <a:lnSpc>
                <a:spcPct val="100000"/>
              </a:lnSpc>
            </a:pPr>
            <a:r>
              <a:rPr lang="en-IN" sz="3600" b="1" u="heavy" strike="noStrike" spc="-1">
                <a:solidFill>
                  <a:srgbClr val="FF0000"/>
                </a:solidFill>
                <a:uFillTx/>
                <a:latin typeface="Times New Roman"/>
                <a:ea typeface="DejaVu Sans"/>
              </a:rPr>
              <a:t>Railways</a:t>
            </a:r>
            <a:endParaRPr lang="en-IN" sz="3600" b="0" strike="noStrike" spc="-1">
              <a:latin typeface="Arial"/>
            </a:endParaRPr>
          </a:p>
        </p:txBody>
      </p:sp>
      <p:sp>
        <p:nvSpPr>
          <p:cNvPr id="180" name="CustomShape 2"/>
          <p:cNvSpPr/>
          <p:nvPr/>
        </p:nvSpPr>
        <p:spPr>
          <a:xfrm>
            <a:off x="231120" y="1253520"/>
            <a:ext cx="8530560" cy="3119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50000"/>
              </a:lnSpc>
              <a:buClr>
                <a:srgbClr val="000000"/>
              </a:buClr>
              <a:buFont typeface="Symbol"/>
              <a:buChar char=""/>
            </a:pPr>
            <a:r>
              <a:rPr lang="en-IN" sz="3200" b="0" strike="noStrike" spc="-1" dirty="0">
                <a:solidFill>
                  <a:srgbClr val="000000"/>
                </a:solidFill>
                <a:latin typeface="Arial"/>
                <a:ea typeface="DejaVu Sans"/>
              </a:rPr>
              <a:t>The transportation along the railways track  could be advantageous by railways between  the stations both for the passengers and  goods, particularly for long</a:t>
            </a:r>
            <a:r>
              <a:rPr lang="en-IN" sz="3200" b="0" strike="noStrike" spc="-60" dirty="0">
                <a:solidFill>
                  <a:srgbClr val="000000"/>
                </a:solidFill>
                <a:latin typeface="Arial"/>
                <a:ea typeface="DejaVu Sans"/>
              </a:rPr>
              <a:t> </a:t>
            </a:r>
            <a:r>
              <a:rPr lang="en-IN" sz="3200" b="0" strike="noStrike" spc="-1" dirty="0">
                <a:solidFill>
                  <a:srgbClr val="000000"/>
                </a:solidFill>
                <a:latin typeface="Arial"/>
                <a:ea typeface="DejaVu Sans"/>
              </a:rPr>
              <a:t>distance.</a:t>
            </a:r>
            <a:endParaRPr lang="en-IN" sz="3200" b="0" strike="noStrike" spc="-1" dirty="0">
              <a:latin typeface="Arial"/>
            </a:endParaRPr>
          </a:p>
          <a:p>
            <a:pPr marL="355680" indent="-341640" algn="just">
              <a:lnSpc>
                <a:spcPct val="150000"/>
              </a:lnSpc>
              <a:spcBef>
                <a:spcPts val="771"/>
              </a:spcBef>
              <a:buClr>
                <a:srgbClr val="000000"/>
              </a:buClr>
              <a:buFont typeface="Symbol"/>
              <a:buChar char=""/>
            </a:pPr>
            <a:r>
              <a:rPr lang="en-IN" sz="3200" b="0" strike="noStrike" spc="-1" dirty="0">
                <a:solidFill>
                  <a:srgbClr val="000000"/>
                </a:solidFill>
                <a:latin typeface="Arial"/>
                <a:ea typeface="DejaVu Sans"/>
              </a:rPr>
              <a:t>It depends upon the road transport</a:t>
            </a:r>
            <a:endParaRPr lang="en-IN" sz="3200" b="0" strike="noStrike" spc="-1" dirty="0">
              <a:latin typeface="Arial"/>
            </a:endParaRPr>
          </a:p>
          <a:p>
            <a:pPr marL="355680" indent="-341640">
              <a:lnSpc>
                <a:spcPct val="150000"/>
              </a:lnSpc>
              <a:spcBef>
                <a:spcPts val="765"/>
              </a:spcBef>
              <a:buClr>
                <a:srgbClr val="000000"/>
              </a:buClr>
              <a:buFont typeface="Symbol"/>
              <a:buChar char=""/>
            </a:pPr>
            <a:r>
              <a:rPr lang="en-IN" sz="3200" b="0" strike="noStrike" spc="-1" dirty="0">
                <a:solidFill>
                  <a:srgbClr val="000000"/>
                </a:solidFill>
                <a:latin typeface="Arial"/>
                <a:ea typeface="DejaVu Sans"/>
              </a:rPr>
              <a:t>Safety</a:t>
            </a:r>
          </a:p>
          <a:p>
            <a:pPr marL="355680" indent="-341640">
              <a:lnSpc>
                <a:spcPct val="150000"/>
              </a:lnSpc>
              <a:spcBef>
                <a:spcPts val="765"/>
              </a:spcBef>
              <a:buClr>
                <a:srgbClr val="000000"/>
              </a:buClr>
              <a:buFont typeface="Symbol"/>
              <a:buChar char=""/>
            </a:pPr>
            <a:r>
              <a:rPr lang="en-IN" sz="3200" spc="-1" dirty="0">
                <a:solidFill>
                  <a:srgbClr val="000000"/>
                </a:solidFill>
                <a:latin typeface="Arial"/>
              </a:rPr>
              <a:t>Economical</a:t>
            </a:r>
            <a:endParaRPr lang="en-IN" sz="3200" b="0" strike="noStrike" spc="-1" dirty="0">
              <a:latin typeface="Arial"/>
            </a:endParaRPr>
          </a:p>
        </p:txBody>
      </p:sp>
      <p:sp>
        <p:nvSpPr>
          <p:cNvPr id="181"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7FC6DFA-D3A8-41A0-B62E-2749750E62B2}" type="slidenum">
              <a:rPr lang="en-IN" sz="1800" b="0" strike="noStrike" spc="-1">
                <a:solidFill>
                  <a:srgbClr val="B2B2B2"/>
                </a:solidFill>
                <a:latin typeface="Calibri"/>
                <a:ea typeface="DejaVu Sans"/>
              </a:rPr>
              <a:t>6</a:t>
            </a:fld>
            <a:endParaRPr lang="en-IN" sz="1800" b="0" strike="noStrike" spc="-1">
              <a:latin typeface="Arial"/>
            </a:endParaRPr>
          </a:p>
        </p:txBody>
      </p:sp>
      <p:pic>
        <p:nvPicPr>
          <p:cNvPr id="182"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CustomShape 1"/>
          <p:cNvSpPr/>
          <p:nvPr/>
        </p:nvSpPr>
        <p:spPr>
          <a:xfrm>
            <a:off x="152280" y="228600"/>
            <a:ext cx="5104080" cy="33512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476" name="CustomShape 2"/>
          <p:cNvSpPr/>
          <p:nvPr/>
        </p:nvSpPr>
        <p:spPr>
          <a:xfrm>
            <a:off x="146160" y="222120"/>
            <a:ext cx="5116680" cy="3364200"/>
          </a:xfrm>
          <a:custGeom>
            <a:avLst/>
            <a:gdLst/>
            <a:ahLst/>
            <a:cxnLst/>
            <a:rect l="l" t="t" r="r" b="b"/>
            <a:pathLst>
              <a:path w="5118100" h="3365500">
                <a:moveTo>
                  <a:pt x="0" y="3365500"/>
                </a:moveTo>
                <a:lnTo>
                  <a:pt x="5118100" y="3365500"/>
                </a:lnTo>
                <a:lnTo>
                  <a:pt x="5118100" y="0"/>
                </a:lnTo>
                <a:lnTo>
                  <a:pt x="0" y="0"/>
                </a:lnTo>
                <a:lnTo>
                  <a:pt x="0" y="3365500"/>
                </a:lnTo>
                <a:close/>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477" name="CustomShape 3"/>
          <p:cNvSpPr/>
          <p:nvPr/>
        </p:nvSpPr>
        <p:spPr>
          <a:xfrm>
            <a:off x="2209680" y="3352680"/>
            <a:ext cx="6780240" cy="33512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478" name="CustomShape 4"/>
          <p:cNvSpPr/>
          <p:nvPr/>
        </p:nvSpPr>
        <p:spPr>
          <a:xfrm>
            <a:off x="2203560" y="3346560"/>
            <a:ext cx="6793200" cy="3364200"/>
          </a:xfrm>
          <a:custGeom>
            <a:avLst/>
            <a:gdLst/>
            <a:ahLst/>
            <a:cxnLst/>
            <a:rect l="l" t="t" r="r" b="b"/>
            <a:pathLst>
              <a:path w="6794500" h="3365500">
                <a:moveTo>
                  <a:pt x="0" y="3365500"/>
                </a:moveTo>
                <a:lnTo>
                  <a:pt x="6794500" y="3365500"/>
                </a:lnTo>
                <a:lnTo>
                  <a:pt x="6794500" y="0"/>
                </a:lnTo>
                <a:lnTo>
                  <a:pt x="0" y="0"/>
                </a:lnTo>
                <a:lnTo>
                  <a:pt x="0" y="3365500"/>
                </a:lnTo>
                <a:close/>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479" name="CustomShape 5"/>
          <p:cNvSpPr/>
          <p:nvPr/>
        </p:nvSpPr>
        <p:spPr>
          <a:xfrm>
            <a:off x="5562720" y="228600"/>
            <a:ext cx="1465920" cy="1159920"/>
          </a:xfrm>
          <a:prstGeom prst="rect">
            <a:avLst/>
          </a:prstGeom>
          <a:noFill/>
          <a:ln w="12600">
            <a:solidFill>
              <a:srgbClr val="C00000"/>
            </a:solidFill>
            <a:round/>
          </a:ln>
        </p:spPr>
        <p:style>
          <a:lnRef idx="0">
            <a:scrgbClr r="0" g="0" b="0"/>
          </a:lnRef>
          <a:fillRef idx="0">
            <a:scrgbClr r="0" g="0" b="0"/>
          </a:fillRef>
          <a:effectRef idx="0">
            <a:scrgbClr r="0" g="0" b="0"/>
          </a:effectRef>
          <a:fontRef idx="minor"/>
        </p:style>
        <p:txBody>
          <a:bodyPr lIns="0" tIns="15840" rIns="0" bIns="0"/>
          <a:lstStyle/>
          <a:p>
            <a:pPr marL="85680">
              <a:lnSpc>
                <a:spcPct val="100000"/>
              </a:lnSpc>
              <a:spcBef>
                <a:spcPts val="125"/>
              </a:spcBef>
            </a:pPr>
            <a:r>
              <a:rPr lang="en-IN" sz="2800" b="0" strike="noStrike" spc="-1">
                <a:solidFill>
                  <a:srgbClr val="000000"/>
                </a:solidFill>
                <a:latin typeface="Calibri"/>
                <a:ea typeface="DejaVu Sans"/>
              </a:rPr>
              <a:t>shoulder</a:t>
            </a:r>
            <a:endParaRPr lang="en-IN" sz="2800" b="0" strike="noStrike" spc="-1">
              <a:latin typeface="Arial"/>
            </a:endParaRPr>
          </a:p>
        </p:txBody>
      </p:sp>
      <p:sp>
        <p:nvSpPr>
          <p:cNvPr id="480" name="CustomShape 6"/>
          <p:cNvSpPr/>
          <p:nvPr/>
        </p:nvSpPr>
        <p:spPr>
          <a:xfrm>
            <a:off x="4062960" y="762120"/>
            <a:ext cx="1657080" cy="1903680"/>
          </a:xfrm>
          <a:custGeom>
            <a:avLst/>
            <a:gdLst/>
            <a:ahLst/>
            <a:cxnLst/>
            <a:rect l="l" t="t" r="r" b="b"/>
            <a:pathLst>
              <a:path w="1658620" h="1905000">
                <a:moveTo>
                  <a:pt x="7112" y="1808988"/>
                </a:moveTo>
                <a:lnTo>
                  <a:pt x="1015" y="1812544"/>
                </a:lnTo>
                <a:lnTo>
                  <a:pt x="0" y="1816353"/>
                </a:lnTo>
                <a:lnTo>
                  <a:pt x="51688" y="1905000"/>
                </a:lnTo>
                <a:lnTo>
                  <a:pt x="59020" y="1892427"/>
                </a:lnTo>
                <a:lnTo>
                  <a:pt x="45338" y="1892427"/>
                </a:lnTo>
                <a:lnTo>
                  <a:pt x="45338" y="1869004"/>
                </a:lnTo>
                <a:lnTo>
                  <a:pt x="10922" y="1810003"/>
                </a:lnTo>
                <a:lnTo>
                  <a:pt x="7112" y="1808988"/>
                </a:lnTo>
                <a:close/>
                <a:moveTo>
                  <a:pt x="45338" y="1869004"/>
                </a:moveTo>
                <a:lnTo>
                  <a:pt x="45338" y="1892427"/>
                </a:lnTo>
                <a:lnTo>
                  <a:pt x="58038" y="1892427"/>
                </a:lnTo>
                <a:lnTo>
                  <a:pt x="58038" y="1889252"/>
                </a:lnTo>
                <a:lnTo>
                  <a:pt x="46227" y="1889252"/>
                </a:lnTo>
                <a:lnTo>
                  <a:pt x="51688" y="1879890"/>
                </a:lnTo>
                <a:lnTo>
                  <a:pt x="45338" y="1869004"/>
                </a:lnTo>
                <a:close/>
                <a:moveTo>
                  <a:pt x="96265" y="1808988"/>
                </a:moveTo>
                <a:lnTo>
                  <a:pt x="92455" y="1810003"/>
                </a:lnTo>
                <a:lnTo>
                  <a:pt x="58038" y="1869004"/>
                </a:lnTo>
                <a:lnTo>
                  <a:pt x="58038" y="1892427"/>
                </a:lnTo>
                <a:lnTo>
                  <a:pt x="59020" y="1892427"/>
                </a:lnTo>
                <a:lnTo>
                  <a:pt x="103377" y="1816353"/>
                </a:lnTo>
                <a:lnTo>
                  <a:pt x="102362" y="1812544"/>
                </a:lnTo>
                <a:lnTo>
                  <a:pt x="96265" y="1808988"/>
                </a:lnTo>
                <a:close/>
                <a:moveTo>
                  <a:pt x="51688" y="1879890"/>
                </a:moveTo>
                <a:lnTo>
                  <a:pt x="46227" y="1889252"/>
                </a:lnTo>
                <a:lnTo>
                  <a:pt x="57150" y="1889252"/>
                </a:lnTo>
                <a:lnTo>
                  <a:pt x="51688" y="1879890"/>
                </a:lnTo>
                <a:close/>
                <a:moveTo>
                  <a:pt x="58038" y="1869004"/>
                </a:moveTo>
                <a:lnTo>
                  <a:pt x="51688" y="1879890"/>
                </a:lnTo>
                <a:lnTo>
                  <a:pt x="57150" y="1889252"/>
                </a:lnTo>
                <a:lnTo>
                  <a:pt x="58038" y="1889252"/>
                </a:lnTo>
                <a:lnTo>
                  <a:pt x="58038" y="1869004"/>
                </a:lnTo>
                <a:close/>
                <a:moveTo>
                  <a:pt x="1645539" y="946150"/>
                </a:moveTo>
                <a:lnTo>
                  <a:pt x="48133" y="946150"/>
                </a:lnTo>
                <a:lnTo>
                  <a:pt x="45338" y="948944"/>
                </a:lnTo>
                <a:lnTo>
                  <a:pt x="45338" y="1869004"/>
                </a:lnTo>
                <a:lnTo>
                  <a:pt x="51688" y="1879890"/>
                </a:lnTo>
                <a:lnTo>
                  <a:pt x="58038" y="1869004"/>
                </a:lnTo>
                <a:lnTo>
                  <a:pt x="58038" y="958850"/>
                </a:lnTo>
                <a:lnTo>
                  <a:pt x="51688" y="958850"/>
                </a:lnTo>
                <a:lnTo>
                  <a:pt x="58038" y="952500"/>
                </a:lnTo>
                <a:lnTo>
                  <a:pt x="1645539" y="952500"/>
                </a:lnTo>
                <a:lnTo>
                  <a:pt x="1645539" y="946150"/>
                </a:lnTo>
                <a:close/>
                <a:moveTo>
                  <a:pt x="58038" y="952500"/>
                </a:moveTo>
                <a:lnTo>
                  <a:pt x="51688" y="958850"/>
                </a:lnTo>
                <a:lnTo>
                  <a:pt x="58038" y="958850"/>
                </a:lnTo>
                <a:lnTo>
                  <a:pt x="58038" y="952500"/>
                </a:lnTo>
                <a:close/>
                <a:moveTo>
                  <a:pt x="1658239" y="946150"/>
                </a:moveTo>
                <a:lnTo>
                  <a:pt x="1651889" y="946150"/>
                </a:lnTo>
                <a:lnTo>
                  <a:pt x="1645539" y="952500"/>
                </a:lnTo>
                <a:lnTo>
                  <a:pt x="58038" y="952500"/>
                </a:lnTo>
                <a:lnTo>
                  <a:pt x="58038" y="958850"/>
                </a:lnTo>
                <a:lnTo>
                  <a:pt x="1655444" y="958850"/>
                </a:lnTo>
                <a:lnTo>
                  <a:pt x="1658239" y="956055"/>
                </a:lnTo>
                <a:lnTo>
                  <a:pt x="1658239" y="946150"/>
                </a:lnTo>
                <a:close/>
                <a:moveTo>
                  <a:pt x="1658239" y="0"/>
                </a:moveTo>
                <a:lnTo>
                  <a:pt x="1645539" y="0"/>
                </a:lnTo>
                <a:lnTo>
                  <a:pt x="1645539" y="952500"/>
                </a:lnTo>
                <a:lnTo>
                  <a:pt x="1651889" y="946150"/>
                </a:lnTo>
                <a:lnTo>
                  <a:pt x="1658239" y="946150"/>
                </a:lnTo>
                <a:lnTo>
                  <a:pt x="1658239" y="0"/>
                </a:lnTo>
                <a:close/>
              </a:path>
            </a:pathLst>
          </a:custGeom>
          <a:solidFill>
            <a:srgbClr val="00AFEF"/>
          </a:solidFill>
          <a:ln>
            <a:noFill/>
          </a:ln>
        </p:spPr>
        <p:style>
          <a:lnRef idx="0">
            <a:scrgbClr r="0" g="0" b="0"/>
          </a:lnRef>
          <a:fillRef idx="0">
            <a:scrgbClr r="0" g="0" b="0"/>
          </a:fillRef>
          <a:effectRef idx="0">
            <a:scrgbClr r="0" g="0" b="0"/>
          </a:effectRef>
          <a:fontRef idx="minor"/>
        </p:style>
      </p:sp>
      <p:sp>
        <p:nvSpPr>
          <p:cNvPr id="481" name="CustomShape 7"/>
          <p:cNvSpPr/>
          <p:nvPr/>
        </p:nvSpPr>
        <p:spPr>
          <a:xfrm>
            <a:off x="3581280" y="2482200"/>
            <a:ext cx="1446480" cy="368280"/>
          </a:xfrm>
          <a:custGeom>
            <a:avLst/>
            <a:gdLst/>
            <a:ahLst/>
            <a:cxnLst/>
            <a:rect l="l" t="t" r="r" b="b"/>
            <a:pathLst>
              <a:path w="1447800" h="369569">
                <a:moveTo>
                  <a:pt x="76073" y="268350"/>
                </a:moveTo>
                <a:lnTo>
                  <a:pt x="73405" y="270637"/>
                </a:lnTo>
                <a:lnTo>
                  <a:pt x="0" y="337185"/>
                </a:lnTo>
                <a:lnTo>
                  <a:pt x="97409" y="369570"/>
                </a:lnTo>
                <a:lnTo>
                  <a:pt x="100964" y="367664"/>
                </a:lnTo>
                <a:lnTo>
                  <a:pt x="102108" y="364363"/>
                </a:lnTo>
                <a:lnTo>
                  <a:pt x="103124" y="361061"/>
                </a:lnTo>
                <a:lnTo>
                  <a:pt x="101346" y="357505"/>
                </a:lnTo>
                <a:lnTo>
                  <a:pt x="98044" y="356362"/>
                </a:lnTo>
                <a:lnTo>
                  <a:pt x="51420" y="340868"/>
                </a:lnTo>
                <a:lnTo>
                  <a:pt x="13588" y="340868"/>
                </a:lnTo>
                <a:lnTo>
                  <a:pt x="10922" y="328422"/>
                </a:lnTo>
                <a:lnTo>
                  <a:pt x="33936" y="323575"/>
                </a:lnTo>
                <a:lnTo>
                  <a:pt x="84582" y="277749"/>
                </a:lnTo>
                <a:lnTo>
                  <a:pt x="84709" y="273685"/>
                </a:lnTo>
                <a:lnTo>
                  <a:pt x="80010" y="268477"/>
                </a:lnTo>
                <a:lnTo>
                  <a:pt x="76073" y="268350"/>
                </a:lnTo>
                <a:close/>
                <a:moveTo>
                  <a:pt x="33936" y="323575"/>
                </a:moveTo>
                <a:lnTo>
                  <a:pt x="10922" y="328422"/>
                </a:lnTo>
                <a:lnTo>
                  <a:pt x="13588" y="340868"/>
                </a:lnTo>
                <a:lnTo>
                  <a:pt x="20825" y="339344"/>
                </a:lnTo>
                <a:lnTo>
                  <a:pt x="16510" y="339344"/>
                </a:lnTo>
                <a:lnTo>
                  <a:pt x="14350" y="328549"/>
                </a:lnTo>
                <a:lnTo>
                  <a:pt x="28440" y="328549"/>
                </a:lnTo>
                <a:lnTo>
                  <a:pt x="33936" y="323575"/>
                </a:lnTo>
                <a:close/>
                <a:moveTo>
                  <a:pt x="36745" y="335991"/>
                </a:moveTo>
                <a:lnTo>
                  <a:pt x="13588" y="340868"/>
                </a:lnTo>
                <a:lnTo>
                  <a:pt x="51420" y="340868"/>
                </a:lnTo>
                <a:lnTo>
                  <a:pt x="36745" y="335991"/>
                </a:lnTo>
                <a:close/>
                <a:moveTo>
                  <a:pt x="14350" y="328549"/>
                </a:moveTo>
                <a:lnTo>
                  <a:pt x="16510" y="339344"/>
                </a:lnTo>
                <a:lnTo>
                  <a:pt x="24655" y="331973"/>
                </a:lnTo>
                <a:lnTo>
                  <a:pt x="14350" y="328549"/>
                </a:lnTo>
                <a:close/>
                <a:moveTo>
                  <a:pt x="24655" y="331973"/>
                </a:moveTo>
                <a:lnTo>
                  <a:pt x="16510" y="339344"/>
                </a:lnTo>
                <a:lnTo>
                  <a:pt x="20825" y="339344"/>
                </a:lnTo>
                <a:lnTo>
                  <a:pt x="36745" y="335991"/>
                </a:lnTo>
                <a:lnTo>
                  <a:pt x="24655" y="331973"/>
                </a:lnTo>
                <a:close/>
                <a:moveTo>
                  <a:pt x="1411053" y="33578"/>
                </a:moveTo>
                <a:lnTo>
                  <a:pt x="33936" y="323575"/>
                </a:lnTo>
                <a:lnTo>
                  <a:pt x="24655" y="331973"/>
                </a:lnTo>
                <a:lnTo>
                  <a:pt x="36745" y="335991"/>
                </a:lnTo>
                <a:lnTo>
                  <a:pt x="1413901" y="45960"/>
                </a:lnTo>
                <a:lnTo>
                  <a:pt x="1423144" y="37596"/>
                </a:lnTo>
                <a:lnTo>
                  <a:pt x="1411053" y="33578"/>
                </a:lnTo>
                <a:close/>
                <a:moveTo>
                  <a:pt x="28440" y="328549"/>
                </a:moveTo>
                <a:lnTo>
                  <a:pt x="14350" y="328549"/>
                </a:lnTo>
                <a:lnTo>
                  <a:pt x="24655" y="331973"/>
                </a:lnTo>
                <a:lnTo>
                  <a:pt x="28440" y="328549"/>
                </a:lnTo>
                <a:close/>
                <a:moveTo>
                  <a:pt x="1436721" y="28701"/>
                </a:moveTo>
                <a:lnTo>
                  <a:pt x="1434211" y="28701"/>
                </a:lnTo>
                <a:lnTo>
                  <a:pt x="1436751" y="41148"/>
                </a:lnTo>
                <a:lnTo>
                  <a:pt x="1413901" y="45960"/>
                </a:lnTo>
                <a:lnTo>
                  <a:pt x="1363217" y="91821"/>
                </a:lnTo>
                <a:lnTo>
                  <a:pt x="1362964" y="95885"/>
                </a:lnTo>
                <a:lnTo>
                  <a:pt x="1367789" y="100964"/>
                </a:lnTo>
                <a:lnTo>
                  <a:pt x="1371727" y="101219"/>
                </a:lnTo>
                <a:lnTo>
                  <a:pt x="1374394" y="98933"/>
                </a:lnTo>
                <a:lnTo>
                  <a:pt x="1447800" y="32385"/>
                </a:lnTo>
                <a:lnTo>
                  <a:pt x="1436721" y="28701"/>
                </a:lnTo>
                <a:close/>
                <a:moveTo>
                  <a:pt x="1423144" y="37596"/>
                </a:moveTo>
                <a:lnTo>
                  <a:pt x="1413901" y="45960"/>
                </a:lnTo>
                <a:lnTo>
                  <a:pt x="1436751" y="41148"/>
                </a:lnTo>
                <a:lnTo>
                  <a:pt x="1433449" y="41021"/>
                </a:lnTo>
                <a:lnTo>
                  <a:pt x="1423144" y="37596"/>
                </a:lnTo>
                <a:close/>
                <a:moveTo>
                  <a:pt x="1431289" y="30225"/>
                </a:moveTo>
                <a:lnTo>
                  <a:pt x="1423144" y="37596"/>
                </a:lnTo>
                <a:lnTo>
                  <a:pt x="1433449" y="41021"/>
                </a:lnTo>
                <a:lnTo>
                  <a:pt x="1431289" y="30225"/>
                </a:lnTo>
                <a:close/>
                <a:moveTo>
                  <a:pt x="1434522" y="30225"/>
                </a:moveTo>
                <a:lnTo>
                  <a:pt x="1431289" y="30225"/>
                </a:lnTo>
                <a:lnTo>
                  <a:pt x="1433449" y="41021"/>
                </a:lnTo>
                <a:lnTo>
                  <a:pt x="1436725" y="41021"/>
                </a:lnTo>
                <a:lnTo>
                  <a:pt x="1434522" y="30225"/>
                </a:lnTo>
                <a:close/>
                <a:moveTo>
                  <a:pt x="1434211" y="28701"/>
                </a:moveTo>
                <a:lnTo>
                  <a:pt x="1411053" y="33578"/>
                </a:lnTo>
                <a:lnTo>
                  <a:pt x="1423144" y="37596"/>
                </a:lnTo>
                <a:lnTo>
                  <a:pt x="1431289" y="30225"/>
                </a:lnTo>
                <a:lnTo>
                  <a:pt x="1434522" y="30225"/>
                </a:lnTo>
                <a:lnTo>
                  <a:pt x="1434211" y="28701"/>
                </a:lnTo>
                <a:close/>
                <a:moveTo>
                  <a:pt x="1350390" y="0"/>
                </a:moveTo>
                <a:lnTo>
                  <a:pt x="1346835" y="1905"/>
                </a:lnTo>
                <a:lnTo>
                  <a:pt x="1345691" y="5207"/>
                </a:lnTo>
                <a:lnTo>
                  <a:pt x="1344676" y="8509"/>
                </a:lnTo>
                <a:lnTo>
                  <a:pt x="1346453" y="12064"/>
                </a:lnTo>
                <a:lnTo>
                  <a:pt x="1349755" y="13208"/>
                </a:lnTo>
                <a:lnTo>
                  <a:pt x="1411053" y="33578"/>
                </a:lnTo>
                <a:lnTo>
                  <a:pt x="1434211" y="28701"/>
                </a:lnTo>
                <a:lnTo>
                  <a:pt x="1436721" y="28701"/>
                </a:lnTo>
                <a:lnTo>
                  <a:pt x="1350390" y="0"/>
                </a:lnTo>
                <a:close/>
              </a:path>
            </a:pathLst>
          </a:custGeom>
          <a:solidFill>
            <a:srgbClr val="FFFF00"/>
          </a:solidFill>
          <a:ln>
            <a:noFill/>
          </a:ln>
        </p:spPr>
        <p:style>
          <a:lnRef idx="0">
            <a:scrgbClr r="0" g="0" b="0"/>
          </a:lnRef>
          <a:fillRef idx="0">
            <a:scrgbClr r="0" g="0" b="0"/>
          </a:fillRef>
          <a:effectRef idx="0">
            <a:scrgbClr r="0" g="0" b="0"/>
          </a:effectRef>
          <a:fontRef idx="minor"/>
        </p:style>
      </p:sp>
      <p:sp>
        <p:nvSpPr>
          <p:cNvPr id="482" name="CustomShape 8"/>
          <p:cNvSpPr/>
          <p:nvPr/>
        </p:nvSpPr>
        <p:spPr>
          <a:xfrm>
            <a:off x="304920" y="4724280"/>
            <a:ext cx="1217880" cy="337680"/>
          </a:xfrm>
          <a:prstGeom prst="rect">
            <a:avLst/>
          </a:prstGeom>
          <a:solidFill>
            <a:srgbClr val="4F81BC"/>
          </a:solidFill>
          <a:ln w="25560">
            <a:solidFill>
              <a:srgbClr val="C00000"/>
            </a:solidFill>
            <a:round/>
          </a:ln>
        </p:spPr>
        <p:style>
          <a:lnRef idx="0">
            <a:scrgbClr r="0" g="0" b="0"/>
          </a:lnRef>
          <a:fillRef idx="0">
            <a:scrgbClr r="0" g="0" b="0"/>
          </a:fillRef>
          <a:effectRef idx="0">
            <a:scrgbClr r="0" g="0" b="0"/>
          </a:effectRef>
          <a:fontRef idx="minor"/>
        </p:style>
        <p:txBody>
          <a:bodyPr lIns="0" tIns="64080" rIns="0" bIns="0"/>
          <a:lstStyle/>
          <a:p>
            <a:pPr marL="173520">
              <a:lnSpc>
                <a:spcPct val="100000"/>
              </a:lnSpc>
              <a:spcBef>
                <a:spcPts val="505"/>
              </a:spcBef>
            </a:pPr>
            <a:r>
              <a:rPr lang="en-IN" sz="1800" b="0" strike="noStrike" spc="-1">
                <a:solidFill>
                  <a:srgbClr val="FFFFFF"/>
                </a:solidFill>
                <a:latin typeface="Calibri"/>
                <a:ea typeface="DejaVu Sans"/>
              </a:rPr>
              <a:t>Footpath</a:t>
            </a:r>
            <a:endParaRPr lang="en-IN" sz="1800" b="0" strike="noStrike" spc="-1">
              <a:latin typeface="Arial"/>
            </a:endParaRPr>
          </a:p>
        </p:txBody>
      </p:sp>
      <p:sp>
        <p:nvSpPr>
          <p:cNvPr id="483" name="CustomShape 9"/>
          <p:cNvSpPr/>
          <p:nvPr/>
        </p:nvSpPr>
        <p:spPr>
          <a:xfrm>
            <a:off x="1522800" y="4946760"/>
            <a:ext cx="2590560" cy="497520"/>
          </a:xfrm>
          <a:custGeom>
            <a:avLst/>
            <a:gdLst/>
            <a:ahLst/>
            <a:cxnLst/>
            <a:rect l="l" t="t" r="r" b="b"/>
            <a:pathLst>
              <a:path w="2592070" h="499110">
                <a:moveTo>
                  <a:pt x="2555320" y="463399"/>
                </a:moveTo>
                <a:lnTo>
                  <a:pt x="2494534" y="485775"/>
                </a:lnTo>
                <a:lnTo>
                  <a:pt x="2491359" y="487045"/>
                </a:lnTo>
                <a:lnTo>
                  <a:pt x="2489581" y="490728"/>
                </a:lnTo>
                <a:lnTo>
                  <a:pt x="2490851" y="493903"/>
                </a:lnTo>
                <a:lnTo>
                  <a:pt x="2491994" y="497205"/>
                </a:lnTo>
                <a:lnTo>
                  <a:pt x="2495677" y="498983"/>
                </a:lnTo>
                <a:lnTo>
                  <a:pt x="2498979" y="497713"/>
                </a:lnTo>
                <a:lnTo>
                  <a:pt x="2580925" y="467487"/>
                </a:lnTo>
                <a:lnTo>
                  <a:pt x="2578481" y="467487"/>
                </a:lnTo>
                <a:lnTo>
                  <a:pt x="2555320" y="463399"/>
                </a:lnTo>
                <a:close/>
                <a:moveTo>
                  <a:pt x="2567127" y="459053"/>
                </a:moveTo>
                <a:lnTo>
                  <a:pt x="2555320" y="463399"/>
                </a:lnTo>
                <a:lnTo>
                  <a:pt x="2578481" y="467487"/>
                </a:lnTo>
                <a:lnTo>
                  <a:pt x="2578737" y="466090"/>
                </a:lnTo>
                <a:lnTo>
                  <a:pt x="2575433" y="466090"/>
                </a:lnTo>
                <a:lnTo>
                  <a:pt x="2567127" y="459053"/>
                </a:lnTo>
                <a:close/>
                <a:moveTo>
                  <a:pt x="2513710" y="397129"/>
                </a:moveTo>
                <a:lnTo>
                  <a:pt x="2509647" y="397383"/>
                </a:lnTo>
                <a:lnTo>
                  <a:pt x="2507360" y="400177"/>
                </a:lnTo>
                <a:lnTo>
                  <a:pt x="2505075" y="402844"/>
                </a:lnTo>
                <a:lnTo>
                  <a:pt x="2505456" y="406781"/>
                </a:lnTo>
                <a:lnTo>
                  <a:pt x="2557555" y="450944"/>
                </a:lnTo>
                <a:lnTo>
                  <a:pt x="2580767" y="455041"/>
                </a:lnTo>
                <a:lnTo>
                  <a:pt x="2578481" y="467487"/>
                </a:lnTo>
                <a:lnTo>
                  <a:pt x="2580925" y="467487"/>
                </a:lnTo>
                <a:lnTo>
                  <a:pt x="2591943" y="463423"/>
                </a:lnTo>
                <a:lnTo>
                  <a:pt x="2516378" y="399415"/>
                </a:lnTo>
                <a:lnTo>
                  <a:pt x="2513710" y="397129"/>
                </a:lnTo>
                <a:close/>
                <a:moveTo>
                  <a:pt x="2577338" y="455295"/>
                </a:moveTo>
                <a:lnTo>
                  <a:pt x="2567127" y="459053"/>
                </a:lnTo>
                <a:lnTo>
                  <a:pt x="2575433" y="466090"/>
                </a:lnTo>
                <a:lnTo>
                  <a:pt x="2577338" y="455295"/>
                </a:lnTo>
                <a:close/>
                <a:moveTo>
                  <a:pt x="2580720" y="455295"/>
                </a:moveTo>
                <a:lnTo>
                  <a:pt x="2577338" y="455295"/>
                </a:lnTo>
                <a:lnTo>
                  <a:pt x="2575433" y="466090"/>
                </a:lnTo>
                <a:lnTo>
                  <a:pt x="2578737" y="466090"/>
                </a:lnTo>
                <a:lnTo>
                  <a:pt x="2580720" y="455295"/>
                </a:lnTo>
                <a:close/>
                <a:moveTo>
                  <a:pt x="2286" y="0"/>
                </a:moveTo>
                <a:lnTo>
                  <a:pt x="0" y="12446"/>
                </a:lnTo>
                <a:lnTo>
                  <a:pt x="2555320" y="463399"/>
                </a:lnTo>
                <a:lnTo>
                  <a:pt x="2567127" y="459053"/>
                </a:lnTo>
                <a:lnTo>
                  <a:pt x="2557555" y="450944"/>
                </a:lnTo>
                <a:lnTo>
                  <a:pt x="2286" y="0"/>
                </a:lnTo>
                <a:close/>
                <a:moveTo>
                  <a:pt x="2557555" y="450944"/>
                </a:moveTo>
                <a:lnTo>
                  <a:pt x="2567127" y="459053"/>
                </a:lnTo>
                <a:lnTo>
                  <a:pt x="2577338" y="455295"/>
                </a:lnTo>
                <a:lnTo>
                  <a:pt x="2580720" y="455295"/>
                </a:lnTo>
                <a:lnTo>
                  <a:pt x="2580767" y="455041"/>
                </a:lnTo>
                <a:lnTo>
                  <a:pt x="2557555" y="450944"/>
                </a:lnTo>
                <a:close/>
              </a:path>
            </a:pathLst>
          </a:custGeom>
          <a:solidFill>
            <a:srgbClr val="FFC000"/>
          </a:solidFill>
          <a:ln>
            <a:noFill/>
          </a:ln>
        </p:spPr>
        <p:style>
          <a:lnRef idx="0">
            <a:scrgbClr r="0" g="0" b="0"/>
          </a:lnRef>
          <a:fillRef idx="0">
            <a:scrgbClr r="0" g="0" b="0"/>
          </a:fillRef>
          <a:effectRef idx="0">
            <a:scrgbClr r="0" g="0" b="0"/>
          </a:effectRef>
          <a:fontRef idx="minor"/>
        </p:style>
      </p:sp>
      <p:sp>
        <p:nvSpPr>
          <p:cNvPr id="484" name="CustomShape 10"/>
          <p:cNvSpPr/>
          <p:nvPr/>
        </p:nvSpPr>
        <p:spPr>
          <a:xfrm>
            <a:off x="7162920" y="2286000"/>
            <a:ext cx="1370160" cy="532080"/>
          </a:xfrm>
          <a:custGeom>
            <a:avLst/>
            <a:gdLst/>
            <a:ahLst/>
            <a:cxnLst/>
            <a:rect l="l" t="t" r="r" b="b"/>
            <a:pathLst>
              <a:path w="1371600" h="533400">
                <a:moveTo>
                  <a:pt x="1282700" y="0"/>
                </a:moveTo>
                <a:lnTo>
                  <a:pt x="88900" y="0"/>
                </a:lnTo>
                <a:lnTo>
                  <a:pt x="54274" y="6979"/>
                </a:lnTo>
                <a:lnTo>
                  <a:pt x="26019" y="26019"/>
                </a:lnTo>
                <a:lnTo>
                  <a:pt x="6979" y="54274"/>
                </a:lnTo>
                <a:lnTo>
                  <a:pt x="0" y="88900"/>
                </a:lnTo>
                <a:lnTo>
                  <a:pt x="0" y="444500"/>
                </a:lnTo>
                <a:lnTo>
                  <a:pt x="6979" y="479125"/>
                </a:lnTo>
                <a:lnTo>
                  <a:pt x="26019" y="507380"/>
                </a:lnTo>
                <a:lnTo>
                  <a:pt x="54274" y="526420"/>
                </a:lnTo>
                <a:lnTo>
                  <a:pt x="88900" y="533400"/>
                </a:lnTo>
                <a:lnTo>
                  <a:pt x="1282700" y="533400"/>
                </a:lnTo>
                <a:lnTo>
                  <a:pt x="1317325" y="526420"/>
                </a:lnTo>
                <a:lnTo>
                  <a:pt x="1345580" y="507380"/>
                </a:lnTo>
                <a:lnTo>
                  <a:pt x="1364620" y="479125"/>
                </a:lnTo>
                <a:lnTo>
                  <a:pt x="1371600" y="444500"/>
                </a:lnTo>
                <a:lnTo>
                  <a:pt x="1371600" y="88900"/>
                </a:lnTo>
                <a:lnTo>
                  <a:pt x="1364620" y="54274"/>
                </a:lnTo>
                <a:lnTo>
                  <a:pt x="1345580" y="26019"/>
                </a:lnTo>
                <a:lnTo>
                  <a:pt x="1317325" y="6979"/>
                </a:lnTo>
                <a:lnTo>
                  <a:pt x="1282700" y="0"/>
                </a:lnTo>
                <a:close/>
              </a:path>
            </a:pathLst>
          </a:custGeom>
          <a:solidFill>
            <a:srgbClr val="4F81BC"/>
          </a:solidFill>
          <a:ln>
            <a:noFill/>
          </a:ln>
        </p:spPr>
        <p:style>
          <a:lnRef idx="0">
            <a:scrgbClr r="0" g="0" b="0"/>
          </a:lnRef>
          <a:fillRef idx="0">
            <a:scrgbClr r="0" g="0" b="0"/>
          </a:fillRef>
          <a:effectRef idx="0">
            <a:scrgbClr r="0" g="0" b="0"/>
          </a:effectRef>
          <a:fontRef idx="minor"/>
        </p:style>
      </p:sp>
      <p:sp>
        <p:nvSpPr>
          <p:cNvPr id="485" name="CustomShape 11"/>
          <p:cNvSpPr/>
          <p:nvPr/>
        </p:nvSpPr>
        <p:spPr>
          <a:xfrm>
            <a:off x="7162920" y="2286000"/>
            <a:ext cx="1370160" cy="532080"/>
          </a:xfrm>
          <a:custGeom>
            <a:avLst/>
            <a:gdLst/>
            <a:ahLst/>
            <a:cxnLst/>
            <a:rect l="l" t="t" r="r" b="b"/>
            <a:pathLst>
              <a:path w="1371600" h="533400">
                <a:moveTo>
                  <a:pt x="0" y="88900"/>
                </a:moveTo>
                <a:lnTo>
                  <a:pt x="6979" y="54274"/>
                </a:lnTo>
                <a:lnTo>
                  <a:pt x="26019" y="26019"/>
                </a:lnTo>
                <a:lnTo>
                  <a:pt x="54274" y="6979"/>
                </a:lnTo>
                <a:lnTo>
                  <a:pt x="88900" y="0"/>
                </a:lnTo>
                <a:lnTo>
                  <a:pt x="1282700" y="0"/>
                </a:lnTo>
                <a:lnTo>
                  <a:pt x="1317325" y="6979"/>
                </a:lnTo>
                <a:lnTo>
                  <a:pt x="1345580" y="26019"/>
                </a:lnTo>
                <a:lnTo>
                  <a:pt x="1364620" y="54274"/>
                </a:lnTo>
                <a:lnTo>
                  <a:pt x="1371600" y="88900"/>
                </a:lnTo>
                <a:lnTo>
                  <a:pt x="1371600" y="444500"/>
                </a:lnTo>
                <a:lnTo>
                  <a:pt x="1364620" y="479125"/>
                </a:lnTo>
                <a:lnTo>
                  <a:pt x="1345580" y="507380"/>
                </a:lnTo>
                <a:lnTo>
                  <a:pt x="1317325" y="526420"/>
                </a:lnTo>
                <a:lnTo>
                  <a:pt x="1282700" y="533400"/>
                </a:lnTo>
                <a:lnTo>
                  <a:pt x="88900" y="533400"/>
                </a:lnTo>
                <a:lnTo>
                  <a:pt x="54274" y="526420"/>
                </a:lnTo>
                <a:lnTo>
                  <a:pt x="26019" y="507380"/>
                </a:lnTo>
                <a:lnTo>
                  <a:pt x="6979" y="479125"/>
                </a:lnTo>
                <a:lnTo>
                  <a:pt x="0" y="444500"/>
                </a:lnTo>
                <a:lnTo>
                  <a:pt x="0" y="88900"/>
                </a:lnTo>
                <a:close/>
              </a:path>
            </a:pathLst>
          </a:custGeom>
          <a:noFill/>
          <a:ln w="25560">
            <a:solidFill>
              <a:srgbClr val="C00000"/>
            </a:solidFill>
            <a:round/>
          </a:ln>
        </p:spPr>
        <p:style>
          <a:lnRef idx="0">
            <a:scrgbClr r="0" g="0" b="0"/>
          </a:lnRef>
          <a:fillRef idx="0">
            <a:scrgbClr r="0" g="0" b="0"/>
          </a:fillRef>
          <a:effectRef idx="0">
            <a:scrgbClr r="0" g="0" b="0"/>
          </a:effectRef>
          <a:fontRef idx="minor"/>
        </p:style>
      </p:sp>
      <p:sp>
        <p:nvSpPr>
          <p:cNvPr id="486" name="CustomShape 12"/>
          <p:cNvSpPr/>
          <p:nvPr/>
        </p:nvSpPr>
        <p:spPr>
          <a:xfrm>
            <a:off x="7338240" y="2400840"/>
            <a:ext cx="1021680" cy="273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800" b="0" strike="noStrike" spc="-1">
                <a:solidFill>
                  <a:srgbClr val="FFFFFF"/>
                </a:solidFill>
                <a:latin typeface="Calibri"/>
                <a:ea typeface="DejaVu Sans"/>
              </a:rPr>
              <a:t>Cycle</a:t>
            </a:r>
            <a:r>
              <a:rPr lang="en-IN" sz="1800" b="0" strike="noStrike" spc="-75">
                <a:solidFill>
                  <a:srgbClr val="FFFFFF"/>
                </a:solidFill>
                <a:latin typeface="Calibri"/>
                <a:ea typeface="DejaVu Sans"/>
              </a:rPr>
              <a:t> </a:t>
            </a:r>
            <a:r>
              <a:rPr lang="en-IN" sz="1800" b="0" strike="noStrike" spc="-1">
                <a:solidFill>
                  <a:srgbClr val="FFFFFF"/>
                </a:solidFill>
                <a:latin typeface="Calibri"/>
                <a:ea typeface="DejaVu Sans"/>
              </a:rPr>
              <a:t>track</a:t>
            </a:r>
            <a:endParaRPr lang="en-IN" sz="1800" b="0" strike="noStrike" spc="-1">
              <a:latin typeface="Arial"/>
            </a:endParaRPr>
          </a:p>
        </p:txBody>
      </p:sp>
      <p:sp>
        <p:nvSpPr>
          <p:cNvPr id="487" name="CustomShape 13"/>
          <p:cNvSpPr/>
          <p:nvPr/>
        </p:nvSpPr>
        <p:spPr>
          <a:xfrm>
            <a:off x="6394320" y="2816640"/>
            <a:ext cx="1459080" cy="2897280"/>
          </a:xfrm>
          <a:custGeom>
            <a:avLst/>
            <a:gdLst/>
            <a:ahLst/>
            <a:cxnLst/>
            <a:rect l="l" t="t" r="r" b="b"/>
            <a:pathLst>
              <a:path w="1460500" h="2898775">
                <a:moveTo>
                  <a:pt x="9651" y="2792552"/>
                </a:moveTo>
                <a:lnTo>
                  <a:pt x="2666" y="2792996"/>
                </a:lnTo>
                <a:lnTo>
                  <a:pt x="0" y="2796019"/>
                </a:lnTo>
                <a:lnTo>
                  <a:pt x="253" y="2799524"/>
                </a:lnTo>
                <a:lnTo>
                  <a:pt x="6603" y="2898419"/>
                </a:lnTo>
                <a:lnTo>
                  <a:pt x="19399" y="2890050"/>
                </a:lnTo>
                <a:lnTo>
                  <a:pt x="17906" y="2890050"/>
                </a:lnTo>
                <a:lnTo>
                  <a:pt x="6476" y="2884373"/>
                </a:lnTo>
                <a:lnTo>
                  <a:pt x="17019" y="2863287"/>
                </a:lnTo>
                <a:lnTo>
                  <a:pt x="12826" y="2798699"/>
                </a:lnTo>
                <a:lnTo>
                  <a:pt x="12700" y="2795206"/>
                </a:lnTo>
                <a:lnTo>
                  <a:pt x="9651" y="2792552"/>
                </a:lnTo>
                <a:close/>
                <a:moveTo>
                  <a:pt x="17019" y="2863287"/>
                </a:moveTo>
                <a:lnTo>
                  <a:pt x="6476" y="2884373"/>
                </a:lnTo>
                <a:lnTo>
                  <a:pt x="17906" y="2890050"/>
                </a:lnTo>
                <a:lnTo>
                  <a:pt x="19564" y="2886735"/>
                </a:lnTo>
                <a:lnTo>
                  <a:pt x="18541" y="2886735"/>
                </a:lnTo>
                <a:lnTo>
                  <a:pt x="8762" y="2881833"/>
                </a:lnTo>
                <a:lnTo>
                  <a:pt x="17838" y="2875893"/>
                </a:lnTo>
                <a:lnTo>
                  <a:pt x="17019" y="2863287"/>
                </a:lnTo>
                <a:close/>
                <a:moveTo>
                  <a:pt x="85470" y="2831630"/>
                </a:moveTo>
                <a:lnTo>
                  <a:pt x="28461" y="2868941"/>
                </a:lnTo>
                <a:lnTo>
                  <a:pt x="17906" y="2890050"/>
                </a:lnTo>
                <a:lnTo>
                  <a:pt x="19399" y="2890050"/>
                </a:lnTo>
                <a:lnTo>
                  <a:pt x="92455" y="2842260"/>
                </a:lnTo>
                <a:lnTo>
                  <a:pt x="93344" y="2838323"/>
                </a:lnTo>
                <a:lnTo>
                  <a:pt x="91312" y="2835389"/>
                </a:lnTo>
                <a:lnTo>
                  <a:pt x="89407" y="2832455"/>
                </a:lnTo>
                <a:lnTo>
                  <a:pt x="85470" y="2831630"/>
                </a:lnTo>
                <a:close/>
                <a:moveTo>
                  <a:pt x="17838" y="2875893"/>
                </a:moveTo>
                <a:lnTo>
                  <a:pt x="8762" y="2881833"/>
                </a:lnTo>
                <a:lnTo>
                  <a:pt x="18541" y="2886735"/>
                </a:lnTo>
                <a:lnTo>
                  <a:pt x="17838" y="2875893"/>
                </a:lnTo>
                <a:close/>
                <a:moveTo>
                  <a:pt x="28461" y="2868941"/>
                </a:moveTo>
                <a:lnTo>
                  <a:pt x="17838" y="2875893"/>
                </a:lnTo>
                <a:lnTo>
                  <a:pt x="18541" y="2886735"/>
                </a:lnTo>
                <a:lnTo>
                  <a:pt x="19564" y="2886735"/>
                </a:lnTo>
                <a:lnTo>
                  <a:pt x="28461" y="2868941"/>
                </a:lnTo>
                <a:close/>
                <a:moveTo>
                  <a:pt x="1448688" y="0"/>
                </a:moveTo>
                <a:lnTo>
                  <a:pt x="17019" y="2863287"/>
                </a:lnTo>
                <a:lnTo>
                  <a:pt x="17838" y="2875893"/>
                </a:lnTo>
                <a:lnTo>
                  <a:pt x="28461" y="2868941"/>
                </a:lnTo>
                <a:lnTo>
                  <a:pt x="1460119" y="5588"/>
                </a:lnTo>
                <a:lnTo>
                  <a:pt x="1448688" y="0"/>
                </a:lnTo>
                <a:close/>
              </a:path>
            </a:pathLst>
          </a:custGeom>
          <a:solidFill>
            <a:srgbClr val="FFC000"/>
          </a:solidFill>
          <a:ln>
            <a:noFill/>
          </a:ln>
        </p:spPr>
        <p:style>
          <a:lnRef idx="0">
            <a:scrgbClr r="0" g="0" b="0"/>
          </a:lnRef>
          <a:fillRef idx="0">
            <a:scrgbClr r="0" g="0" b="0"/>
          </a:fillRef>
          <a:effectRef idx="0">
            <a:scrgbClr r="0" g="0" b="0"/>
          </a:effectRef>
          <a:fontRef idx="minor"/>
        </p:style>
      </p:sp>
      <p:sp>
        <p:nvSpPr>
          <p:cNvPr id="488" name="CustomShape 14"/>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85D3F81D-E859-4A62-B422-3E7FF765E4B8}" type="slidenum">
              <a:rPr lang="en-IN" sz="1800" b="0" strike="noStrike" spc="-1">
                <a:solidFill>
                  <a:srgbClr val="B2B2B2"/>
                </a:solidFill>
                <a:latin typeface="Calibri"/>
                <a:ea typeface="DejaVu Sans"/>
              </a:rPr>
              <a:t>60</a:t>
            </a:fld>
            <a:endParaRPr lang="en-IN" sz="1800" b="0" strike="noStrike" spc="-1">
              <a:latin typeface="Arial"/>
            </a:endParaRPr>
          </a:p>
        </p:txBody>
      </p:sp>
      <p:pic>
        <p:nvPicPr>
          <p:cNvPr id="489" name="Picture 2"/>
          <p:cNvPicPr/>
          <p:nvPr/>
        </p:nvPicPr>
        <p:blipFill>
          <a:blip r:embed="rId4"/>
          <a:stretch/>
        </p:blipFill>
        <p:spPr>
          <a:xfrm>
            <a:off x="821196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ustomShape 1"/>
          <p:cNvSpPr/>
          <p:nvPr/>
        </p:nvSpPr>
        <p:spPr>
          <a:xfrm>
            <a:off x="0" y="0"/>
            <a:ext cx="8990280" cy="662796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491" name="CustomShape 2"/>
          <p:cNvSpPr/>
          <p:nvPr/>
        </p:nvSpPr>
        <p:spPr>
          <a:xfrm>
            <a:off x="457200" y="533520"/>
            <a:ext cx="2710440" cy="912960"/>
          </a:xfrm>
          <a:custGeom>
            <a:avLst/>
            <a:gdLst/>
            <a:ahLst/>
            <a:cxnLst/>
            <a:rect l="l" t="t" r="r" b="b"/>
            <a:pathLst>
              <a:path w="2438400" h="914400">
                <a:moveTo>
                  <a:pt x="1219200" y="0"/>
                </a:moveTo>
                <a:lnTo>
                  <a:pt x="1152306" y="676"/>
                </a:lnTo>
                <a:lnTo>
                  <a:pt x="1086355" y="2683"/>
                </a:lnTo>
                <a:lnTo>
                  <a:pt x="1021440" y="5984"/>
                </a:lnTo>
                <a:lnTo>
                  <a:pt x="957654" y="10546"/>
                </a:lnTo>
                <a:lnTo>
                  <a:pt x="895089" y="16333"/>
                </a:lnTo>
                <a:lnTo>
                  <a:pt x="833840" y="23311"/>
                </a:lnTo>
                <a:lnTo>
                  <a:pt x="773998" y="31444"/>
                </a:lnTo>
                <a:lnTo>
                  <a:pt x="715656" y="40697"/>
                </a:lnTo>
                <a:lnTo>
                  <a:pt x="658909" y="51037"/>
                </a:lnTo>
                <a:lnTo>
                  <a:pt x="603848" y="62427"/>
                </a:lnTo>
                <a:lnTo>
                  <a:pt x="550566" y="74833"/>
                </a:lnTo>
                <a:lnTo>
                  <a:pt x="499158" y="88221"/>
                </a:lnTo>
                <a:lnTo>
                  <a:pt x="449714" y="102554"/>
                </a:lnTo>
                <a:lnTo>
                  <a:pt x="402330" y="117800"/>
                </a:lnTo>
                <a:lnTo>
                  <a:pt x="357097" y="133921"/>
                </a:lnTo>
                <a:lnTo>
                  <a:pt x="314108" y="150884"/>
                </a:lnTo>
                <a:lnTo>
                  <a:pt x="273456" y="168654"/>
                </a:lnTo>
                <a:lnTo>
                  <a:pt x="235236" y="187195"/>
                </a:lnTo>
                <a:lnTo>
                  <a:pt x="199538" y="206474"/>
                </a:lnTo>
                <a:lnTo>
                  <a:pt x="166457" y="226455"/>
                </a:lnTo>
                <a:lnTo>
                  <a:pt x="108516" y="268382"/>
                </a:lnTo>
                <a:lnTo>
                  <a:pt x="62156" y="312700"/>
                </a:lnTo>
                <a:lnTo>
                  <a:pt x="28120" y="359128"/>
                </a:lnTo>
                <a:lnTo>
                  <a:pt x="7154" y="407388"/>
                </a:lnTo>
                <a:lnTo>
                  <a:pt x="0" y="457200"/>
                </a:lnTo>
                <a:lnTo>
                  <a:pt x="1804" y="482282"/>
                </a:lnTo>
                <a:lnTo>
                  <a:pt x="15957" y="531353"/>
                </a:lnTo>
                <a:lnTo>
                  <a:pt x="43551" y="578731"/>
                </a:lnTo>
                <a:lnTo>
                  <a:pt x="83841" y="624139"/>
                </a:lnTo>
                <a:lnTo>
                  <a:pt x="136085" y="667297"/>
                </a:lnTo>
                <a:lnTo>
                  <a:pt x="199538" y="707925"/>
                </a:lnTo>
                <a:lnTo>
                  <a:pt x="235236" y="727204"/>
                </a:lnTo>
                <a:lnTo>
                  <a:pt x="273456" y="745745"/>
                </a:lnTo>
                <a:lnTo>
                  <a:pt x="314108" y="763515"/>
                </a:lnTo>
                <a:lnTo>
                  <a:pt x="357097" y="780478"/>
                </a:lnTo>
                <a:lnTo>
                  <a:pt x="402330" y="796599"/>
                </a:lnTo>
                <a:lnTo>
                  <a:pt x="449714" y="811845"/>
                </a:lnTo>
                <a:lnTo>
                  <a:pt x="499158" y="826178"/>
                </a:lnTo>
                <a:lnTo>
                  <a:pt x="550566" y="839566"/>
                </a:lnTo>
                <a:lnTo>
                  <a:pt x="603848" y="851972"/>
                </a:lnTo>
                <a:lnTo>
                  <a:pt x="658909" y="863362"/>
                </a:lnTo>
                <a:lnTo>
                  <a:pt x="715656" y="873702"/>
                </a:lnTo>
                <a:lnTo>
                  <a:pt x="773998" y="882955"/>
                </a:lnTo>
                <a:lnTo>
                  <a:pt x="833840" y="891088"/>
                </a:lnTo>
                <a:lnTo>
                  <a:pt x="895089" y="898066"/>
                </a:lnTo>
                <a:lnTo>
                  <a:pt x="957654" y="903853"/>
                </a:lnTo>
                <a:lnTo>
                  <a:pt x="1021440" y="908415"/>
                </a:lnTo>
                <a:lnTo>
                  <a:pt x="1086355" y="911716"/>
                </a:lnTo>
                <a:lnTo>
                  <a:pt x="1152306" y="913723"/>
                </a:lnTo>
                <a:lnTo>
                  <a:pt x="1219200" y="914400"/>
                </a:lnTo>
                <a:lnTo>
                  <a:pt x="1286094" y="913723"/>
                </a:lnTo>
                <a:lnTo>
                  <a:pt x="1352046" y="911716"/>
                </a:lnTo>
                <a:lnTo>
                  <a:pt x="1416962" y="908415"/>
                </a:lnTo>
                <a:lnTo>
                  <a:pt x="1480749" y="903853"/>
                </a:lnTo>
                <a:lnTo>
                  <a:pt x="1543314" y="898066"/>
                </a:lnTo>
                <a:lnTo>
                  <a:pt x="1604564" y="891088"/>
                </a:lnTo>
                <a:lnTo>
                  <a:pt x="1664407" y="882955"/>
                </a:lnTo>
                <a:lnTo>
                  <a:pt x="1722748" y="873702"/>
                </a:lnTo>
                <a:lnTo>
                  <a:pt x="1779496" y="863362"/>
                </a:lnTo>
                <a:lnTo>
                  <a:pt x="1834557" y="851972"/>
                </a:lnTo>
                <a:lnTo>
                  <a:pt x="1887838" y="839566"/>
                </a:lnTo>
                <a:lnTo>
                  <a:pt x="1939247" y="826178"/>
                </a:lnTo>
                <a:lnTo>
                  <a:pt x="1988690" y="811845"/>
                </a:lnTo>
                <a:lnTo>
                  <a:pt x="2036074" y="796599"/>
                </a:lnTo>
                <a:lnTo>
                  <a:pt x="2081307" y="780478"/>
                </a:lnTo>
                <a:lnTo>
                  <a:pt x="2124296" y="763515"/>
                </a:lnTo>
                <a:lnTo>
                  <a:pt x="2164947" y="745745"/>
                </a:lnTo>
                <a:lnTo>
                  <a:pt x="2203167" y="727204"/>
                </a:lnTo>
                <a:lnTo>
                  <a:pt x="2238864" y="707925"/>
                </a:lnTo>
                <a:lnTo>
                  <a:pt x="2271945" y="687944"/>
                </a:lnTo>
                <a:lnTo>
                  <a:pt x="2329885" y="646017"/>
                </a:lnTo>
                <a:lnTo>
                  <a:pt x="2376245" y="601699"/>
                </a:lnTo>
                <a:lnTo>
                  <a:pt x="2410279" y="555271"/>
                </a:lnTo>
                <a:lnTo>
                  <a:pt x="2431246" y="507011"/>
                </a:lnTo>
                <a:lnTo>
                  <a:pt x="2438400" y="457200"/>
                </a:lnTo>
                <a:lnTo>
                  <a:pt x="2436596" y="432117"/>
                </a:lnTo>
                <a:lnTo>
                  <a:pt x="2422442" y="383046"/>
                </a:lnTo>
                <a:lnTo>
                  <a:pt x="2394849" y="335668"/>
                </a:lnTo>
                <a:lnTo>
                  <a:pt x="2354559" y="290260"/>
                </a:lnTo>
                <a:lnTo>
                  <a:pt x="2302316" y="247102"/>
                </a:lnTo>
                <a:lnTo>
                  <a:pt x="2238864" y="206474"/>
                </a:lnTo>
                <a:lnTo>
                  <a:pt x="2203167" y="187195"/>
                </a:lnTo>
                <a:lnTo>
                  <a:pt x="2164947" y="168654"/>
                </a:lnTo>
                <a:lnTo>
                  <a:pt x="2124296" y="150884"/>
                </a:lnTo>
                <a:lnTo>
                  <a:pt x="2081307" y="133921"/>
                </a:lnTo>
                <a:lnTo>
                  <a:pt x="2036074" y="117800"/>
                </a:lnTo>
                <a:lnTo>
                  <a:pt x="1988690" y="102554"/>
                </a:lnTo>
                <a:lnTo>
                  <a:pt x="1939247" y="88221"/>
                </a:lnTo>
                <a:lnTo>
                  <a:pt x="1887838" y="74833"/>
                </a:lnTo>
                <a:lnTo>
                  <a:pt x="1834557" y="62427"/>
                </a:lnTo>
                <a:lnTo>
                  <a:pt x="1779496" y="51037"/>
                </a:lnTo>
                <a:lnTo>
                  <a:pt x="1722748" y="40697"/>
                </a:lnTo>
                <a:lnTo>
                  <a:pt x="1664407" y="31444"/>
                </a:lnTo>
                <a:lnTo>
                  <a:pt x="1604564" y="23311"/>
                </a:lnTo>
                <a:lnTo>
                  <a:pt x="1543314" y="16333"/>
                </a:lnTo>
                <a:lnTo>
                  <a:pt x="1480749" y="10546"/>
                </a:lnTo>
                <a:lnTo>
                  <a:pt x="1416962" y="5984"/>
                </a:lnTo>
                <a:lnTo>
                  <a:pt x="1352046" y="2683"/>
                </a:lnTo>
                <a:lnTo>
                  <a:pt x="1286094" y="676"/>
                </a:lnTo>
                <a:lnTo>
                  <a:pt x="1219200" y="0"/>
                </a:lnTo>
                <a:close/>
              </a:path>
            </a:pathLst>
          </a:custGeom>
          <a:solidFill>
            <a:srgbClr val="4F81BC"/>
          </a:solidFill>
          <a:ln>
            <a:noFill/>
          </a:ln>
        </p:spPr>
        <p:style>
          <a:lnRef idx="0">
            <a:scrgbClr r="0" g="0" b="0"/>
          </a:lnRef>
          <a:fillRef idx="0">
            <a:scrgbClr r="0" g="0" b="0"/>
          </a:fillRef>
          <a:effectRef idx="0">
            <a:scrgbClr r="0" g="0" b="0"/>
          </a:effectRef>
          <a:fontRef idx="minor"/>
        </p:style>
      </p:sp>
      <p:sp>
        <p:nvSpPr>
          <p:cNvPr id="492" name="CustomShape 3"/>
          <p:cNvSpPr/>
          <p:nvPr/>
        </p:nvSpPr>
        <p:spPr>
          <a:xfrm>
            <a:off x="493200" y="533160"/>
            <a:ext cx="2588400" cy="912960"/>
          </a:xfrm>
          <a:custGeom>
            <a:avLst/>
            <a:gdLst/>
            <a:ahLst/>
            <a:cxnLst/>
            <a:rect l="l" t="t" r="r" b="b"/>
            <a:pathLst>
              <a:path w="2438400" h="914400">
                <a:moveTo>
                  <a:pt x="0" y="457200"/>
                </a:moveTo>
                <a:lnTo>
                  <a:pt x="7154" y="407388"/>
                </a:lnTo>
                <a:lnTo>
                  <a:pt x="28120" y="359128"/>
                </a:lnTo>
                <a:lnTo>
                  <a:pt x="62156" y="312700"/>
                </a:lnTo>
                <a:lnTo>
                  <a:pt x="108516" y="268382"/>
                </a:lnTo>
                <a:lnTo>
                  <a:pt x="166457" y="226455"/>
                </a:lnTo>
                <a:lnTo>
                  <a:pt x="199538" y="206474"/>
                </a:lnTo>
                <a:lnTo>
                  <a:pt x="235236" y="187195"/>
                </a:lnTo>
                <a:lnTo>
                  <a:pt x="273456" y="168654"/>
                </a:lnTo>
                <a:lnTo>
                  <a:pt x="314108" y="150884"/>
                </a:lnTo>
                <a:lnTo>
                  <a:pt x="357097" y="133921"/>
                </a:lnTo>
                <a:lnTo>
                  <a:pt x="402330" y="117800"/>
                </a:lnTo>
                <a:lnTo>
                  <a:pt x="449714" y="102554"/>
                </a:lnTo>
                <a:lnTo>
                  <a:pt x="499158" y="88221"/>
                </a:lnTo>
                <a:lnTo>
                  <a:pt x="550566" y="74833"/>
                </a:lnTo>
                <a:lnTo>
                  <a:pt x="603848" y="62427"/>
                </a:lnTo>
                <a:lnTo>
                  <a:pt x="658909" y="51037"/>
                </a:lnTo>
                <a:lnTo>
                  <a:pt x="715656" y="40697"/>
                </a:lnTo>
                <a:lnTo>
                  <a:pt x="773998" y="31444"/>
                </a:lnTo>
                <a:lnTo>
                  <a:pt x="833840" y="23311"/>
                </a:lnTo>
                <a:lnTo>
                  <a:pt x="895089" y="16333"/>
                </a:lnTo>
                <a:lnTo>
                  <a:pt x="957654" y="10546"/>
                </a:lnTo>
                <a:lnTo>
                  <a:pt x="1021440" y="5984"/>
                </a:lnTo>
                <a:lnTo>
                  <a:pt x="1086355" y="2683"/>
                </a:lnTo>
                <a:lnTo>
                  <a:pt x="1152306" y="676"/>
                </a:lnTo>
                <a:lnTo>
                  <a:pt x="1219200" y="0"/>
                </a:lnTo>
                <a:lnTo>
                  <a:pt x="1286094" y="676"/>
                </a:lnTo>
                <a:lnTo>
                  <a:pt x="1352046" y="2683"/>
                </a:lnTo>
                <a:lnTo>
                  <a:pt x="1416962" y="5984"/>
                </a:lnTo>
                <a:lnTo>
                  <a:pt x="1480749" y="10546"/>
                </a:lnTo>
                <a:lnTo>
                  <a:pt x="1543314" y="16333"/>
                </a:lnTo>
                <a:lnTo>
                  <a:pt x="1604564" y="23311"/>
                </a:lnTo>
                <a:lnTo>
                  <a:pt x="1664407" y="31444"/>
                </a:lnTo>
                <a:lnTo>
                  <a:pt x="1722748" y="40697"/>
                </a:lnTo>
                <a:lnTo>
                  <a:pt x="1779496" y="51037"/>
                </a:lnTo>
                <a:lnTo>
                  <a:pt x="1834557" y="62427"/>
                </a:lnTo>
                <a:lnTo>
                  <a:pt x="1887838" y="74833"/>
                </a:lnTo>
                <a:lnTo>
                  <a:pt x="1939247" y="88221"/>
                </a:lnTo>
                <a:lnTo>
                  <a:pt x="1988690" y="102554"/>
                </a:lnTo>
                <a:lnTo>
                  <a:pt x="2036074" y="117800"/>
                </a:lnTo>
                <a:lnTo>
                  <a:pt x="2081307" y="133921"/>
                </a:lnTo>
                <a:lnTo>
                  <a:pt x="2124296" y="150884"/>
                </a:lnTo>
                <a:lnTo>
                  <a:pt x="2164947" y="168654"/>
                </a:lnTo>
                <a:lnTo>
                  <a:pt x="2203167" y="187195"/>
                </a:lnTo>
                <a:lnTo>
                  <a:pt x="2238864" y="206474"/>
                </a:lnTo>
                <a:lnTo>
                  <a:pt x="2271945" y="226455"/>
                </a:lnTo>
                <a:lnTo>
                  <a:pt x="2329885" y="268382"/>
                </a:lnTo>
                <a:lnTo>
                  <a:pt x="2376245" y="312700"/>
                </a:lnTo>
                <a:lnTo>
                  <a:pt x="2410279" y="359128"/>
                </a:lnTo>
                <a:lnTo>
                  <a:pt x="2431246" y="407388"/>
                </a:lnTo>
                <a:lnTo>
                  <a:pt x="2438400" y="457200"/>
                </a:lnTo>
                <a:lnTo>
                  <a:pt x="2436596" y="482282"/>
                </a:lnTo>
                <a:lnTo>
                  <a:pt x="2431246" y="507011"/>
                </a:lnTo>
                <a:lnTo>
                  <a:pt x="2410279" y="555271"/>
                </a:lnTo>
                <a:lnTo>
                  <a:pt x="2376245" y="601699"/>
                </a:lnTo>
                <a:lnTo>
                  <a:pt x="2329885" y="646017"/>
                </a:lnTo>
                <a:lnTo>
                  <a:pt x="2271945" y="687944"/>
                </a:lnTo>
                <a:lnTo>
                  <a:pt x="2238864" y="707925"/>
                </a:lnTo>
                <a:lnTo>
                  <a:pt x="2203167" y="727204"/>
                </a:lnTo>
                <a:lnTo>
                  <a:pt x="2164947" y="745745"/>
                </a:lnTo>
                <a:lnTo>
                  <a:pt x="2124296" y="763515"/>
                </a:lnTo>
                <a:lnTo>
                  <a:pt x="2081307" y="780478"/>
                </a:lnTo>
                <a:lnTo>
                  <a:pt x="2036074" y="796599"/>
                </a:lnTo>
                <a:lnTo>
                  <a:pt x="1988690" y="811845"/>
                </a:lnTo>
                <a:lnTo>
                  <a:pt x="1939247" y="826178"/>
                </a:lnTo>
                <a:lnTo>
                  <a:pt x="1887838" y="839566"/>
                </a:lnTo>
                <a:lnTo>
                  <a:pt x="1834557" y="851972"/>
                </a:lnTo>
                <a:lnTo>
                  <a:pt x="1779496" y="863362"/>
                </a:lnTo>
                <a:lnTo>
                  <a:pt x="1722748" y="873702"/>
                </a:lnTo>
                <a:lnTo>
                  <a:pt x="1664407" y="882955"/>
                </a:lnTo>
                <a:lnTo>
                  <a:pt x="1604564" y="891088"/>
                </a:lnTo>
                <a:lnTo>
                  <a:pt x="1543314" y="898066"/>
                </a:lnTo>
                <a:lnTo>
                  <a:pt x="1480749" y="903853"/>
                </a:lnTo>
                <a:lnTo>
                  <a:pt x="1416962" y="908415"/>
                </a:lnTo>
                <a:lnTo>
                  <a:pt x="1352046" y="911716"/>
                </a:lnTo>
                <a:lnTo>
                  <a:pt x="1286094" y="913723"/>
                </a:lnTo>
                <a:lnTo>
                  <a:pt x="1219200" y="914400"/>
                </a:lnTo>
                <a:lnTo>
                  <a:pt x="1152306" y="913723"/>
                </a:lnTo>
                <a:lnTo>
                  <a:pt x="1086355" y="911716"/>
                </a:lnTo>
                <a:lnTo>
                  <a:pt x="1021440" y="908415"/>
                </a:lnTo>
                <a:lnTo>
                  <a:pt x="957654" y="903853"/>
                </a:lnTo>
                <a:lnTo>
                  <a:pt x="895089" y="898066"/>
                </a:lnTo>
                <a:lnTo>
                  <a:pt x="833840" y="891088"/>
                </a:lnTo>
                <a:lnTo>
                  <a:pt x="773998" y="882955"/>
                </a:lnTo>
                <a:lnTo>
                  <a:pt x="715656" y="873702"/>
                </a:lnTo>
                <a:lnTo>
                  <a:pt x="658909" y="863362"/>
                </a:lnTo>
                <a:lnTo>
                  <a:pt x="603848" y="851972"/>
                </a:lnTo>
                <a:lnTo>
                  <a:pt x="550566" y="839566"/>
                </a:lnTo>
                <a:lnTo>
                  <a:pt x="499158" y="826178"/>
                </a:lnTo>
                <a:lnTo>
                  <a:pt x="449714" y="811845"/>
                </a:lnTo>
                <a:lnTo>
                  <a:pt x="402330" y="796599"/>
                </a:lnTo>
                <a:lnTo>
                  <a:pt x="357097" y="780478"/>
                </a:lnTo>
                <a:lnTo>
                  <a:pt x="314108" y="763515"/>
                </a:lnTo>
                <a:lnTo>
                  <a:pt x="273456" y="745745"/>
                </a:lnTo>
                <a:lnTo>
                  <a:pt x="235236" y="727204"/>
                </a:lnTo>
                <a:lnTo>
                  <a:pt x="199538" y="707925"/>
                </a:lnTo>
                <a:lnTo>
                  <a:pt x="166457" y="687944"/>
                </a:lnTo>
                <a:lnTo>
                  <a:pt x="108516" y="646017"/>
                </a:lnTo>
                <a:lnTo>
                  <a:pt x="62156" y="601699"/>
                </a:lnTo>
                <a:lnTo>
                  <a:pt x="28120" y="555271"/>
                </a:lnTo>
                <a:lnTo>
                  <a:pt x="7154" y="507011"/>
                </a:lnTo>
                <a:lnTo>
                  <a:pt x="0" y="457200"/>
                </a:lnTo>
                <a:close/>
              </a:path>
            </a:pathLst>
          </a:custGeom>
          <a:noFill/>
          <a:ln w="25560">
            <a:solidFill>
              <a:srgbClr val="C00000"/>
            </a:solidFill>
            <a:round/>
          </a:ln>
        </p:spPr>
        <p:style>
          <a:lnRef idx="0">
            <a:scrgbClr r="0" g="0" b="0"/>
          </a:lnRef>
          <a:fillRef idx="0">
            <a:scrgbClr r="0" g="0" b="0"/>
          </a:fillRef>
          <a:effectRef idx="0">
            <a:scrgbClr r="0" g="0" b="0"/>
          </a:effectRef>
          <a:fontRef idx="minor"/>
        </p:style>
      </p:sp>
      <p:sp>
        <p:nvSpPr>
          <p:cNvPr id="493" name="CustomShape 4"/>
          <p:cNvSpPr/>
          <p:nvPr/>
        </p:nvSpPr>
        <p:spPr>
          <a:xfrm>
            <a:off x="1008000" y="701280"/>
            <a:ext cx="1151280" cy="821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76320" indent="-62640">
              <a:lnSpc>
                <a:spcPct val="100000"/>
              </a:lnSpc>
            </a:pPr>
            <a:r>
              <a:rPr lang="en-IN" sz="1800" b="0" strike="noStrike" spc="-1">
                <a:solidFill>
                  <a:srgbClr val="FFFFFF"/>
                </a:solidFill>
                <a:latin typeface="Calibri"/>
                <a:ea typeface="DejaVu Sans"/>
              </a:rPr>
              <a:t>un</a:t>
            </a:r>
            <a:r>
              <a:rPr lang="en-IN" sz="1800" b="0" strike="noStrike" spc="-100">
                <a:solidFill>
                  <a:srgbClr val="FFFFFF"/>
                </a:solidFill>
                <a:latin typeface="Calibri"/>
                <a:ea typeface="DejaVu Sans"/>
              </a:rPr>
              <a:t>T</a:t>
            </a:r>
            <a:r>
              <a:rPr lang="en-IN" sz="1800" b="0" strike="noStrike" spc="-21">
                <a:solidFill>
                  <a:srgbClr val="FFFFFF"/>
                </a:solidFill>
                <a:latin typeface="Calibri"/>
                <a:ea typeface="DejaVu Sans"/>
              </a:rPr>
              <a:t>r</a:t>
            </a:r>
            <a:r>
              <a:rPr lang="en-IN" sz="1800" b="0" strike="noStrike" spc="-1">
                <a:solidFill>
                  <a:srgbClr val="FFFFFF"/>
                </a:solidFill>
                <a:latin typeface="Calibri"/>
                <a:ea typeface="DejaVu Sans"/>
              </a:rPr>
              <a:t>ea</a:t>
            </a:r>
            <a:r>
              <a:rPr lang="en-IN" sz="1800" b="0" strike="noStrike" spc="-21">
                <a:solidFill>
                  <a:srgbClr val="FFFFFF"/>
                </a:solidFill>
                <a:latin typeface="Calibri"/>
                <a:ea typeface="DejaVu Sans"/>
              </a:rPr>
              <a:t>t</a:t>
            </a:r>
            <a:r>
              <a:rPr lang="en-IN" sz="1800" b="0" strike="noStrike" spc="-1">
                <a:solidFill>
                  <a:srgbClr val="FFFFFF"/>
                </a:solidFill>
                <a:latin typeface="Calibri"/>
                <a:ea typeface="DejaVu Sans"/>
              </a:rPr>
              <a:t>ed  shoulder</a:t>
            </a:r>
            <a:endParaRPr lang="en-IN" sz="1800" b="0" strike="noStrike" spc="-1">
              <a:latin typeface="Arial"/>
            </a:endParaRPr>
          </a:p>
        </p:txBody>
      </p:sp>
      <p:sp>
        <p:nvSpPr>
          <p:cNvPr id="494" name="CustomShape 5"/>
          <p:cNvSpPr/>
          <p:nvPr/>
        </p:nvSpPr>
        <p:spPr>
          <a:xfrm>
            <a:off x="6095880" y="228600"/>
            <a:ext cx="2360880" cy="912960"/>
          </a:xfrm>
          <a:custGeom>
            <a:avLst/>
            <a:gdLst/>
            <a:ahLst/>
            <a:cxnLst/>
            <a:rect l="l" t="t" r="r" b="b"/>
            <a:pathLst>
              <a:path w="2362200" h="914400">
                <a:moveTo>
                  <a:pt x="1181100" y="0"/>
                </a:moveTo>
                <a:lnTo>
                  <a:pt x="1114080" y="723"/>
                </a:lnTo>
                <a:lnTo>
                  <a:pt x="1048041" y="2869"/>
                </a:lnTo>
                <a:lnTo>
                  <a:pt x="983082" y="6398"/>
                </a:lnTo>
                <a:lnTo>
                  <a:pt x="919303" y="11272"/>
                </a:lnTo>
                <a:lnTo>
                  <a:pt x="856804" y="17452"/>
                </a:lnTo>
                <a:lnTo>
                  <a:pt x="795684" y="24900"/>
                </a:lnTo>
                <a:lnTo>
                  <a:pt x="736043" y="33576"/>
                </a:lnTo>
                <a:lnTo>
                  <a:pt x="677981" y="43443"/>
                </a:lnTo>
                <a:lnTo>
                  <a:pt x="621597" y="54461"/>
                </a:lnTo>
                <a:lnTo>
                  <a:pt x="566992" y="66592"/>
                </a:lnTo>
                <a:lnTo>
                  <a:pt x="514264" y="79798"/>
                </a:lnTo>
                <a:lnTo>
                  <a:pt x="463515" y="94039"/>
                </a:lnTo>
                <a:lnTo>
                  <a:pt x="414842" y="109278"/>
                </a:lnTo>
                <a:lnTo>
                  <a:pt x="368347" y="125475"/>
                </a:lnTo>
                <a:lnTo>
                  <a:pt x="324129" y="142592"/>
                </a:lnTo>
                <a:lnTo>
                  <a:pt x="282288" y="160591"/>
                </a:lnTo>
                <a:lnTo>
                  <a:pt x="242923" y="179432"/>
                </a:lnTo>
                <a:lnTo>
                  <a:pt x="206134" y="199077"/>
                </a:lnTo>
                <a:lnTo>
                  <a:pt x="172020" y="219488"/>
                </a:lnTo>
                <a:lnTo>
                  <a:pt x="112220" y="262451"/>
                </a:lnTo>
                <a:lnTo>
                  <a:pt x="64321" y="308013"/>
                </a:lnTo>
                <a:lnTo>
                  <a:pt x="29119" y="355864"/>
                </a:lnTo>
                <a:lnTo>
                  <a:pt x="7412" y="405696"/>
                </a:lnTo>
                <a:lnTo>
                  <a:pt x="0" y="457200"/>
                </a:lnTo>
                <a:lnTo>
                  <a:pt x="1869" y="483141"/>
                </a:lnTo>
                <a:lnTo>
                  <a:pt x="16529" y="533847"/>
                </a:lnTo>
                <a:lnTo>
                  <a:pt x="45082" y="582728"/>
                </a:lnTo>
                <a:lnTo>
                  <a:pt x="86733" y="629473"/>
                </a:lnTo>
                <a:lnTo>
                  <a:pt x="140683" y="673774"/>
                </a:lnTo>
                <a:lnTo>
                  <a:pt x="206134" y="715322"/>
                </a:lnTo>
                <a:lnTo>
                  <a:pt x="242923" y="734967"/>
                </a:lnTo>
                <a:lnTo>
                  <a:pt x="282288" y="753808"/>
                </a:lnTo>
                <a:lnTo>
                  <a:pt x="324129" y="771807"/>
                </a:lnTo>
                <a:lnTo>
                  <a:pt x="368347" y="788924"/>
                </a:lnTo>
                <a:lnTo>
                  <a:pt x="414842" y="805121"/>
                </a:lnTo>
                <a:lnTo>
                  <a:pt x="463515" y="820360"/>
                </a:lnTo>
                <a:lnTo>
                  <a:pt x="514264" y="834601"/>
                </a:lnTo>
                <a:lnTo>
                  <a:pt x="566992" y="847807"/>
                </a:lnTo>
                <a:lnTo>
                  <a:pt x="621597" y="859938"/>
                </a:lnTo>
                <a:lnTo>
                  <a:pt x="677981" y="870956"/>
                </a:lnTo>
                <a:lnTo>
                  <a:pt x="736043" y="880823"/>
                </a:lnTo>
                <a:lnTo>
                  <a:pt x="795684" y="889499"/>
                </a:lnTo>
                <a:lnTo>
                  <a:pt x="856804" y="896947"/>
                </a:lnTo>
                <a:lnTo>
                  <a:pt x="919303" y="903127"/>
                </a:lnTo>
                <a:lnTo>
                  <a:pt x="983082" y="908001"/>
                </a:lnTo>
                <a:lnTo>
                  <a:pt x="1048041" y="911530"/>
                </a:lnTo>
                <a:lnTo>
                  <a:pt x="1114080" y="913676"/>
                </a:lnTo>
                <a:lnTo>
                  <a:pt x="1181100" y="914400"/>
                </a:lnTo>
                <a:lnTo>
                  <a:pt x="1248119" y="913676"/>
                </a:lnTo>
                <a:lnTo>
                  <a:pt x="1314158" y="911530"/>
                </a:lnTo>
                <a:lnTo>
                  <a:pt x="1379117" y="908001"/>
                </a:lnTo>
                <a:lnTo>
                  <a:pt x="1442896" y="903127"/>
                </a:lnTo>
                <a:lnTo>
                  <a:pt x="1505395" y="896947"/>
                </a:lnTo>
                <a:lnTo>
                  <a:pt x="1566515" y="889499"/>
                </a:lnTo>
                <a:lnTo>
                  <a:pt x="1626156" y="880823"/>
                </a:lnTo>
                <a:lnTo>
                  <a:pt x="1684218" y="870956"/>
                </a:lnTo>
                <a:lnTo>
                  <a:pt x="1740602" y="859938"/>
                </a:lnTo>
                <a:lnTo>
                  <a:pt x="1795207" y="847807"/>
                </a:lnTo>
                <a:lnTo>
                  <a:pt x="1847935" y="834601"/>
                </a:lnTo>
                <a:lnTo>
                  <a:pt x="1898684" y="820360"/>
                </a:lnTo>
                <a:lnTo>
                  <a:pt x="1947357" y="805121"/>
                </a:lnTo>
                <a:lnTo>
                  <a:pt x="1993852" y="788924"/>
                </a:lnTo>
                <a:lnTo>
                  <a:pt x="2038070" y="771807"/>
                </a:lnTo>
                <a:lnTo>
                  <a:pt x="2079911" y="753808"/>
                </a:lnTo>
                <a:lnTo>
                  <a:pt x="2119276" y="734967"/>
                </a:lnTo>
                <a:lnTo>
                  <a:pt x="2156065" y="715322"/>
                </a:lnTo>
                <a:lnTo>
                  <a:pt x="2190179" y="694911"/>
                </a:lnTo>
                <a:lnTo>
                  <a:pt x="2249979" y="651948"/>
                </a:lnTo>
                <a:lnTo>
                  <a:pt x="2297878" y="606386"/>
                </a:lnTo>
                <a:lnTo>
                  <a:pt x="2333080" y="558535"/>
                </a:lnTo>
                <a:lnTo>
                  <a:pt x="2354787" y="508703"/>
                </a:lnTo>
                <a:lnTo>
                  <a:pt x="2362200" y="457200"/>
                </a:lnTo>
                <a:lnTo>
                  <a:pt x="2360330" y="431258"/>
                </a:lnTo>
                <a:lnTo>
                  <a:pt x="2345670" y="380552"/>
                </a:lnTo>
                <a:lnTo>
                  <a:pt x="2317117" y="331671"/>
                </a:lnTo>
                <a:lnTo>
                  <a:pt x="2275466" y="284926"/>
                </a:lnTo>
                <a:lnTo>
                  <a:pt x="2221516" y="240625"/>
                </a:lnTo>
                <a:lnTo>
                  <a:pt x="2156065" y="199077"/>
                </a:lnTo>
                <a:lnTo>
                  <a:pt x="2119276" y="179432"/>
                </a:lnTo>
                <a:lnTo>
                  <a:pt x="2079911" y="160591"/>
                </a:lnTo>
                <a:lnTo>
                  <a:pt x="2038070" y="142592"/>
                </a:lnTo>
                <a:lnTo>
                  <a:pt x="1993852" y="125475"/>
                </a:lnTo>
                <a:lnTo>
                  <a:pt x="1947357" y="109278"/>
                </a:lnTo>
                <a:lnTo>
                  <a:pt x="1898684" y="94039"/>
                </a:lnTo>
                <a:lnTo>
                  <a:pt x="1847935" y="79798"/>
                </a:lnTo>
                <a:lnTo>
                  <a:pt x="1795207" y="66592"/>
                </a:lnTo>
                <a:lnTo>
                  <a:pt x="1740602" y="54461"/>
                </a:lnTo>
                <a:lnTo>
                  <a:pt x="1684218" y="43443"/>
                </a:lnTo>
                <a:lnTo>
                  <a:pt x="1626156" y="33576"/>
                </a:lnTo>
                <a:lnTo>
                  <a:pt x="1566515" y="24900"/>
                </a:lnTo>
                <a:lnTo>
                  <a:pt x="1505395" y="17452"/>
                </a:lnTo>
                <a:lnTo>
                  <a:pt x="1442896" y="11272"/>
                </a:lnTo>
                <a:lnTo>
                  <a:pt x="1379117" y="6398"/>
                </a:lnTo>
                <a:lnTo>
                  <a:pt x="1314158" y="2869"/>
                </a:lnTo>
                <a:lnTo>
                  <a:pt x="1248119" y="723"/>
                </a:lnTo>
                <a:lnTo>
                  <a:pt x="1181100" y="0"/>
                </a:lnTo>
                <a:close/>
              </a:path>
            </a:pathLst>
          </a:custGeom>
          <a:solidFill>
            <a:srgbClr val="4F81BC"/>
          </a:solidFill>
          <a:ln>
            <a:noFill/>
          </a:ln>
        </p:spPr>
        <p:style>
          <a:lnRef idx="0">
            <a:scrgbClr r="0" g="0" b="0"/>
          </a:lnRef>
          <a:fillRef idx="0">
            <a:scrgbClr r="0" g="0" b="0"/>
          </a:fillRef>
          <a:effectRef idx="0">
            <a:scrgbClr r="0" g="0" b="0"/>
          </a:effectRef>
          <a:fontRef idx="minor"/>
        </p:style>
      </p:sp>
      <p:sp>
        <p:nvSpPr>
          <p:cNvPr id="495" name="CustomShape 6"/>
          <p:cNvSpPr/>
          <p:nvPr/>
        </p:nvSpPr>
        <p:spPr>
          <a:xfrm>
            <a:off x="6095880" y="228600"/>
            <a:ext cx="2360880" cy="912960"/>
          </a:xfrm>
          <a:custGeom>
            <a:avLst/>
            <a:gdLst/>
            <a:ahLst/>
            <a:cxnLst/>
            <a:rect l="l" t="t" r="r" b="b"/>
            <a:pathLst>
              <a:path w="2362200" h="914400">
                <a:moveTo>
                  <a:pt x="0" y="457200"/>
                </a:moveTo>
                <a:lnTo>
                  <a:pt x="7412" y="405696"/>
                </a:lnTo>
                <a:lnTo>
                  <a:pt x="29119" y="355864"/>
                </a:lnTo>
                <a:lnTo>
                  <a:pt x="64321" y="308013"/>
                </a:lnTo>
                <a:lnTo>
                  <a:pt x="112220" y="262451"/>
                </a:lnTo>
                <a:lnTo>
                  <a:pt x="172020" y="219488"/>
                </a:lnTo>
                <a:lnTo>
                  <a:pt x="206134" y="199077"/>
                </a:lnTo>
                <a:lnTo>
                  <a:pt x="242923" y="179432"/>
                </a:lnTo>
                <a:lnTo>
                  <a:pt x="282288" y="160591"/>
                </a:lnTo>
                <a:lnTo>
                  <a:pt x="324129" y="142592"/>
                </a:lnTo>
                <a:lnTo>
                  <a:pt x="368347" y="125475"/>
                </a:lnTo>
                <a:lnTo>
                  <a:pt x="414842" y="109278"/>
                </a:lnTo>
                <a:lnTo>
                  <a:pt x="463515" y="94039"/>
                </a:lnTo>
                <a:lnTo>
                  <a:pt x="514264" y="79798"/>
                </a:lnTo>
                <a:lnTo>
                  <a:pt x="566992" y="66592"/>
                </a:lnTo>
                <a:lnTo>
                  <a:pt x="621597" y="54461"/>
                </a:lnTo>
                <a:lnTo>
                  <a:pt x="677981" y="43443"/>
                </a:lnTo>
                <a:lnTo>
                  <a:pt x="736043" y="33576"/>
                </a:lnTo>
                <a:lnTo>
                  <a:pt x="795684" y="24900"/>
                </a:lnTo>
                <a:lnTo>
                  <a:pt x="856804" y="17452"/>
                </a:lnTo>
                <a:lnTo>
                  <a:pt x="919303" y="11272"/>
                </a:lnTo>
                <a:lnTo>
                  <a:pt x="983082" y="6398"/>
                </a:lnTo>
                <a:lnTo>
                  <a:pt x="1048041" y="2869"/>
                </a:lnTo>
                <a:lnTo>
                  <a:pt x="1114080" y="723"/>
                </a:lnTo>
                <a:lnTo>
                  <a:pt x="1181100" y="0"/>
                </a:lnTo>
                <a:lnTo>
                  <a:pt x="1248119" y="723"/>
                </a:lnTo>
                <a:lnTo>
                  <a:pt x="1314158" y="2869"/>
                </a:lnTo>
                <a:lnTo>
                  <a:pt x="1379117" y="6398"/>
                </a:lnTo>
                <a:lnTo>
                  <a:pt x="1442896" y="11272"/>
                </a:lnTo>
                <a:lnTo>
                  <a:pt x="1505395" y="17452"/>
                </a:lnTo>
                <a:lnTo>
                  <a:pt x="1566515" y="24900"/>
                </a:lnTo>
                <a:lnTo>
                  <a:pt x="1626156" y="33576"/>
                </a:lnTo>
                <a:lnTo>
                  <a:pt x="1684218" y="43443"/>
                </a:lnTo>
                <a:lnTo>
                  <a:pt x="1740602" y="54461"/>
                </a:lnTo>
                <a:lnTo>
                  <a:pt x="1795207" y="66592"/>
                </a:lnTo>
                <a:lnTo>
                  <a:pt x="1847935" y="79798"/>
                </a:lnTo>
                <a:lnTo>
                  <a:pt x="1898684" y="94039"/>
                </a:lnTo>
                <a:lnTo>
                  <a:pt x="1947357" y="109278"/>
                </a:lnTo>
                <a:lnTo>
                  <a:pt x="1993852" y="125475"/>
                </a:lnTo>
                <a:lnTo>
                  <a:pt x="2038070" y="142592"/>
                </a:lnTo>
                <a:lnTo>
                  <a:pt x="2079911" y="160591"/>
                </a:lnTo>
                <a:lnTo>
                  <a:pt x="2119276" y="179432"/>
                </a:lnTo>
                <a:lnTo>
                  <a:pt x="2156065" y="199077"/>
                </a:lnTo>
                <a:lnTo>
                  <a:pt x="2190179" y="219488"/>
                </a:lnTo>
                <a:lnTo>
                  <a:pt x="2249979" y="262451"/>
                </a:lnTo>
                <a:lnTo>
                  <a:pt x="2297878" y="308013"/>
                </a:lnTo>
                <a:lnTo>
                  <a:pt x="2333080" y="355864"/>
                </a:lnTo>
                <a:lnTo>
                  <a:pt x="2354787" y="405696"/>
                </a:lnTo>
                <a:lnTo>
                  <a:pt x="2362200" y="457200"/>
                </a:lnTo>
                <a:lnTo>
                  <a:pt x="2360330" y="483141"/>
                </a:lnTo>
                <a:lnTo>
                  <a:pt x="2354787" y="508703"/>
                </a:lnTo>
                <a:lnTo>
                  <a:pt x="2333080" y="558535"/>
                </a:lnTo>
                <a:lnTo>
                  <a:pt x="2297878" y="606386"/>
                </a:lnTo>
                <a:lnTo>
                  <a:pt x="2249979" y="651948"/>
                </a:lnTo>
                <a:lnTo>
                  <a:pt x="2190179" y="694911"/>
                </a:lnTo>
                <a:lnTo>
                  <a:pt x="2156065" y="715322"/>
                </a:lnTo>
                <a:lnTo>
                  <a:pt x="2119276" y="734967"/>
                </a:lnTo>
                <a:lnTo>
                  <a:pt x="2079911" y="753808"/>
                </a:lnTo>
                <a:lnTo>
                  <a:pt x="2038070" y="771807"/>
                </a:lnTo>
                <a:lnTo>
                  <a:pt x="1993852" y="788924"/>
                </a:lnTo>
                <a:lnTo>
                  <a:pt x="1947357" y="805121"/>
                </a:lnTo>
                <a:lnTo>
                  <a:pt x="1898684" y="820360"/>
                </a:lnTo>
                <a:lnTo>
                  <a:pt x="1847935" y="834601"/>
                </a:lnTo>
                <a:lnTo>
                  <a:pt x="1795207" y="847807"/>
                </a:lnTo>
                <a:lnTo>
                  <a:pt x="1740602" y="859938"/>
                </a:lnTo>
                <a:lnTo>
                  <a:pt x="1684218" y="870956"/>
                </a:lnTo>
                <a:lnTo>
                  <a:pt x="1626156" y="880823"/>
                </a:lnTo>
                <a:lnTo>
                  <a:pt x="1566515" y="889499"/>
                </a:lnTo>
                <a:lnTo>
                  <a:pt x="1505395" y="896947"/>
                </a:lnTo>
                <a:lnTo>
                  <a:pt x="1442896" y="903127"/>
                </a:lnTo>
                <a:lnTo>
                  <a:pt x="1379117" y="908001"/>
                </a:lnTo>
                <a:lnTo>
                  <a:pt x="1314158" y="911530"/>
                </a:lnTo>
                <a:lnTo>
                  <a:pt x="1248119" y="913676"/>
                </a:lnTo>
                <a:lnTo>
                  <a:pt x="1181100" y="914400"/>
                </a:lnTo>
                <a:lnTo>
                  <a:pt x="1114080" y="913676"/>
                </a:lnTo>
                <a:lnTo>
                  <a:pt x="1048041" y="911530"/>
                </a:lnTo>
                <a:lnTo>
                  <a:pt x="983082" y="908001"/>
                </a:lnTo>
                <a:lnTo>
                  <a:pt x="919303" y="903127"/>
                </a:lnTo>
                <a:lnTo>
                  <a:pt x="856804" y="896947"/>
                </a:lnTo>
                <a:lnTo>
                  <a:pt x="795684" y="889499"/>
                </a:lnTo>
                <a:lnTo>
                  <a:pt x="736043" y="880823"/>
                </a:lnTo>
                <a:lnTo>
                  <a:pt x="677981" y="870956"/>
                </a:lnTo>
                <a:lnTo>
                  <a:pt x="621597" y="859938"/>
                </a:lnTo>
                <a:lnTo>
                  <a:pt x="566992" y="847807"/>
                </a:lnTo>
                <a:lnTo>
                  <a:pt x="514264" y="834601"/>
                </a:lnTo>
                <a:lnTo>
                  <a:pt x="463515" y="820360"/>
                </a:lnTo>
                <a:lnTo>
                  <a:pt x="414842" y="805121"/>
                </a:lnTo>
                <a:lnTo>
                  <a:pt x="368347" y="788924"/>
                </a:lnTo>
                <a:lnTo>
                  <a:pt x="324129" y="771807"/>
                </a:lnTo>
                <a:lnTo>
                  <a:pt x="282288" y="753808"/>
                </a:lnTo>
                <a:lnTo>
                  <a:pt x="242923" y="734967"/>
                </a:lnTo>
                <a:lnTo>
                  <a:pt x="206134" y="715322"/>
                </a:lnTo>
                <a:lnTo>
                  <a:pt x="172020" y="694911"/>
                </a:lnTo>
                <a:lnTo>
                  <a:pt x="112220" y="651948"/>
                </a:lnTo>
                <a:lnTo>
                  <a:pt x="64321" y="606386"/>
                </a:lnTo>
                <a:lnTo>
                  <a:pt x="29119" y="558535"/>
                </a:lnTo>
                <a:lnTo>
                  <a:pt x="7412" y="508703"/>
                </a:lnTo>
                <a:lnTo>
                  <a:pt x="0" y="457200"/>
                </a:lnTo>
                <a:close/>
              </a:path>
            </a:pathLst>
          </a:custGeom>
          <a:noFill/>
          <a:ln w="25560">
            <a:solidFill>
              <a:srgbClr val="C00000"/>
            </a:solidFill>
            <a:round/>
          </a:ln>
        </p:spPr>
        <p:style>
          <a:lnRef idx="0">
            <a:scrgbClr r="0" g="0" b="0"/>
          </a:lnRef>
          <a:fillRef idx="0">
            <a:scrgbClr r="0" g="0" b="0"/>
          </a:fillRef>
          <a:effectRef idx="0">
            <a:scrgbClr r="0" g="0" b="0"/>
          </a:effectRef>
          <a:fontRef idx="minor"/>
        </p:style>
      </p:sp>
      <p:sp>
        <p:nvSpPr>
          <p:cNvPr id="496" name="CustomShape 7"/>
          <p:cNvSpPr/>
          <p:nvPr/>
        </p:nvSpPr>
        <p:spPr>
          <a:xfrm>
            <a:off x="6856560" y="396360"/>
            <a:ext cx="841320" cy="547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68760">
              <a:lnSpc>
                <a:spcPct val="100000"/>
              </a:lnSpc>
            </a:pPr>
            <a:r>
              <a:rPr lang="en-IN" sz="1800" b="0" strike="noStrike" spc="-21">
                <a:solidFill>
                  <a:srgbClr val="FFFFFF"/>
                </a:solidFill>
                <a:latin typeface="Calibri"/>
                <a:ea typeface="DejaVu Sans"/>
              </a:rPr>
              <a:t>Treated</a:t>
            </a:r>
            <a:endParaRPr lang="en-IN" sz="1800" b="0" strike="noStrike" spc="-1">
              <a:latin typeface="Arial"/>
            </a:endParaRPr>
          </a:p>
          <a:p>
            <a:pPr marL="12600">
              <a:lnSpc>
                <a:spcPct val="100000"/>
              </a:lnSpc>
            </a:pPr>
            <a:r>
              <a:rPr lang="en-IN" sz="1800" b="0" strike="noStrike" spc="-1">
                <a:solidFill>
                  <a:srgbClr val="FFFFFF"/>
                </a:solidFill>
                <a:latin typeface="Calibri"/>
                <a:ea typeface="DejaVu Sans"/>
              </a:rPr>
              <a:t>shoulder</a:t>
            </a:r>
            <a:endParaRPr lang="en-IN" sz="1800" b="0" strike="noStrike" spc="-1">
              <a:latin typeface="Arial"/>
            </a:endParaRPr>
          </a:p>
        </p:txBody>
      </p:sp>
      <p:sp>
        <p:nvSpPr>
          <p:cNvPr id="497" name="CustomShape 8"/>
          <p:cNvSpPr/>
          <p:nvPr/>
        </p:nvSpPr>
        <p:spPr>
          <a:xfrm>
            <a:off x="7232760" y="1143000"/>
            <a:ext cx="438120" cy="1522440"/>
          </a:xfrm>
          <a:custGeom>
            <a:avLst/>
            <a:gdLst/>
            <a:ahLst/>
            <a:cxnLst/>
            <a:rect l="l" t="t" r="r" b="b"/>
            <a:pathLst>
              <a:path w="439420" h="1524000">
                <a:moveTo>
                  <a:pt x="342773" y="1427988"/>
                </a:moveTo>
                <a:lnTo>
                  <a:pt x="336676" y="1431544"/>
                </a:lnTo>
                <a:lnTo>
                  <a:pt x="335660" y="1435353"/>
                </a:lnTo>
                <a:lnTo>
                  <a:pt x="387350" y="1524000"/>
                </a:lnTo>
                <a:lnTo>
                  <a:pt x="394681" y="1511427"/>
                </a:lnTo>
                <a:lnTo>
                  <a:pt x="381000" y="1511427"/>
                </a:lnTo>
                <a:lnTo>
                  <a:pt x="381000" y="1488004"/>
                </a:lnTo>
                <a:lnTo>
                  <a:pt x="346582" y="1429003"/>
                </a:lnTo>
                <a:lnTo>
                  <a:pt x="342773" y="1427988"/>
                </a:lnTo>
                <a:close/>
                <a:moveTo>
                  <a:pt x="381000" y="1488004"/>
                </a:moveTo>
                <a:lnTo>
                  <a:pt x="381000" y="1511427"/>
                </a:lnTo>
                <a:lnTo>
                  <a:pt x="393700" y="1511427"/>
                </a:lnTo>
                <a:lnTo>
                  <a:pt x="393700" y="1508252"/>
                </a:lnTo>
                <a:lnTo>
                  <a:pt x="381889" y="1508252"/>
                </a:lnTo>
                <a:lnTo>
                  <a:pt x="387350" y="1498890"/>
                </a:lnTo>
                <a:lnTo>
                  <a:pt x="381000" y="1488004"/>
                </a:lnTo>
                <a:close/>
                <a:moveTo>
                  <a:pt x="431926" y="1427988"/>
                </a:moveTo>
                <a:lnTo>
                  <a:pt x="428117" y="1429003"/>
                </a:lnTo>
                <a:lnTo>
                  <a:pt x="393700" y="1488004"/>
                </a:lnTo>
                <a:lnTo>
                  <a:pt x="393700" y="1511427"/>
                </a:lnTo>
                <a:lnTo>
                  <a:pt x="394681" y="1511427"/>
                </a:lnTo>
                <a:lnTo>
                  <a:pt x="439039" y="1435353"/>
                </a:lnTo>
                <a:lnTo>
                  <a:pt x="438023" y="1431544"/>
                </a:lnTo>
                <a:lnTo>
                  <a:pt x="431926" y="1427988"/>
                </a:lnTo>
                <a:close/>
                <a:moveTo>
                  <a:pt x="387350" y="1498890"/>
                </a:moveTo>
                <a:lnTo>
                  <a:pt x="381889" y="1508252"/>
                </a:lnTo>
                <a:lnTo>
                  <a:pt x="392810" y="1508252"/>
                </a:lnTo>
                <a:lnTo>
                  <a:pt x="387350" y="1498890"/>
                </a:lnTo>
                <a:close/>
                <a:moveTo>
                  <a:pt x="393700" y="1488004"/>
                </a:moveTo>
                <a:lnTo>
                  <a:pt x="387350" y="1498890"/>
                </a:lnTo>
                <a:lnTo>
                  <a:pt x="392810" y="1508252"/>
                </a:lnTo>
                <a:lnTo>
                  <a:pt x="393700" y="1508252"/>
                </a:lnTo>
                <a:lnTo>
                  <a:pt x="393700" y="1488004"/>
                </a:lnTo>
                <a:close/>
                <a:moveTo>
                  <a:pt x="381000" y="762000"/>
                </a:moveTo>
                <a:lnTo>
                  <a:pt x="381000" y="1488004"/>
                </a:lnTo>
                <a:lnTo>
                  <a:pt x="387350" y="1498890"/>
                </a:lnTo>
                <a:lnTo>
                  <a:pt x="393700" y="1488004"/>
                </a:lnTo>
                <a:lnTo>
                  <a:pt x="393700" y="768350"/>
                </a:lnTo>
                <a:lnTo>
                  <a:pt x="387350" y="768350"/>
                </a:lnTo>
                <a:lnTo>
                  <a:pt x="381000" y="762000"/>
                </a:lnTo>
                <a:close/>
                <a:moveTo>
                  <a:pt x="12700" y="0"/>
                </a:moveTo>
                <a:lnTo>
                  <a:pt x="0" y="0"/>
                </a:lnTo>
                <a:lnTo>
                  <a:pt x="0" y="765555"/>
                </a:lnTo>
                <a:lnTo>
                  <a:pt x="2794" y="768350"/>
                </a:lnTo>
                <a:lnTo>
                  <a:pt x="381000" y="768350"/>
                </a:lnTo>
                <a:lnTo>
                  <a:pt x="381000" y="762000"/>
                </a:lnTo>
                <a:lnTo>
                  <a:pt x="12700" y="762000"/>
                </a:lnTo>
                <a:lnTo>
                  <a:pt x="6350" y="755650"/>
                </a:lnTo>
                <a:lnTo>
                  <a:pt x="12700" y="755650"/>
                </a:lnTo>
                <a:lnTo>
                  <a:pt x="12700" y="0"/>
                </a:lnTo>
                <a:close/>
                <a:moveTo>
                  <a:pt x="390905" y="755650"/>
                </a:moveTo>
                <a:lnTo>
                  <a:pt x="12700" y="755650"/>
                </a:lnTo>
                <a:lnTo>
                  <a:pt x="12700" y="762000"/>
                </a:lnTo>
                <a:lnTo>
                  <a:pt x="381000" y="762000"/>
                </a:lnTo>
                <a:lnTo>
                  <a:pt x="387350" y="768350"/>
                </a:lnTo>
                <a:lnTo>
                  <a:pt x="393700" y="768350"/>
                </a:lnTo>
                <a:lnTo>
                  <a:pt x="393700" y="758444"/>
                </a:lnTo>
                <a:lnTo>
                  <a:pt x="390905" y="755650"/>
                </a:lnTo>
                <a:close/>
                <a:moveTo>
                  <a:pt x="12700" y="755650"/>
                </a:moveTo>
                <a:lnTo>
                  <a:pt x="6350" y="755650"/>
                </a:lnTo>
                <a:lnTo>
                  <a:pt x="12700" y="762000"/>
                </a:lnTo>
                <a:lnTo>
                  <a:pt x="12700" y="755650"/>
                </a:lnTo>
                <a:close/>
              </a:path>
            </a:pathLst>
          </a:custGeom>
          <a:solidFill>
            <a:srgbClr val="C00000"/>
          </a:solidFill>
          <a:ln>
            <a:noFill/>
          </a:ln>
        </p:spPr>
        <p:style>
          <a:lnRef idx="0">
            <a:scrgbClr r="0" g="0" b="0"/>
          </a:lnRef>
          <a:fillRef idx="0">
            <a:scrgbClr r="0" g="0" b="0"/>
          </a:fillRef>
          <a:effectRef idx="0">
            <a:scrgbClr r="0" g="0" b="0"/>
          </a:effectRef>
          <a:fontRef idx="minor"/>
        </p:style>
      </p:sp>
      <p:sp>
        <p:nvSpPr>
          <p:cNvPr id="498" name="CustomShape 9"/>
          <p:cNvSpPr/>
          <p:nvPr/>
        </p:nvSpPr>
        <p:spPr>
          <a:xfrm>
            <a:off x="7696080" y="2812680"/>
            <a:ext cx="303480" cy="164160"/>
          </a:xfrm>
          <a:custGeom>
            <a:avLst/>
            <a:gdLst/>
            <a:ahLst/>
            <a:cxnLst/>
            <a:rect l="l" t="t" r="r" b="b"/>
            <a:pathLst>
              <a:path w="304800" h="165735">
                <a:moveTo>
                  <a:pt x="60071" y="72262"/>
                </a:moveTo>
                <a:lnTo>
                  <a:pt x="56133" y="73151"/>
                </a:lnTo>
                <a:lnTo>
                  <a:pt x="0" y="159003"/>
                </a:lnTo>
                <a:lnTo>
                  <a:pt x="102361" y="165607"/>
                </a:lnTo>
                <a:lnTo>
                  <a:pt x="105409" y="162940"/>
                </a:lnTo>
                <a:lnTo>
                  <a:pt x="105664" y="159512"/>
                </a:lnTo>
                <a:lnTo>
                  <a:pt x="105682" y="159003"/>
                </a:lnTo>
                <a:lnTo>
                  <a:pt x="14097" y="159003"/>
                </a:lnTo>
                <a:lnTo>
                  <a:pt x="8381" y="147700"/>
                </a:lnTo>
                <a:lnTo>
                  <a:pt x="29341" y="137225"/>
                </a:lnTo>
                <a:lnTo>
                  <a:pt x="64770" y="83057"/>
                </a:lnTo>
                <a:lnTo>
                  <a:pt x="66801" y="80137"/>
                </a:lnTo>
                <a:lnTo>
                  <a:pt x="65913" y="76200"/>
                </a:lnTo>
                <a:lnTo>
                  <a:pt x="62992" y="74167"/>
                </a:lnTo>
                <a:lnTo>
                  <a:pt x="60071" y="72262"/>
                </a:lnTo>
                <a:close/>
                <a:moveTo>
                  <a:pt x="29341" y="137225"/>
                </a:moveTo>
                <a:lnTo>
                  <a:pt x="8381" y="147700"/>
                </a:lnTo>
                <a:lnTo>
                  <a:pt x="14097" y="159003"/>
                </a:lnTo>
                <a:lnTo>
                  <a:pt x="18416" y="156844"/>
                </a:lnTo>
                <a:lnTo>
                  <a:pt x="16509" y="156844"/>
                </a:lnTo>
                <a:lnTo>
                  <a:pt x="11683" y="147065"/>
                </a:lnTo>
                <a:lnTo>
                  <a:pt x="22905" y="147065"/>
                </a:lnTo>
                <a:lnTo>
                  <a:pt x="29341" y="137225"/>
                </a:lnTo>
                <a:close/>
                <a:moveTo>
                  <a:pt x="34959" y="148577"/>
                </a:moveTo>
                <a:lnTo>
                  <a:pt x="14097" y="159003"/>
                </a:lnTo>
                <a:lnTo>
                  <a:pt x="105682" y="159003"/>
                </a:lnTo>
                <a:lnTo>
                  <a:pt x="105791" y="155955"/>
                </a:lnTo>
                <a:lnTo>
                  <a:pt x="103124" y="152907"/>
                </a:lnTo>
                <a:lnTo>
                  <a:pt x="99695" y="152780"/>
                </a:lnTo>
                <a:lnTo>
                  <a:pt x="34959" y="148577"/>
                </a:lnTo>
                <a:close/>
                <a:moveTo>
                  <a:pt x="11683" y="147065"/>
                </a:moveTo>
                <a:lnTo>
                  <a:pt x="16509" y="156844"/>
                </a:lnTo>
                <a:lnTo>
                  <a:pt x="22448" y="147765"/>
                </a:lnTo>
                <a:lnTo>
                  <a:pt x="11683" y="147065"/>
                </a:lnTo>
                <a:close/>
                <a:moveTo>
                  <a:pt x="22448" y="147765"/>
                </a:moveTo>
                <a:lnTo>
                  <a:pt x="16509" y="156844"/>
                </a:lnTo>
                <a:lnTo>
                  <a:pt x="18416" y="156844"/>
                </a:lnTo>
                <a:lnTo>
                  <a:pt x="34959" y="148577"/>
                </a:lnTo>
                <a:lnTo>
                  <a:pt x="22448" y="147765"/>
                </a:lnTo>
                <a:close/>
                <a:moveTo>
                  <a:pt x="269840" y="17030"/>
                </a:moveTo>
                <a:lnTo>
                  <a:pt x="29341" y="137225"/>
                </a:lnTo>
                <a:lnTo>
                  <a:pt x="22448" y="147765"/>
                </a:lnTo>
                <a:lnTo>
                  <a:pt x="34959" y="148577"/>
                </a:lnTo>
                <a:lnTo>
                  <a:pt x="275411" y="28405"/>
                </a:lnTo>
                <a:lnTo>
                  <a:pt x="282337" y="17842"/>
                </a:lnTo>
                <a:lnTo>
                  <a:pt x="269840" y="17030"/>
                </a:lnTo>
                <a:close/>
                <a:moveTo>
                  <a:pt x="22905" y="147065"/>
                </a:moveTo>
                <a:lnTo>
                  <a:pt x="11683" y="147065"/>
                </a:lnTo>
                <a:lnTo>
                  <a:pt x="22448" y="147765"/>
                </a:lnTo>
                <a:lnTo>
                  <a:pt x="22905" y="147065"/>
                </a:lnTo>
                <a:close/>
                <a:moveTo>
                  <a:pt x="304800" y="6603"/>
                </a:moveTo>
                <a:lnTo>
                  <a:pt x="290702" y="6603"/>
                </a:lnTo>
                <a:lnTo>
                  <a:pt x="296418" y="17906"/>
                </a:lnTo>
                <a:lnTo>
                  <a:pt x="275411" y="28405"/>
                </a:lnTo>
                <a:lnTo>
                  <a:pt x="237998" y="85470"/>
                </a:lnTo>
                <a:lnTo>
                  <a:pt x="238886" y="89407"/>
                </a:lnTo>
                <a:lnTo>
                  <a:pt x="241807" y="91312"/>
                </a:lnTo>
                <a:lnTo>
                  <a:pt x="244728" y="93344"/>
                </a:lnTo>
                <a:lnTo>
                  <a:pt x="248666" y="92455"/>
                </a:lnTo>
                <a:lnTo>
                  <a:pt x="304800" y="6603"/>
                </a:lnTo>
                <a:close/>
                <a:moveTo>
                  <a:pt x="282337" y="17842"/>
                </a:moveTo>
                <a:lnTo>
                  <a:pt x="275411" y="28405"/>
                </a:lnTo>
                <a:lnTo>
                  <a:pt x="295147" y="18541"/>
                </a:lnTo>
                <a:lnTo>
                  <a:pt x="293116" y="18541"/>
                </a:lnTo>
                <a:lnTo>
                  <a:pt x="282337" y="17842"/>
                </a:lnTo>
                <a:close/>
                <a:moveTo>
                  <a:pt x="288290" y="8762"/>
                </a:moveTo>
                <a:lnTo>
                  <a:pt x="282337" y="17842"/>
                </a:lnTo>
                <a:lnTo>
                  <a:pt x="293116" y="18541"/>
                </a:lnTo>
                <a:lnTo>
                  <a:pt x="288290" y="8762"/>
                </a:lnTo>
                <a:close/>
                <a:moveTo>
                  <a:pt x="291794" y="8762"/>
                </a:moveTo>
                <a:lnTo>
                  <a:pt x="288290" y="8762"/>
                </a:lnTo>
                <a:lnTo>
                  <a:pt x="293116" y="18541"/>
                </a:lnTo>
                <a:lnTo>
                  <a:pt x="295147" y="18541"/>
                </a:lnTo>
                <a:lnTo>
                  <a:pt x="296418" y="17906"/>
                </a:lnTo>
                <a:lnTo>
                  <a:pt x="291794" y="8762"/>
                </a:lnTo>
                <a:close/>
                <a:moveTo>
                  <a:pt x="290702" y="6603"/>
                </a:moveTo>
                <a:lnTo>
                  <a:pt x="269840" y="17030"/>
                </a:lnTo>
                <a:lnTo>
                  <a:pt x="282337" y="17842"/>
                </a:lnTo>
                <a:lnTo>
                  <a:pt x="288290" y="8762"/>
                </a:lnTo>
                <a:lnTo>
                  <a:pt x="291794" y="8762"/>
                </a:lnTo>
                <a:lnTo>
                  <a:pt x="290702" y="6603"/>
                </a:lnTo>
                <a:close/>
                <a:moveTo>
                  <a:pt x="202438" y="0"/>
                </a:moveTo>
                <a:lnTo>
                  <a:pt x="199390" y="2666"/>
                </a:lnTo>
                <a:lnTo>
                  <a:pt x="199135" y="6095"/>
                </a:lnTo>
                <a:lnTo>
                  <a:pt x="199008" y="9651"/>
                </a:lnTo>
                <a:lnTo>
                  <a:pt x="201549" y="12700"/>
                </a:lnTo>
                <a:lnTo>
                  <a:pt x="205104" y="12826"/>
                </a:lnTo>
                <a:lnTo>
                  <a:pt x="269840" y="17030"/>
                </a:lnTo>
                <a:lnTo>
                  <a:pt x="290702" y="6603"/>
                </a:lnTo>
                <a:lnTo>
                  <a:pt x="304800" y="6603"/>
                </a:lnTo>
                <a:lnTo>
                  <a:pt x="202438" y="0"/>
                </a:lnTo>
                <a:close/>
              </a:path>
            </a:pathLst>
          </a:custGeom>
          <a:solidFill>
            <a:srgbClr val="FFFF00"/>
          </a:solidFill>
          <a:ln>
            <a:noFill/>
          </a:ln>
        </p:spPr>
        <p:style>
          <a:lnRef idx="0">
            <a:scrgbClr r="0" g="0" b="0"/>
          </a:lnRef>
          <a:fillRef idx="0">
            <a:scrgbClr r="0" g="0" b="0"/>
          </a:fillRef>
          <a:effectRef idx="0">
            <a:scrgbClr r="0" g="0" b="0"/>
          </a:effectRef>
          <a:fontRef idx="minor"/>
        </p:style>
      </p:sp>
      <p:sp>
        <p:nvSpPr>
          <p:cNvPr id="499" name="CustomShape 10"/>
          <p:cNvSpPr/>
          <p:nvPr/>
        </p:nvSpPr>
        <p:spPr>
          <a:xfrm>
            <a:off x="1472400" y="1447920"/>
            <a:ext cx="590400" cy="1293840"/>
          </a:xfrm>
          <a:custGeom>
            <a:avLst/>
            <a:gdLst/>
            <a:ahLst/>
            <a:cxnLst/>
            <a:rect l="l" t="t" r="r" b="b"/>
            <a:pathLst>
              <a:path w="591819" h="1295400">
                <a:moveTo>
                  <a:pt x="7111" y="1199388"/>
                </a:moveTo>
                <a:lnTo>
                  <a:pt x="1015" y="1202944"/>
                </a:lnTo>
                <a:lnTo>
                  <a:pt x="0" y="1206753"/>
                </a:lnTo>
                <a:lnTo>
                  <a:pt x="51688" y="1295400"/>
                </a:lnTo>
                <a:lnTo>
                  <a:pt x="59020" y="1282827"/>
                </a:lnTo>
                <a:lnTo>
                  <a:pt x="45338" y="1282827"/>
                </a:lnTo>
                <a:lnTo>
                  <a:pt x="45338" y="1259404"/>
                </a:lnTo>
                <a:lnTo>
                  <a:pt x="10921" y="1200403"/>
                </a:lnTo>
                <a:lnTo>
                  <a:pt x="7111" y="1199388"/>
                </a:lnTo>
                <a:close/>
                <a:moveTo>
                  <a:pt x="45338" y="1259404"/>
                </a:moveTo>
                <a:lnTo>
                  <a:pt x="45338" y="1282827"/>
                </a:lnTo>
                <a:lnTo>
                  <a:pt x="58038" y="1282827"/>
                </a:lnTo>
                <a:lnTo>
                  <a:pt x="58038" y="1279652"/>
                </a:lnTo>
                <a:lnTo>
                  <a:pt x="46227" y="1279652"/>
                </a:lnTo>
                <a:lnTo>
                  <a:pt x="51688" y="1270290"/>
                </a:lnTo>
                <a:lnTo>
                  <a:pt x="45338" y="1259404"/>
                </a:lnTo>
                <a:close/>
                <a:moveTo>
                  <a:pt x="96265" y="1199388"/>
                </a:moveTo>
                <a:lnTo>
                  <a:pt x="92455" y="1200403"/>
                </a:lnTo>
                <a:lnTo>
                  <a:pt x="58038" y="1259404"/>
                </a:lnTo>
                <a:lnTo>
                  <a:pt x="58038" y="1282827"/>
                </a:lnTo>
                <a:lnTo>
                  <a:pt x="59020" y="1282827"/>
                </a:lnTo>
                <a:lnTo>
                  <a:pt x="103377" y="1206753"/>
                </a:lnTo>
                <a:lnTo>
                  <a:pt x="102361" y="1202944"/>
                </a:lnTo>
                <a:lnTo>
                  <a:pt x="96265" y="1199388"/>
                </a:lnTo>
                <a:close/>
                <a:moveTo>
                  <a:pt x="51688" y="1270290"/>
                </a:moveTo>
                <a:lnTo>
                  <a:pt x="46227" y="1279652"/>
                </a:lnTo>
                <a:lnTo>
                  <a:pt x="57150" y="1279652"/>
                </a:lnTo>
                <a:lnTo>
                  <a:pt x="51688" y="1270290"/>
                </a:lnTo>
                <a:close/>
                <a:moveTo>
                  <a:pt x="58038" y="1259404"/>
                </a:moveTo>
                <a:lnTo>
                  <a:pt x="51688" y="1270290"/>
                </a:lnTo>
                <a:lnTo>
                  <a:pt x="57150" y="1279652"/>
                </a:lnTo>
                <a:lnTo>
                  <a:pt x="58038" y="1279652"/>
                </a:lnTo>
                <a:lnTo>
                  <a:pt x="58038" y="1259404"/>
                </a:lnTo>
                <a:close/>
                <a:moveTo>
                  <a:pt x="578738" y="641350"/>
                </a:moveTo>
                <a:lnTo>
                  <a:pt x="48132" y="641350"/>
                </a:lnTo>
                <a:lnTo>
                  <a:pt x="45338" y="644144"/>
                </a:lnTo>
                <a:lnTo>
                  <a:pt x="45338" y="1259404"/>
                </a:lnTo>
                <a:lnTo>
                  <a:pt x="51688" y="1270290"/>
                </a:lnTo>
                <a:lnTo>
                  <a:pt x="58038" y="1259404"/>
                </a:lnTo>
                <a:lnTo>
                  <a:pt x="58038" y="654050"/>
                </a:lnTo>
                <a:lnTo>
                  <a:pt x="51688" y="654050"/>
                </a:lnTo>
                <a:lnTo>
                  <a:pt x="58038" y="647700"/>
                </a:lnTo>
                <a:lnTo>
                  <a:pt x="578738" y="647700"/>
                </a:lnTo>
                <a:lnTo>
                  <a:pt x="578738" y="641350"/>
                </a:lnTo>
                <a:close/>
                <a:moveTo>
                  <a:pt x="58038" y="647700"/>
                </a:moveTo>
                <a:lnTo>
                  <a:pt x="51688" y="654050"/>
                </a:lnTo>
                <a:lnTo>
                  <a:pt x="58038" y="654050"/>
                </a:lnTo>
                <a:lnTo>
                  <a:pt x="58038" y="647700"/>
                </a:lnTo>
                <a:close/>
                <a:moveTo>
                  <a:pt x="591438" y="641350"/>
                </a:moveTo>
                <a:lnTo>
                  <a:pt x="585088" y="641350"/>
                </a:lnTo>
                <a:lnTo>
                  <a:pt x="578738" y="647700"/>
                </a:lnTo>
                <a:lnTo>
                  <a:pt x="58038" y="647700"/>
                </a:lnTo>
                <a:lnTo>
                  <a:pt x="58038" y="654050"/>
                </a:lnTo>
                <a:lnTo>
                  <a:pt x="588644" y="654050"/>
                </a:lnTo>
                <a:lnTo>
                  <a:pt x="591438" y="651255"/>
                </a:lnTo>
                <a:lnTo>
                  <a:pt x="591438" y="641350"/>
                </a:lnTo>
                <a:close/>
                <a:moveTo>
                  <a:pt x="591438" y="0"/>
                </a:moveTo>
                <a:lnTo>
                  <a:pt x="578738" y="0"/>
                </a:lnTo>
                <a:lnTo>
                  <a:pt x="578738" y="647700"/>
                </a:lnTo>
                <a:lnTo>
                  <a:pt x="585088" y="641350"/>
                </a:lnTo>
                <a:lnTo>
                  <a:pt x="591438" y="641350"/>
                </a:lnTo>
                <a:lnTo>
                  <a:pt x="591438" y="0"/>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500" name="CustomShape 11"/>
          <p:cNvSpPr/>
          <p:nvPr/>
        </p:nvSpPr>
        <p:spPr>
          <a:xfrm>
            <a:off x="1295280" y="2859120"/>
            <a:ext cx="455760" cy="147960"/>
          </a:xfrm>
          <a:custGeom>
            <a:avLst/>
            <a:gdLst/>
            <a:ahLst/>
            <a:cxnLst/>
            <a:rect l="l" t="t" r="r" b="b"/>
            <a:pathLst>
              <a:path w="457200" h="149225">
                <a:moveTo>
                  <a:pt x="420634" y="112992"/>
                </a:moveTo>
                <a:lnTo>
                  <a:pt x="360044" y="136016"/>
                </a:lnTo>
                <a:lnTo>
                  <a:pt x="356743" y="137160"/>
                </a:lnTo>
                <a:lnTo>
                  <a:pt x="355092" y="140843"/>
                </a:lnTo>
                <a:lnTo>
                  <a:pt x="357631" y="147447"/>
                </a:lnTo>
                <a:lnTo>
                  <a:pt x="361314" y="149098"/>
                </a:lnTo>
                <a:lnTo>
                  <a:pt x="446170" y="116839"/>
                </a:lnTo>
                <a:lnTo>
                  <a:pt x="443738" y="116839"/>
                </a:lnTo>
                <a:lnTo>
                  <a:pt x="420634" y="112992"/>
                </a:lnTo>
                <a:close/>
                <a:moveTo>
                  <a:pt x="432376" y="108530"/>
                </a:moveTo>
                <a:lnTo>
                  <a:pt x="420634" y="112992"/>
                </a:lnTo>
                <a:lnTo>
                  <a:pt x="443738" y="116839"/>
                </a:lnTo>
                <a:lnTo>
                  <a:pt x="443977" y="115443"/>
                </a:lnTo>
                <a:lnTo>
                  <a:pt x="440689" y="115443"/>
                </a:lnTo>
                <a:lnTo>
                  <a:pt x="432376" y="108530"/>
                </a:lnTo>
                <a:close/>
                <a:moveTo>
                  <a:pt x="378332" y="47116"/>
                </a:moveTo>
                <a:lnTo>
                  <a:pt x="374269" y="47498"/>
                </a:lnTo>
                <a:lnTo>
                  <a:pt x="372110" y="50164"/>
                </a:lnTo>
                <a:lnTo>
                  <a:pt x="369824" y="52832"/>
                </a:lnTo>
                <a:lnTo>
                  <a:pt x="370205" y="56896"/>
                </a:lnTo>
                <a:lnTo>
                  <a:pt x="372872" y="59054"/>
                </a:lnTo>
                <a:lnTo>
                  <a:pt x="422578" y="100384"/>
                </a:lnTo>
                <a:lnTo>
                  <a:pt x="445897" y="104266"/>
                </a:lnTo>
                <a:lnTo>
                  <a:pt x="443738" y="116839"/>
                </a:lnTo>
                <a:lnTo>
                  <a:pt x="446170" y="116839"/>
                </a:lnTo>
                <a:lnTo>
                  <a:pt x="457200" y="112649"/>
                </a:lnTo>
                <a:lnTo>
                  <a:pt x="381000" y="49275"/>
                </a:lnTo>
                <a:lnTo>
                  <a:pt x="378332" y="47116"/>
                </a:lnTo>
                <a:close/>
                <a:moveTo>
                  <a:pt x="442594" y="104648"/>
                </a:moveTo>
                <a:lnTo>
                  <a:pt x="432376" y="108530"/>
                </a:lnTo>
                <a:lnTo>
                  <a:pt x="440689" y="115443"/>
                </a:lnTo>
                <a:lnTo>
                  <a:pt x="442594" y="104648"/>
                </a:lnTo>
                <a:close/>
                <a:moveTo>
                  <a:pt x="445831" y="104648"/>
                </a:moveTo>
                <a:lnTo>
                  <a:pt x="442594" y="104648"/>
                </a:lnTo>
                <a:lnTo>
                  <a:pt x="440689" y="115443"/>
                </a:lnTo>
                <a:lnTo>
                  <a:pt x="443977" y="115443"/>
                </a:lnTo>
                <a:lnTo>
                  <a:pt x="445831" y="104648"/>
                </a:lnTo>
                <a:close/>
                <a:moveTo>
                  <a:pt x="36565" y="36105"/>
                </a:moveTo>
                <a:lnTo>
                  <a:pt x="24823" y="40567"/>
                </a:lnTo>
                <a:lnTo>
                  <a:pt x="34621" y="48713"/>
                </a:lnTo>
                <a:lnTo>
                  <a:pt x="420634" y="112992"/>
                </a:lnTo>
                <a:lnTo>
                  <a:pt x="432376" y="108530"/>
                </a:lnTo>
                <a:lnTo>
                  <a:pt x="422578" y="100384"/>
                </a:lnTo>
                <a:lnTo>
                  <a:pt x="36565" y="36105"/>
                </a:lnTo>
                <a:close/>
                <a:moveTo>
                  <a:pt x="422578" y="100384"/>
                </a:moveTo>
                <a:lnTo>
                  <a:pt x="432376" y="108530"/>
                </a:lnTo>
                <a:lnTo>
                  <a:pt x="442594" y="104648"/>
                </a:lnTo>
                <a:lnTo>
                  <a:pt x="445831" y="104648"/>
                </a:lnTo>
                <a:lnTo>
                  <a:pt x="445897" y="104266"/>
                </a:lnTo>
                <a:lnTo>
                  <a:pt x="422578" y="100384"/>
                </a:lnTo>
                <a:close/>
                <a:moveTo>
                  <a:pt x="95884" y="0"/>
                </a:moveTo>
                <a:lnTo>
                  <a:pt x="0" y="36449"/>
                </a:lnTo>
                <a:lnTo>
                  <a:pt x="76200" y="99822"/>
                </a:lnTo>
                <a:lnTo>
                  <a:pt x="78866" y="101981"/>
                </a:lnTo>
                <a:lnTo>
                  <a:pt x="82931" y="101600"/>
                </a:lnTo>
                <a:lnTo>
                  <a:pt x="85090" y="98933"/>
                </a:lnTo>
                <a:lnTo>
                  <a:pt x="87375" y="96265"/>
                </a:lnTo>
                <a:lnTo>
                  <a:pt x="86994" y="92201"/>
                </a:lnTo>
                <a:lnTo>
                  <a:pt x="84328" y="90043"/>
                </a:lnTo>
                <a:lnTo>
                  <a:pt x="34621" y="48713"/>
                </a:lnTo>
                <a:lnTo>
                  <a:pt x="11303" y="44831"/>
                </a:lnTo>
                <a:lnTo>
                  <a:pt x="13462" y="32258"/>
                </a:lnTo>
                <a:lnTo>
                  <a:pt x="46689" y="32258"/>
                </a:lnTo>
                <a:lnTo>
                  <a:pt x="97155" y="13081"/>
                </a:lnTo>
                <a:lnTo>
                  <a:pt x="100456" y="11937"/>
                </a:lnTo>
                <a:lnTo>
                  <a:pt x="102108" y="8254"/>
                </a:lnTo>
                <a:lnTo>
                  <a:pt x="99568" y="1650"/>
                </a:lnTo>
                <a:lnTo>
                  <a:pt x="95884" y="0"/>
                </a:lnTo>
                <a:close/>
                <a:moveTo>
                  <a:pt x="13462" y="32258"/>
                </a:moveTo>
                <a:lnTo>
                  <a:pt x="11303" y="44831"/>
                </a:lnTo>
                <a:lnTo>
                  <a:pt x="34621" y="48713"/>
                </a:lnTo>
                <a:lnTo>
                  <a:pt x="29493" y="44450"/>
                </a:lnTo>
                <a:lnTo>
                  <a:pt x="14605" y="44450"/>
                </a:lnTo>
                <a:lnTo>
                  <a:pt x="16509" y="33654"/>
                </a:lnTo>
                <a:lnTo>
                  <a:pt x="21851" y="33654"/>
                </a:lnTo>
                <a:lnTo>
                  <a:pt x="13462" y="32258"/>
                </a:lnTo>
                <a:close/>
                <a:moveTo>
                  <a:pt x="16509" y="33654"/>
                </a:moveTo>
                <a:lnTo>
                  <a:pt x="14605" y="44450"/>
                </a:lnTo>
                <a:lnTo>
                  <a:pt x="24823" y="40567"/>
                </a:lnTo>
                <a:lnTo>
                  <a:pt x="16509" y="33654"/>
                </a:lnTo>
                <a:close/>
                <a:moveTo>
                  <a:pt x="24823" y="40567"/>
                </a:moveTo>
                <a:lnTo>
                  <a:pt x="14605" y="44450"/>
                </a:lnTo>
                <a:lnTo>
                  <a:pt x="29493" y="44450"/>
                </a:lnTo>
                <a:lnTo>
                  <a:pt x="24823" y="40567"/>
                </a:lnTo>
                <a:close/>
                <a:moveTo>
                  <a:pt x="21851" y="33654"/>
                </a:moveTo>
                <a:lnTo>
                  <a:pt x="16509" y="33654"/>
                </a:lnTo>
                <a:lnTo>
                  <a:pt x="24823" y="40567"/>
                </a:lnTo>
                <a:lnTo>
                  <a:pt x="36565" y="36105"/>
                </a:lnTo>
                <a:lnTo>
                  <a:pt x="21851" y="33654"/>
                </a:lnTo>
                <a:close/>
                <a:moveTo>
                  <a:pt x="46689" y="32258"/>
                </a:moveTo>
                <a:lnTo>
                  <a:pt x="13462" y="32258"/>
                </a:lnTo>
                <a:lnTo>
                  <a:pt x="36565" y="36105"/>
                </a:lnTo>
                <a:lnTo>
                  <a:pt x="46689" y="32258"/>
                </a:lnTo>
                <a:close/>
              </a:path>
            </a:pathLst>
          </a:custGeom>
          <a:solidFill>
            <a:srgbClr val="FFFF00"/>
          </a:solidFill>
          <a:ln>
            <a:noFill/>
          </a:ln>
        </p:spPr>
        <p:style>
          <a:lnRef idx="0">
            <a:scrgbClr r="0" g="0" b="0"/>
          </a:lnRef>
          <a:fillRef idx="0">
            <a:scrgbClr r="0" g="0" b="0"/>
          </a:fillRef>
          <a:effectRef idx="0">
            <a:scrgbClr r="0" g="0" b="0"/>
          </a:effectRef>
          <a:fontRef idx="minor"/>
        </p:style>
      </p:sp>
      <p:sp>
        <p:nvSpPr>
          <p:cNvPr id="501" name="CustomShape 12"/>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89B772CF-E3C6-4EB3-83CE-C0557F6DB381}" type="slidenum">
              <a:rPr lang="en-IN" sz="1800" b="0" strike="noStrike" spc="-1">
                <a:solidFill>
                  <a:srgbClr val="B2B2B2"/>
                </a:solidFill>
                <a:latin typeface="Calibri"/>
                <a:ea typeface="DejaVu Sans"/>
              </a:rPr>
              <a:t>61</a:t>
            </a:fld>
            <a:endParaRPr lang="en-IN" sz="1800" b="0" strike="noStrike" spc="-1">
              <a:latin typeface="Arial"/>
            </a:endParaRPr>
          </a:p>
        </p:txBody>
      </p:sp>
      <p:pic>
        <p:nvPicPr>
          <p:cNvPr id="502" name="Picture 2"/>
          <p:cNvPicPr/>
          <p:nvPr/>
        </p:nvPicPr>
        <p:blipFill>
          <a:blip r:embed="rId3"/>
          <a:stretch/>
        </p:blipFill>
        <p:spPr>
          <a:xfrm>
            <a:off x="8457480" y="16560"/>
            <a:ext cx="650520" cy="702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CustomShape 1"/>
          <p:cNvSpPr/>
          <p:nvPr/>
        </p:nvSpPr>
        <p:spPr>
          <a:xfrm>
            <a:off x="380880" y="228600"/>
            <a:ext cx="8406000" cy="63230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04" name="CustomShape 2"/>
          <p:cNvSpPr/>
          <p:nvPr/>
        </p:nvSpPr>
        <p:spPr>
          <a:xfrm>
            <a:off x="374760" y="222120"/>
            <a:ext cx="8418600" cy="6336000"/>
          </a:xfrm>
          <a:custGeom>
            <a:avLst/>
            <a:gdLst/>
            <a:ahLst/>
            <a:cxnLst/>
            <a:rect l="l" t="t" r="r" b="b"/>
            <a:pathLst>
              <a:path w="8420100" h="6337300">
                <a:moveTo>
                  <a:pt x="0" y="6337300"/>
                </a:moveTo>
                <a:lnTo>
                  <a:pt x="8420100" y="6337300"/>
                </a:lnTo>
                <a:lnTo>
                  <a:pt x="8420100" y="0"/>
                </a:lnTo>
                <a:lnTo>
                  <a:pt x="0" y="0"/>
                </a:lnTo>
                <a:lnTo>
                  <a:pt x="0" y="6337300"/>
                </a:lnTo>
                <a:close/>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505" name="CustomShape 3"/>
          <p:cNvSpPr/>
          <p:nvPr/>
        </p:nvSpPr>
        <p:spPr>
          <a:xfrm>
            <a:off x="5486400" y="1752480"/>
            <a:ext cx="2513160" cy="760680"/>
          </a:xfrm>
          <a:custGeom>
            <a:avLst/>
            <a:gdLst/>
            <a:ahLst/>
            <a:cxnLst/>
            <a:rect l="l" t="t" r="r" b="b"/>
            <a:pathLst>
              <a:path w="2514600" h="762000">
                <a:moveTo>
                  <a:pt x="1257300" y="0"/>
                </a:moveTo>
                <a:lnTo>
                  <a:pt x="1185948" y="603"/>
                </a:lnTo>
                <a:lnTo>
                  <a:pt x="1115642" y="2390"/>
                </a:lnTo>
                <a:lnTo>
                  <a:pt x="1046486" y="5331"/>
                </a:lnTo>
                <a:lnTo>
                  <a:pt x="978588" y="9391"/>
                </a:lnTo>
                <a:lnTo>
                  <a:pt x="912052" y="14540"/>
                </a:lnTo>
                <a:lnTo>
                  <a:pt x="846986" y="20745"/>
                </a:lnTo>
                <a:lnTo>
                  <a:pt x="783495" y="27974"/>
                </a:lnTo>
                <a:lnTo>
                  <a:pt x="721686" y="36195"/>
                </a:lnTo>
                <a:lnTo>
                  <a:pt x="661664" y="45376"/>
                </a:lnTo>
                <a:lnTo>
                  <a:pt x="603535" y="55483"/>
                </a:lnTo>
                <a:lnTo>
                  <a:pt x="547407" y="66487"/>
                </a:lnTo>
                <a:lnTo>
                  <a:pt x="493384" y="78353"/>
                </a:lnTo>
                <a:lnTo>
                  <a:pt x="441573" y="91051"/>
                </a:lnTo>
                <a:lnTo>
                  <a:pt x="392080" y="104547"/>
                </a:lnTo>
                <a:lnTo>
                  <a:pt x="345011" y="118810"/>
                </a:lnTo>
                <a:lnTo>
                  <a:pt x="300473" y="133808"/>
                </a:lnTo>
                <a:lnTo>
                  <a:pt x="258570" y="149508"/>
                </a:lnTo>
                <a:lnTo>
                  <a:pt x="219411" y="165879"/>
                </a:lnTo>
                <a:lnTo>
                  <a:pt x="183099" y="182887"/>
                </a:lnTo>
                <a:lnTo>
                  <a:pt x="119447" y="218691"/>
                </a:lnTo>
                <a:lnTo>
                  <a:pt x="68462" y="256661"/>
                </a:lnTo>
                <a:lnTo>
                  <a:pt x="30993" y="296540"/>
                </a:lnTo>
                <a:lnTo>
                  <a:pt x="7889" y="338072"/>
                </a:lnTo>
                <a:lnTo>
                  <a:pt x="0" y="381000"/>
                </a:lnTo>
                <a:lnTo>
                  <a:pt x="1990" y="402621"/>
                </a:lnTo>
                <a:lnTo>
                  <a:pt x="17593" y="444883"/>
                </a:lnTo>
                <a:lnTo>
                  <a:pt x="47985" y="485621"/>
                </a:lnTo>
                <a:lnTo>
                  <a:pt x="92318" y="524578"/>
                </a:lnTo>
                <a:lnTo>
                  <a:pt x="149743" y="561497"/>
                </a:lnTo>
                <a:lnTo>
                  <a:pt x="219411" y="596120"/>
                </a:lnTo>
                <a:lnTo>
                  <a:pt x="258570" y="612491"/>
                </a:lnTo>
                <a:lnTo>
                  <a:pt x="300473" y="628191"/>
                </a:lnTo>
                <a:lnTo>
                  <a:pt x="345011" y="643189"/>
                </a:lnTo>
                <a:lnTo>
                  <a:pt x="392080" y="657452"/>
                </a:lnTo>
                <a:lnTo>
                  <a:pt x="441573" y="670948"/>
                </a:lnTo>
                <a:lnTo>
                  <a:pt x="493384" y="683646"/>
                </a:lnTo>
                <a:lnTo>
                  <a:pt x="547407" y="695512"/>
                </a:lnTo>
                <a:lnTo>
                  <a:pt x="603535" y="706516"/>
                </a:lnTo>
                <a:lnTo>
                  <a:pt x="661664" y="716623"/>
                </a:lnTo>
                <a:lnTo>
                  <a:pt x="721686" y="725804"/>
                </a:lnTo>
                <a:lnTo>
                  <a:pt x="783495" y="734025"/>
                </a:lnTo>
                <a:lnTo>
                  <a:pt x="846986" y="741254"/>
                </a:lnTo>
                <a:lnTo>
                  <a:pt x="912052" y="747459"/>
                </a:lnTo>
                <a:lnTo>
                  <a:pt x="978588" y="752608"/>
                </a:lnTo>
                <a:lnTo>
                  <a:pt x="1046486" y="756668"/>
                </a:lnTo>
                <a:lnTo>
                  <a:pt x="1115642" y="759609"/>
                </a:lnTo>
                <a:lnTo>
                  <a:pt x="1185948" y="761396"/>
                </a:lnTo>
                <a:lnTo>
                  <a:pt x="1257300" y="762000"/>
                </a:lnTo>
                <a:lnTo>
                  <a:pt x="1328651" y="761396"/>
                </a:lnTo>
                <a:lnTo>
                  <a:pt x="1398957" y="759609"/>
                </a:lnTo>
                <a:lnTo>
                  <a:pt x="1468113" y="756668"/>
                </a:lnTo>
                <a:lnTo>
                  <a:pt x="1536011" y="752608"/>
                </a:lnTo>
                <a:lnTo>
                  <a:pt x="1602547" y="747459"/>
                </a:lnTo>
                <a:lnTo>
                  <a:pt x="1667613" y="741254"/>
                </a:lnTo>
                <a:lnTo>
                  <a:pt x="1731104" y="734025"/>
                </a:lnTo>
                <a:lnTo>
                  <a:pt x="1792913" y="725804"/>
                </a:lnTo>
                <a:lnTo>
                  <a:pt x="1852935" y="716623"/>
                </a:lnTo>
                <a:lnTo>
                  <a:pt x="1911064" y="706516"/>
                </a:lnTo>
                <a:lnTo>
                  <a:pt x="1967192" y="695512"/>
                </a:lnTo>
                <a:lnTo>
                  <a:pt x="2021215" y="683646"/>
                </a:lnTo>
                <a:lnTo>
                  <a:pt x="2073026" y="670948"/>
                </a:lnTo>
                <a:lnTo>
                  <a:pt x="2122519" y="657452"/>
                </a:lnTo>
                <a:lnTo>
                  <a:pt x="2169588" y="643189"/>
                </a:lnTo>
                <a:lnTo>
                  <a:pt x="2214126" y="628191"/>
                </a:lnTo>
                <a:lnTo>
                  <a:pt x="2256029" y="612491"/>
                </a:lnTo>
                <a:lnTo>
                  <a:pt x="2295188" y="596120"/>
                </a:lnTo>
                <a:lnTo>
                  <a:pt x="2331500" y="579112"/>
                </a:lnTo>
                <a:lnTo>
                  <a:pt x="2395152" y="543308"/>
                </a:lnTo>
                <a:lnTo>
                  <a:pt x="2446137" y="505338"/>
                </a:lnTo>
                <a:lnTo>
                  <a:pt x="2483606" y="465459"/>
                </a:lnTo>
                <a:lnTo>
                  <a:pt x="2506710" y="423927"/>
                </a:lnTo>
                <a:lnTo>
                  <a:pt x="2514600" y="381000"/>
                </a:lnTo>
                <a:lnTo>
                  <a:pt x="2512609" y="359378"/>
                </a:lnTo>
                <a:lnTo>
                  <a:pt x="2497006" y="317116"/>
                </a:lnTo>
                <a:lnTo>
                  <a:pt x="2466614" y="276378"/>
                </a:lnTo>
                <a:lnTo>
                  <a:pt x="2422281" y="237421"/>
                </a:lnTo>
                <a:lnTo>
                  <a:pt x="2364856" y="200502"/>
                </a:lnTo>
                <a:lnTo>
                  <a:pt x="2295188" y="165879"/>
                </a:lnTo>
                <a:lnTo>
                  <a:pt x="2256029" y="149508"/>
                </a:lnTo>
                <a:lnTo>
                  <a:pt x="2214126" y="133808"/>
                </a:lnTo>
                <a:lnTo>
                  <a:pt x="2169588" y="118810"/>
                </a:lnTo>
                <a:lnTo>
                  <a:pt x="2122519" y="104547"/>
                </a:lnTo>
                <a:lnTo>
                  <a:pt x="2073026" y="91051"/>
                </a:lnTo>
                <a:lnTo>
                  <a:pt x="2021215" y="78353"/>
                </a:lnTo>
                <a:lnTo>
                  <a:pt x="1967192" y="66487"/>
                </a:lnTo>
                <a:lnTo>
                  <a:pt x="1911064" y="55483"/>
                </a:lnTo>
                <a:lnTo>
                  <a:pt x="1852935" y="45376"/>
                </a:lnTo>
                <a:lnTo>
                  <a:pt x="1792913" y="36195"/>
                </a:lnTo>
                <a:lnTo>
                  <a:pt x="1731104" y="27974"/>
                </a:lnTo>
                <a:lnTo>
                  <a:pt x="1667613" y="20745"/>
                </a:lnTo>
                <a:lnTo>
                  <a:pt x="1602547" y="14540"/>
                </a:lnTo>
                <a:lnTo>
                  <a:pt x="1536011" y="9391"/>
                </a:lnTo>
                <a:lnTo>
                  <a:pt x="1468113" y="5331"/>
                </a:lnTo>
                <a:lnTo>
                  <a:pt x="1398957" y="2390"/>
                </a:lnTo>
                <a:lnTo>
                  <a:pt x="1328651" y="603"/>
                </a:lnTo>
                <a:lnTo>
                  <a:pt x="1257300" y="0"/>
                </a:lnTo>
                <a:close/>
              </a:path>
            </a:pathLst>
          </a:custGeom>
          <a:solidFill>
            <a:srgbClr val="4F81BC"/>
          </a:solidFill>
          <a:ln>
            <a:noFill/>
          </a:ln>
        </p:spPr>
        <p:style>
          <a:lnRef idx="0">
            <a:scrgbClr r="0" g="0" b="0"/>
          </a:lnRef>
          <a:fillRef idx="0">
            <a:scrgbClr r="0" g="0" b="0"/>
          </a:fillRef>
          <a:effectRef idx="0">
            <a:scrgbClr r="0" g="0" b="0"/>
          </a:effectRef>
          <a:fontRef idx="minor"/>
        </p:style>
      </p:sp>
      <p:sp>
        <p:nvSpPr>
          <p:cNvPr id="506" name="CustomShape 4"/>
          <p:cNvSpPr/>
          <p:nvPr/>
        </p:nvSpPr>
        <p:spPr>
          <a:xfrm>
            <a:off x="5486400" y="1752480"/>
            <a:ext cx="2513160" cy="760680"/>
          </a:xfrm>
          <a:custGeom>
            <a:avLst/>
            <a:gdLst/>
            <a:ahLst/>
            <a:cxnLst/>
            <a:rect l="l" t="t" r="r" b="b"/>
            <a:pathLst>
              <a:path w="2514600" h="762000">
                <a:moveTo>
                  <a:pt x="0" y="381000"/>
                </a:moveTo>
                <a:lnTo>
                  <a:pt x="7889" y="338072"/>
                </a:lnTo>
                <a:lnTo>
                  <a:pt x="30993" y="296540"/>
                </a:lnTo>
                <a:lnTo>
                  <a:pt x="68462" y="256661"/>
                </a:lnTo>
                <a:lnTo>
                  <a:pt x="119447" y="218691"/>
                </a:lnTo>
                <a:lnTo>
                  <a:pt x="183099" y="182887"/>
                </a:lnTo>
                <a:lnTo>
                  <a:pt x="219411" y="165879"/>
                </a:lnTo>
                <a:lnTo>
                  <a:pt x="258570" y="149508"/>
                </a:lnTo>
                <a:lnTo>
                  <a:pt x="300473" y="133808"/>
                </a:lnTo>
                <a:lnTo>
                  <a:pt x="345011" y="118810"/>
                </a:lnTo>
                <a:lnTo>
                  <a:pt x="392080" y="104547"/>
                </a:lnTo>
                <a:lnTo>
                  <a:pt x="441573" y="91051"/>
                </a:lnTo>
                <a:lnTo>
                  <a:pt x="493384" y="78353"/>
                </a:lnTo>
                <a:lnTo>
                  <a:pt x="547407" y="66487"/>
                </a:lnTo>
                <a:lnTo>
                  <a:pt x="603535" y="55483"/>
                </a:lnTo>
                <a:lnTo>
                  <a:pt x="661664" y="45376"/>
                </a:lnTo>
                <a:lnTo>
                  <a:pt x="721686" y="36195"/>
                </a:lnTo>
                <a:lnTo>
                  <a:pt x="783495" y="27974"/>
                </a:lnTo>
                <a:lnTo>
                  <a:pt x="846986" y="20745"/>
                </a:lnTo>
                <a:lnTo>
                  <a:pt x="912052" y="14540"/>
                </a:lnTo>
                <a:lnTo>
                  <a:pt x="978588" y="9391"/>
                </a:lnTo>
                <a:lnTo>
                  <a:pt x="1046486" y="5331"/>
                </a:lnTo>
                <a:lnTo>
                  <a:pt x="1115642" y="2390"/>
                </a:lnTo>
                <a:lnTo>
                  <a:pt x="1185948" y="603"/>
                </a:lnTo>
                <a:lnTo>
                  <a:pt x="1257300" y="0"/>
                </a:lnTo>
                <a:lnTo>
                  <a:pt x="1328651" y="603"/>
                </a:lnTo>
                <a:lnTo>
                  <a:pt x="1398957" y="2390"/>
                </a:lnTo>
                <a:lnTo>
                  <a:pt x="1468113" y="5331"/>
                </a:lnTo>
                <a:lnTo>
                  <a:pt x="1536011" y="9391"/>
                </a:lnTo>
                <a:lnTo>
                  <a:pt x="1602547" y="14540"/>
                </a:lnTo>
                <a:lnTo>
                  <a:pt x="1667613" y="20745"/>
                </a:lnTo>
                <a:lnTo>
                  <a:pt x="1731104" y="27974"/>
                </a:lnTo>
                <a:lnTo>
                  <a:pt x="1792913" y="36195"/>
                </a:lnTo>
                <a:lnTo>
                  <a:pt x="1852935" y="45376"/>
                </a:lnTo>
                <a:lnTo>
                  <a:pt x="1911064" y="55483"/>
                </a:lnTo>
                <a:lnTo>
                  <a:pt x="1967192" y="66487"/>
                </a:lnTo>
                <a:lnTo>
                  <a:pt x="2021215" y="78353"/>
                </a:lnTo>
                <a:lnTo>
                  <a:pt x="2073026" y="91051"/>
                </a:lnTo>
                <a:lnTo>
                  <a:pt x="2122519" y="104547"/>
                </a:lnTo>
                <a:lnTo>
                  <a:pt x="2169588" y="118810"/>
                </a:lnTo>
                <a:lnTo>
                  <a:pt x="2214126" y="133808"/>
                </a:lnTo>
                <a:lnTo>
                  <a:pt x="2256029" y="149508"/>
                </a:lnTo>
                <a:lnTo>
                  <a:pt x="2295188" y="165879"/>
                </a:lnTo>
                <a:lnTo>
                  <a:pt x="2331500" y="182887"/>
                </a:lnTo>
                <a:lnTo>
                  <a:pt x="2395152" y="218691"/>
                </a:lnTo>
                <a:lnTo>
                  <a:pt x="2446137" y="256661"/>
                </a:lnTo>
                <a:lnTo>
                  <a:pt x="2483606" y="296540"/>
                </a:lnTo>
                <a:lnTo>
                  <a:pt x="2506710" y="338072"/>
                </a:lnTo>
                <a:lnTo>
                  <a:pt x="2514600" y="381000"/>
                </a:lnTo>
                <a:lnTo>
                  <a:pt x="2512609" y="402621"/>
                </a:lnTo>
                <a:lnTo>
                  <a:pt x="2506710" y="423927"/>
                </a:lnTo>
                <a:lnTo>
                  <a:pt x="2483606" y="465459"/>
                </a:lnTo>
                <a:lnTo>
                  <a:pt x="2446137" y="505338"/>
                </a:lnTo>
                <a:lnTo>
                  <a:pt x="2395152" y="543308"/>
                </a:lnTo>
                <a:lnTo>
                  <a:pt x="2331500" y="579112"/>
                </a:lnTo>
                <a:lnTo>
                  <a:pt x="2295188" y="596120"/>
                </a:lnTo>
                <a:lnTo>
                  <a:pt x="2256029" y="612491"/>
                </a:lnTo>
                <a:lnTo>
                  <a:pt x="2214126" y="628191"/>
                </a:lnTo>
                <a:lnTo>
                  <a:pt x="2169588" y="643189"/>
                </a:lnTo>
                <a:lnTo>
                  <a:pt x="2122519" y="657452"/>
                </a:lnTo>
                <a:lnTo>
                  <a:pt x="2073026" y="670948"/>
                </a:lnTo>
                <a:lnTo>
                  <a:pt x="2021215" y="683646"/>
                </a:lnTo>
                <a:lnTo>
                  <a:pt x="1967192" y="695512"/>
                </a:lnTo>
                <a:lnTo>
                  <a:pt x="1911064" y="706516"/>
                </a:lnTo>
                <a:lnTo>
                  <a:pt x="1852935" y="716623"/>
                </a:lnTo>
                <a:lnTo>
                  <a:pt x="1792913" y="725804"/>
                </a:lnTo>
                <a:lnTo>
                  <a:pt x="1731104" y="734025"/>
                </a:lnTo>
                <a:lnTo>
                  <a:pt x="1667613" y="741254"/>
                </a:lnTo>
                <a:lnTo>
                  <a:pt x="1602547" y="747459"/>
                </a:lnTo>
                <a:lnTo>
                  <a:pt x="1536011" y="752608"/>
                </a:lnTo>
                <a:lnTo>
                  <a:pt x="1468113" y="756668"/>
                </a:lnTo>
                <a:lnTo>
                  <a:pt x="1398957" y="759609"/>
                </a:lnTo>
                <a:lnTo>
                  <a:pt x="1328651" y="761396"/>
                </a:lnTo>
                <a:lnTo>
                  <a:pt x="1257300" y="762000"/>
                </a:lnTo>
                <a:lnTo>
                  <a:pt x="1185948" y="761396"/>
                </a:lnTo>
                <a:lnTo>
                  <a:pt x="1115642" y="759609"/>
                </a:lnTo>
                <a:lnTo>
                  <a:pt x="1046486" y="756668"/>
                </a:lnTo>
                <a:lnTo>
                  <a:pt x="978588" y="752608"/>
                </a:lnTo>
                <a:lnTo>
                  <a:pt x="912052" y="747459"/>
                </a:lnTo>
                <a:lnTo>
                  <a:pt x="846986" y="741254"/>
                </a:lnTo>
                <a:lnTo>
                  <a:pt x="783495" y="734025"/>
                </a:lnTo>
                <a:lnTo>
                  <a:pt x="721686" y="725804"/>
                </a:lnTo>
                <a:lnTo>
                  <a:pt x="661664" y="716623"/>
                </a:lnTo>
                <a:lnTo>
                  <a:pt x="603535" y="706516"/>
                </a:lnTo>
                <a:lnTo>
                  <a:pt x="547407" y="695512"/>
                </a:lnTo>
                <a:lnTo>
                  <a:pt x="493384" y="683646"/>
                </a:lnTo>
                <a:lnTo>
                  <a:pt x="441573" y="670948"/>
                </a:lnTo>
                <a:lnTo>
                  <a:pt x="392080" y="657452"/>
                </a:lnTo>
                <a:lnTo>
                  <a:pt x="345011" y="643189"/>
                </a:lnTo>
                <a:lnTo>
                  <a:pt x="300473" y="628191"/>
                </a:lnTo>
                <a:lnTo>
                  <a:pt x="258570" y="612491"/>
                </a:lnTo>
                <a:lnTo>
                  <a:pt x="219411" y="596120"/>
                </a:lnTo>
                <a:lnTo>
                  <a:pt x="183099" y="579112"/>
                </a:lnTo>
                <a:lnTo>
                  <a:pt x="119447" y="543308"/>
                </a:lnTo>
                <a:lnTo>
                  <a:pt x="68462" y="505338"/>
                </a:lnTo>
                <a:lnTo>
                  <a:pt x="30993" y="465459"/>
                </a:lnTo>
                <a:lnTo>
                  <a:pt x="7889" y="423927"/>
                </a:lnTo>
                <a:lnTo>
                  <a:pt x="0" y="381000"/>
                </a:lnTo>
                <a:close/>
              </a:path>
            </a:pathLst>
          </a:custGeom>
          <a:noFill/>
          <a:ln w="25560">
            <a:solidFill>
              <a:srgbClr val="C00000"/>
            </a:solidFill>
            <a:round/>
          </a:ln>
        </p:spPr>
        <p:style>
          <a:lnRef idx="0">
            <a:scrgbClr r="0" g="0" b="0"/>
          </a:lnRef>
          <a:fillRef idx="0">
            <a:scrgbClr r="0" g="0" b="0"/>
          </a:fillRef>
          <a:effectRef idx="0">
            <a:scrgbClr r="0" g="0" b="0"/>
          </a:effectRef>
          <a:fontRef idx="minor"/>
        </p:style>
      </p:sp>
      <p:sp>
        <p:nvSpPr>
          <p:cNvPr id="507" name="CustomShape 5"/>
          <p:cNvSpPr/>
          <p:nvPr/>
        </p:nvSpPr>
        <p:spPr>
          <a:xfrm>
            <a:off x="6285600" y="1844280"/>
            <a:ext cx="916200" cy="547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8320">
              <a:lnSpc>
                <a:spcPct val="100000"/>
              </a:lnSpc>
            </a:pPr>
            <a:r>
              <a:rPr lang="en-IN" sz="1800" b="0" strike="noStrike" spc="-1">
                <a:solidFill>
                  <a:srgbClr val="FFFFFF"/>
                </a:solidFill>
                <a:latin typeface="Calibri"/>
                <a:ea typeface="DejaVu Sans"/>
              </a:rPr>
              <a:t>Median/</a:t>
            </a:r>
            <a:endParaRPr lang="en-IN" sz="1800" b="0" strike="noStrike" spc="-1">
              <a:latin typeface="Arial"/>
            </a:endParaRPr>
          </a:p>
          <a:p>
            <a:pPr marL="12600">
              <a:lnSpc>
                <a:spcPct val="100000"/>
              </a:lnSpc>
            </a:pPr>
            <a:r>
              <a:rPr lang="en-IN" sz="1800" b="0" strike="noStrike" spc="-1">
                <a:solidFill>
                  <a:srgbClr val="FFFFFF"/>
                </a:solidFill>
                <a:latin typeface="Calibri"/>
                <a:ea typeface="DejaVu Sans"/>
              </a:rPr>
              <a:t>sepa</a:t>
            </a:r>
            <a:r>
              <a:rPr lang="en-IN" sz="1800" b="0" strike="noStrike" spc="-29">
                <a:solidFill>
                  <a:srgbClr val="FFFFFF"/>
                </a:solidFill>
                <a:latin typeface="Calibri"/>
                <a:ea typeface="DejaVu Sans"/>
              </a:rPr>
              <a:t>r</a:t>
            </a:r>
            <a:r>
              <a:rPr lang="en-IN" sz="1800" b="0" strike="noStrike" spc="-4">
                <a:solidFill>
                  <a:srgbClr val="FFFFFF"/>
                </a:solidFill>
                <a:latin typeface="Calibri"/>
                <a:ea typeface="DejaVu Sans"/>
              </a:rPr>
              <a:t>a</a:t>
            </a:r>
            <a:r>
              <a:rPr lang="en-IN" sz="1800" b="0" strike="noStrike" spc="-9">
                <a:solidFill>
                  <a:srgbClr val="FFFFFF"/>
                </a:solidFill>
                <a:latin typeface="Calibri"/>
                <a:ea typeface="DejaVu Sans"/>
              </a:rPr>
              <a:t>t</a:t>
            </a:r>
            <a:r>
              <a:rPr lang="en-IN" sz="1800" b="0" strike="noStrike" spc="-1">
                <a:solidFill>
                  <a:srgbClr val="FFFFFF"/>
                </a:solidFill>
                <a:latin typeface="Calibri"/>
                <a:ea typeface="DejaVu Sans"/>
              </a:rPr>
              <a:t>or</a:t>
            </a:r>
            <a:endParaRPr lang="en-IN" sz="1800" b="0" strike="noStrike" spc="-1">
              <a:latin typeface="Arial"/>
            </a:endParaRPr>
          </a:p>
        </p:txBody>
      </p:sp>
      <p:sp>
        <p:nvSpPr>
          <p:cNvPr id="508" name="CustomShape 6"/>
          <p:cNvSpPr/>
          <p:nvPr/>
        </p:nvSpPr>
        <p:spPr>
          <a:xfrm>
            <a:off x="380880" y="533520"/>
            <a:ext cx="6094440" cy="368280"/>
          </a:xfrm>
          <a:custGeom>
            <a:avLst/>
            <a:gdLst/>
            <a:ahLst/>
            <a:cxnLst/>
            <a:rect l="l" t="t" r="r" b="b"/>
            <a:pathLst>
              <a:path w="6096000" h="369569">
                <a:moveTo>
                  <a:pt x="0" y="369328"/>
                </a:moveTo>
                <a:lnTo>
                  <a:pt x="6096000" y="369328"/>
                </a:lnTo>
                <a:lnTo>
                  <a:pt x="6096000" y="0"/>
                </a:lnTo>
                <a:lnTo>
                  <a:pt x="0" y="0"/>
                </a:lnTo>
                <a:lnTo>
                  <a:pt x="0" y="369328"/>
                </a:lnTo>
                <a:close/>
              </a:path>
            </a:pathLst>
          </a:custGeom>
          <a:noFill/>
          <a:ln w="12600">
            <a:solidFill>
              <a:srgbClr val="C00000"/>
            </a:solidFill>
            <a:round/>
          </a:ln>
        </p:spPr>
        <p:style>
          <a:lnRef idx="0">
            <a:scrgbClr r="0" g="0" b="0"/>
          </a:lnRef>
          <a:fillRef idx="0">
            <a:scrgbClr r="0" g="0" b="0"/>
          </a:fillRef>
          <a:effectRef idx="0">
            <a:scrgbClr r="0" g="0" b="0"/>
          </a:effectRef>
          <a:fontRef idx="minor"/>
        </p:style>
      </p:sp>
      <p:sp>
        <p:nvSpPr>
          <p:cNvPr id="509" name="CustomShape 7"/>
          <p:cNvSpPr/>
          <p:nvPr/>
        </p:nvSpPr>
        <p:spPr>
          <a:xfrm>
            <a:off x="307440" y="136800"/>
            <a:ext cx="8528040" cy="1571400"/>
          </a:xfrm>
          <a:prstGeom prst="rect">
            <a:avLst/>
          </a:prstGeom>
          <a:noFill/>
          <a:ln>
            <a:noFill/>
          </a:ln>
        </p:spPr>
        <p:style>
          <a:lnRef idx="0">
            <a:scrgbClr r="0" g="0" b="0"/>
          </a:lnRef>
          <a:fillRef idx="0">
            <a:scrgbClr r="0" g="0" b="0"/>
          </a:fillRef>
          <a:effectRef idx="0">
            <a:scrgbClr r="0" g="0" b="0"/>
          </a:effectRef>
          <a:fontRef idx="minor"/>
        </p:style>
        <p:txBody>
          <a:bodyPr lIns="0" tIns="427320" rIns="0" bIns="0"/>
          <a:lstStyle/>
          <a:p>
            <a:pPr marL="165240">
              <a:lnSpc>
                <a:spcPct val="100000"/>
              </a:lnSpc>
            </a:pPr>
            <a:r>
              <a:rPr lang="en-IN" sz="1800" b="1" strike="noStrike" spc="-1">
                <a:solidFill>
                  <a:srgbClr val="FF0000"/>
                </a:solidFill>
                <a:latin typeface="Calibri"/>
                <a:ea typeface="DejaVu Sans"/>
              </a:rPr>
              <a:t>4-lane divided carriage </a:t>
            </a:r>
            <a:r>
              <a:rPr lang="en-IN" sz="1800" b="1" strike="noStrike" spc="-15">
                <a:solidFill>
                  <a:srgbClr val="FF0000"/>
                </a:solidFill>
                <a:latin typeface="Calibri"/>
                <a:ea typeface="DejaVu Sans"/>
              </a:rPr>
              <a:t>way </a:t>
            </a:r>
            <a:r>
              <a:rPr lang="en-IN" sz="1800" b="1" strike="noStrike" spc="-1">
                <a:solidFill>
                  <a:srgbClr val="FF0000"/>
                </a:solidFill>
                <a:latin typeface="Calibri"/>
                <a:ea typeface="DejaVu Sans"/>
              </a:rPr>
              <a:t>or dual carriage</a:t>
            </a:r>
            <a:r>
              <a:rPr lang="en-IN" sz="1800" b="1" strike="noStrike" spc="-89">
                <a:solidFill>
                  <a:srgbClr val="FF0000"/>
                </a:solidFill>
                <a:latin typeface="Calibri"/>
                <a:ea typeface="DejaVu Sans"/>
              </a:rPr>
              <a:t> </a:t>
            </a:r>
            <a:r>
              <a:rPr lang="en-IN" sz="1800" b="1" strike="noStrike" spc="-15">
                <a:solidFill>
                  <a:srgbClr val="FF0000"/>
                </a:solidFill>
                <a:latin typeface="Calibri"/>
                <a:ea typeface="DejaVu Sans"/>
              </a:rPr>
              <a:t>way</a:t>
            </a:r>
            <a:endParaRPr lang="en-IN" sz="1800" b="0" strike="noStrike" spc="-1">
              <a:latin typeface="Arial"/>
            </a:endParaRPr>
          </a:p>
        </p:txBody>
      </p:sp>
      <p:sp>
        <p:nvSpPr>
          <p:cNvPr id="510" name="CustomShape 8"/>
          <p:cNvSpPr/>
          <p:nvPr/>
        </p:nvSpPr>
        <p:spPr>
          <a:xfrm>
            <a:off x="4825080" y="2209680"/>
            <a:ext cx="742680" cy="2741760"/>
          </a:xfrm>
          <a:custGeom>
            <a:avLst/>
            <a:gdLst/>
            <a:ahLst/>
            <a:cxnLst/>
            <a:rect l="l" t="t" r="r" b="b"/>
            <a:pathLst>
              <a:path w="744220" h="2743200">
                <a:moveTo>
                  <a:pt x="7112" y="2647188"/>
                </a:moveTo>
                <a:lnTo>
                  <a:pt x="1015" y="2650744"/>
                </a:lnTo>
                <a:lnTo>
                  <a:pt x="0" y="2654554"/>
                </a:lnTo>
                <a:lnTo>
                  <a:pt x="51688" y="2743200"/>
                </a:lnTo>
                <a:lnTo>
                  <a:pt x="59020" y="2730627"/>
                </a:lnTo>
                <a:lnTo>
                  <a:pt x="45338" y="2730627"/>
                </a:lnTo>
                <a:lnTo>
                  <a:pt x="45338" y="2707204"/>
                </a:lnTo>
                <a:lnTo>
                  <a:pt x="10922" y="2648204"/>
                </a:lnTo>
                <a:lnTo>
                  <a:pt x="7112" y="2647188"/>
                </a:lnTo>
                <a:close/>
                <a:moveTo>
                  <a:pt x="45338" y="2707204"/>
                </a:moveTo>
                <a:lnTo>
                  <a:pt x="45338" y="2730627"/>
                </a:lnTo>
                <a:lnTo>
                  <a:pt x="58038" y="2730627"/>
                </a:lnTo>
                <a:lnTo>
                  <a:pt x="58038" y="2727452"/>
                </a:lnTo>
                <a:lnTo>
                  <a:pt x="46227" y="2727452"/>
                </a:lnTo>
                <a:lnTo>
                  <a:pt x="51688" y="2718090"/>
                </a:lnTo>
                <a:lnTo>
                  <a:pt x="45338" y="2707204"/>
                </a:lnTo>
                <a:close/>
                <a:moveTo>
                  <a:pt x="96265" y="2647188"/>
                </a:moveTo>
                <a:lnTo>
                  <a:pt x="92455" y="2648204"/>
                </a:lnTo>
                <a:lnTo>
                  <a:pt x="58038" y="2707204"/>
                </a:lnTo>
                <a:lnTo>
                  <a:pt x="58038" y="2730627"/>
                </a:lnTo>
                <a:lnTo>
                  <a:pt x="59020" y="2730627"/>
                </a:lnTo>
                <a:lnTo>
                  <a:pt x="103377" y="2654554"/>
                </a:lnTo>
                <a:lnTo>
                  <a:pt x="102362" y="2650744"/>
                </a:lnTo>
                <a:lnTo>
                  <a:pt x="96265" y="2647188"/>
                </a:lnTo>
                <a:close/>
                <a:moveTo>
                  <a:pt x="51688" y="2718090"/>
                </a:moveTo>
                <a:lnTo>
                  <a:pt x="46227" y="2727452"/>
                </a:lnTo>
                <a:lnTo>
                  <a:pt x="57150" y="2727452"/>
                </a:lnTo>
                <a:lnTo>
                  <a:pt x="51688" y="2718090"/>
                </a:lnTo>
                <a:close/>
                <a:moveTo>
                  <a:pt x="58038" y="2707204"/>
                </a:moveTo>
                <a:lnTo>
                  <a:pt x="51688" y="2718090"/>
                </a:lnTo>
                <a:lnTo>
                  <a:pt x="57150" y="2727452"/>
                </a:lnTo>
                <a:lnTo>
                  <a:pt x="58038" y="2727452"/>
                </a:lnTo>
                <a:lnTo>
                  <a:pt x="58038" y="2707204"/>
                </a:lnTo>
                <a:close/>
                <a:moveTo>
                  <a:pt x="731138" y="1365250"/>
                </a:moveTo>
                <a:lnTo>
                  <a:pt x="48133" y="1365250"/>
                </a:lnTo>
                <a:lnTo>
                  <a:pt x="45338" y="1368044"/>
                </a:lnTo>
                <a:lnTo>
                  <a:pt x="45338" y="2707204"/>
                </a:lnTo>
                <a:lnTo>
                  <a:pt x="51688" y="2718090"/>
                </a:lnTo>
                <a:lnTo>
                  <a:pt x="58038" y="2707204"/>
                </a:lnTo>
                <a:lnTo>
                  <a:pt x="58038" y="1377950"/>
                </a:lnTo>
                <a:lnTo>
                  <a:pt x="51688" y="1377950"/>
                </a:lnTo>
                <a:lnTo>
                  <a:pt x="58038" y="1371600"/>
                </a:lnTo>
                <a:lnTo>
                  <a:pt x="731138" y="1371600"/>
                </a:lnTo>
                <a:lnTo>
                  <a:pt x="731138" y="1365250"/>
                </a:lnTo>
                <a:close/>
                <a:moveTo>
                  <a:pt x="58038" y="1371600"/>
                </a:moveTo>
                <a:lnTo>
                  <a:pt x="51688" y="1377950"/>
                </a:lnTo>
                <a:lnTo>
                  <a:pt x="58038" y="1377950"/>
                </a:lnTo>
                <a:lnTo>
                  <a:pt x="58038" y="1371600"/>
                </a:lnTo>
                <a:close/>
                <a:moveTo>
                  <a:pt x="743838" y="1365250"/>
                </a:moveTo>
                <a:lnTo>
                  <a:pt x="737488" y="1365250"/>
                </a:lnTo>
                <a:lnTo>
                  <a:pt x="731138" y="1371600"/>
                </a:lnTo>
                <a:lnTo>
                  <a:pt x="58038" y="1371600"/>
                </a:lnTo>
                <a:lnTo>
                  <a:pt x="58038" y="1377950"/>
                </a:lnTo>
                <a:lnTo>
                  <a:pt x="741044" y="1377950"/>
                </a:lnTo>
                <a:lnTo>
                  <a:pt x="743838" y="1375155"/>
                </a:lnTo>
                <a:lnTo>
                  <a:pt x="743838" y="1365250"/>
                </a:lnTo>
                <a:close/>
                <a:moveTo>
                  <a:pt x="743838" y="0"/>
                </a:moveTo>
                <a:lnTo>
                  <a:pt x="731138" y="0"/>
                </a:lnTo>
                <a:lnTo>
                  <a:pt x="731138" y="1371600"/>
                </a:lnTo>
                <a:lnTo>
                  <a:pt x="737488" y="1365250"/>
                </a:lnTo>
                <a:lnTo>
                  <a:pt x="743838" y="1365250"/>
                </a:lnTo>
                <a:lnTo>
                  <a:pt x="743838" y="0"/>
                </a:lnTo>
                <a:close/>
              </a:path>
            </a:pathLst>
          </a:custGeom>
          <a:solidFill>
            <a:srgbClr val="C00000"/>
          </a:solidFill>
          <a:ln>
            <a:noFill/>
          </a:ln>
        </p:spPr>
        <p:style>
          <a:lnRef idx="0">
            <a:scrgbClr r="0" g="0" b="0"/>
          </a:lnRef>
          <a:fillRef idx="0">
            <a:scrgbClr r="0" g="0" b="0"/>
          </a:fillRef>
          <a:effectRef idx="0">
            <a:scrgbClr r="0" g="0" b="0"/>
          </a:effectRef>
          <a:fontRef idx="minor"/>
        </p:style>
      </p:sp>
      <p:sp>
        <p:nvSpPr>
          <p:cNvPr id="511" name="CustomShape 9"/>
          <p:cNvSpPr/>
          <p:nvPr/>
        </p:nvSpPr>
        <p:spPr>
          <a:xfrm>
            <a:off x="4495680" y="4844520"/>
            <a:ext cx="1446480" cy="368280"/>
          </a:xfrm>
          <a:custGeom>
            <a:avLst/>
            <a:gdLst/>
            <a:ahLst/>
            <a:cxnLst/>
            <a:rect l="l" t="t" r="r" b="b"/>
            <a:pathLst>
              <a:path w="1447800" h="369570">
                <a:moveTo>
                  <a:pt x="76073" y="268351"/>
                </a:moveTo>
                <a:lnTo>
                  <a:pt x="73405" y="270637"/>
                </a:lnTo>
                <a:lnTo>
                  <a:pt x="0" y="337185"/>
                </a:lnTo>
                <a:lnTo>
                  <a:pt x="97409" y="369570"/>
                </a:lnTo>
                <a:lnTo>
                  <a:pt x="100964" y="367665"/>
                </a:lnTo>
                <a:lnTo>
                  <a:pt x="102108" y="364363"/>
                </a:lnTo>
                <a:lnTo>
                  <a:pt x="103124" y="361061"/>
                </a:lnTo>
                <a:lnTo>
                  <a:pt x="101346" y="357505"/>
                </a:lnTo>
                <a:lnTo>
                  <a:pt x="98044" y="356362"/>
                </a:lnTo>
                <a:lnTo>
                  <a:pt x="51420" y="340868"/>
                </a:lnTo>
                <a:lnTo>
                  <a:pt x="13588" y="340868"/>
                </a:lnTo>
                <a:lnTo>
                  <a:pt x="10922" y="328422"/>
                </a:lnTo>
                <a:lnTo>
                  <a:pt x="33936" y="323575"/>
                </a:lnTo>
                <a:lnTo>
                  <a:pt x="84582" y="277749"/>
                </a:lnTo>
                <a:lnTo>
                  <a:pt x="84709" y="273685"/>
                </a:lnTo>
                <a:lnTo>
                  <a:pt x="80010" y="268478"/>
                </a:lnTo>
                <a:lnTo>
                  <a:pt x="76073" y="268351"/>
                </a:lnTo>
                <a:close/>
                <a:moveTo>
                  <a:pt x="33936" y="323575"/>
                </a:moveTo>
                <a:lnTo>
                  <a:pt x="10922" y="328422"/>
                </a:lnTo>
                <a:lnTo>
                  <a:pt x="13588" y="340868"/>
                </a:lnTo>
                <a:lnTo>
                  <a:pt x="20825" y="339344"/>
                </a:lnTo>
                <a:lnTo>
                  <a:pt x="16510" y="339344"/>
                </a:lnTo>
                <a:lnTo>
                  <a:pt x="14350" y="328549"/>
                </a:lnTo>
                <a:lnTo>
                  <a:pt x="28440" y="328549"/>
                </a:lnTo>
                <a:lnTo>
                  <a:pt x="33936" y="323575"/>
                </a:lnTo>
                <a:close/>
                <a:moveTo>
                  <a:pt x="36745" y="335991"/>
                </a:moveTo>
                <a:lnTo>
                  <a:pt x="13588" y="340868"/>
                </a:lnTo>
                <a:lnTo>
                  <a:pt x="51420" y="340868"/>
                </a:lnTo>
                <a:lnTo>
                  <a:pt x="36745" y="335991"/>
                </a:lnTo>
                <a:close/>
                <a:moveTo>
                  <a:pt x="14350" y="328549"/>
                </a:moveTo>
                <a:lnTo>
                  <a:pt x="16510" y="339344"/>
                </a:lnTo>
                <a:lnTo>
                  <a:pt x="24655" y="331973"/>
                </a:lnTo>
                <a:lnTo>
                  <a:pt x="14350" y="328549"/>
                </a:lnTo>
                <a:close/>
                <a:moveTo>
                  <a:pt x="24655" y="331973"/>
                </a:moveTo>
                <a:lnTo>
                  <a:pt x="16510" y="339344"/>
                </a:lnTo>
                <a:lnTo>
                  <a:pt x="20825" y="339344"/>
                </a:lnTo>
                <a:lnTo>
                  <a:pt x="36745" y="335991"/>
                </a:lnTo>
                <a:lnTo>
                  <a:pt x="24655" y="331973"/>
                </a:lnTo>
                <a:close/>
                <a:moveTo>
                  <a:pt x="1411053" y="33578"/>
                </a:moveTo>
                <a:lnTo>
                  <a:pt x="33936" y="323575"/>
                </a:lnTo>
                <a:lnTo>
                  <a:pt x="24655" y="331973"/>
                </a:lnTo>
                <a:lnTo>
                  <a:pt x="36745" y="335991"/>
                </a:lnTo>
                <a:lnTo>
                  <a:pt x="1413901" y="45960"/>
                </a:lnTo>
                <a:lnTo>
                  <a:pt x="1423144" y="37596"/>
                </a:lnTo>
                <a:lnTo>
                  <a:pt x="1411053" y="33578"/>
                </a:lnTo>
                <a:close/>
                <a:moveTo>
                  <a:pt x="28440" y="328549"/>
                </a:moveTo>
                <a:lnTo>
                  <a:pt x="14350" y="328549"/>
                </a:lnTo>
                <a:lnTo>
                  <a:pt x="24655" y="331973"/>
                </a:lnTo>
                <a:lnTo>
                  <a:pt x="28440" y="328549"/>
                </a:lnTo>
                <a:close/>
                <a:moveTo>
                  <a:pt x="1436721" y="28702"/>
                </a:moveTo>
                <a:lnTo>
                  <a:pt x="1434211" y="28702"/>
                </a:lnTo>
                <a:lnTo>
                  <a:pt x="1436751" y="41148"/>
                </a:lnTo>
                <a:lnTo>
                  <a:pt x="1413901" y="45960"/>
                </a:lnTo>
                <a:lnTo>
                  <a:pt x="1363217" y="91821"/>
                </a:lnTo>
                <a:lnTo>
                  <a:pt x="1362964" y="95885"/>
                </a:lnTo>
                <a:lnTo>
                  <a:pt x="1367789" y="100965"/>
                </a:lnTo>
                <a:lnTo>
                  <a:pt x="1371727" y="101218"/>
                </a:lnTo>
                <a:lnTo>
                  <a:pt x="1374394" y="98933"/>
                </a:lnTo>
                <a:lnTo>
                  <a:pt x="1447800" y="32385"/>
                </a:lnTo>
                <a:lnTo>
                  <a:pt x="1436721" y="28702"/>
                </a:lnTo>
                <a:close/>
                <a:moveTo>
                  <a:pt x="1423144" y="37596"/>
                </a:moveTo>
                <a:lnTo>
                  <a:pt x="1413901" y="45960"/>
                </a:lnTo>
                <a:lnTo>
                  <a:pt x="1436751" y="41148"/>
                </a:lnTo>
                <a:lnTo>
                  <a:pt x="1433449" y="41021"/>
                </a:lnTo>
                <a:lnTo>
                  <a:pt x="1423144" y="37596"/>
                </a:lnTo>
                <a:close/>
                <a:moveTo>
                  <a:pt x="1431289" y="30226"/>
                </a:moveTo>
                <a:lnTo>
                  <a:pt x="1423144" y="37596"/>
                </a:lnTo>
                <a:lnTo>
                  <a:pt x="1433449" y="41021"/>
                </a:lnTo>
                <a:lnTo>
                  <a:pt x="1431289" y="30226"/>
                </a:lnTo>
                <a:close/>
                <a:moveTo>
                  <a:pt x="1434522" y="30226"/>
                </a:moveTo>
                <a:lnTo>
                  <a:pt x="1431289" y="30226"/>
                </a:lnTo>
                <a:lnTo>
                  <a:pt x="1433449" y="41021"/>
                </a:lnTo>
                <a:lnTo>
                  <a:pt x="1436725" y="41021"/>
                </a:lnTo>
                <a:lnTo>
                  <a:pt x="1434522" y="30226"/>
                </a:lnTo>
                <a:close/>
                <a:moveTo>
                  <a:pt x="1434211" y="28702"/>
                </a:moveTo>
                <a:lnTo>
                  <a:pt x="1411053" y="33578"/>
                </a:lnTo>
                <a:lnTo>
                  <a:pt x="1423144" y="37596"/>
                </a:lnTo>
                <a:lnTo>
                  <a:pt x="1431289" y="30226"/>
                </a:lnTo>
                <a:lnTo>
                  <a:pt x="1434522" y="30226"/>
                </a:lnTo>
                <a:lnTo>
                  <a:pt x="1434211" y="28702"/>
                </a:lnTo>
                <a:close/>
                <a:moveTo>
                  <a:pt x="1350390" y="0"/>
                </a:moveTo>
                <a:lnTo>
                  <a:pt x="1346835" y="1778"/>
                </a:lnTo>
                <a:lnTo>
                  <a:pt x="1345691" y="5207"/>
                </a:lnTo>
                <a:lnTo>
                  <a:pt x="1344676" y="8509"/>
                </a:lnTo>
                <a:lnTo>
                  <a:pt x="1346453" y="12065"/>
                </a:lnTo>
                <a:lnTo>
                  <a:pt x="1349755" y="13208"/>
                </a:lnTo>
                <a:lnTo>
                  <a:pt x="1411053" y="33578"/>
                </a:lnTo>
                <a:lnTo>
                  <a:pt x="1434211" y="28702"/>
                </a:lnTo>
                <a:lnTo>
                  <a:pt x="1436721" y="28702"/>
                </a:lnTo>
                <a:lnTo>
                  <a:pt x="1350390" y="0"/>
                </a:lnTo>
                <a:close/>
              </a:path>
            </a:pathLst>
          </a:custGeom>
          <a:solidFill>
            <a:srgbClr val="FFFF00"/>
          </a:solidFill>
          <a:ln>
            <a:noFill/>
          </a:ln>
        </p:spPr>
        <p:style>
          <a:lnRef idx="0">
            <a:scrgbClr r="0" g="0" b="0"/>
          </a:lnRef>
          <a:fillRef idx="0">
            <a:scrgbClr r="0" g="0" b="0"/>
          </a:fillRef>
          <a:effectRef idx="0">
            <a:scrgbClr r="0" g="0" b="0"/>
          </a:effectRef>
          <a:fontRef idx="minor"/>
        </p:style>
      </p:sp>
      <p:sp>
        <p:nvSpPr>
          <p:cNvPr id="512" name="CustomShape 10"/>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BEF1E3F6-5FB8-46B5-BD2C-05B43BC51CD9}" type="slidenum">
              <a:rPr lang="en-IN" sz="1800" b="0" strike="noStrike" spc="-1">
                <a:solidFill>
                  <a:srgbClr val="B2B2B2"/>
                </a:solidFill>
                <a:latin typeface="Calibri"/>
                <a:ea typeface="DejaVu Sans"/>
              </a:rPr>
              <a:t>62</a:t>
            </a:fld>
            <a:endParaRPr lang="en-IN" sz="1800" b="0" strike="noStrike" spc="-1">
              <a:latin typeface="Arial"/>
            </a:endParaRPr>
          </a:p>
        </p:txBody>
      </p:sp>
      <p:pic>
        <p:nvPicPr>
          <p:cNvPr id="513" name="Picture 2"/>
          <p:cNvPicPr/>
          <p:nvPr/>
        </p:nvPicPr>
        <p:blipFill>
          <a:blip r:embed="rId3"/>
          <a:stretch/>
        </p:blipFill>
        <p:spPr>
          <a:xfrm>
            <a:off x="821196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CustomShape 1"/>
          <p:cNvSpPr/>
          <p:nvPr/>
        </p:nvSpPr>
        <p:spPr>
          <a:xfrm>
            <a:off x="4114800" y="3429000"/>
            <a:ext cx="4875480" cy="32752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15" name="CustomShape 2"/>
          <p:cNvSpPr/>
          <p:nvPr/>
        </p:nvSpPr>
        <p:spPr>
          <a:xfrm>
            <a:off x="4108320" y="3422520"/>
            <a:ext cx="4888080" cy="3287880"/>
          </a:xfrm>
          <a:custGeom>
            <a:avLst/>
            <a:gdLst/>
            <a:ahLst/>
            <a:cxnLst/>
            <a:rect l="l" t="t" r="r" b="b"/>
            <a:pathLst>
              <a:path w="4889500" h="3289300">
                <a:moveTo>
                  <a:pt x="0" y="3289300"/>
                </a:moveTo>
                <a:lnTo>
                  <a:pt x="4889500" y="3289300"/>
                </a:lnTo>
                <a:lnTo>
                  <a:pt x="4889500" y="0"/>
                </a:lnTo>
                <a:lnTo>
                  <a:pt x="0" y="0"/>
                </a:lnTo>
                <a:lnTo>
                  <a:pt x="0" y="3289300"/>
                </a:lnTo>
                <a:close/>
              </a:path>
            </a:pathLst>
          </a:custGeom>
          <a:noFill/>
          <a:ln w="12600">
            <a:solidFill>
              <a:srgbClr val="C00000"/>
            </a:solidFill>
            <a:round/>
          </a:ln>
        </p:spPr>
        <p:style>
          <a:lnRef idx="0">
            <a:scrgbClr r="0" g="0" b="0"/>
          </a:lnRef>
          <a:fillRef idx="0">
            <a:scrgbClr r="0" g="0" b="0"/>
          </a:fillRef>
          <a:effectRef idx="0">
            <a:scrgbClr r="0" g="0" b="0"/>
          </a:effectRef>
          <a:fontRef idx="minor"/>
        </p:style>
      </p:sp>
      <p:sp>
        <p:nvSpPr>
          <p:cNvPr id="516" name="CustomShape 3"/>
          <p:cNvSpPr/>
          <p:nvPr/>
        </p:nvSpPr>
        <p:spPr>
          <a:xfrm>
            <a:off x="152280" y="0"/>
            <a:ext cx="3351240" cy="28940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17" name="CustomShape 4"/>
          <p:cNvSpPr/>
          <p:nvPr/>
        </p:nvSpPr>
        <p:spPr>
          <a:xfrm>
            <a:off x="146160" y="0"/>
            <a:ext cx="3364200" cy="2900520"/>
          </a:xfrm>
          <a:custGeom>
            <a:avLst/>
            <a:gdLst/>
            <a:ahLst/>
            <a:cxnLst/>
            <a:rect l="l" t="t" r="r" b="b"/>
            <a:pathLst>
              <a:path w="3365500" h="2901950">
                <a:moveTo>
                  <a:pt x="0" y="2901950"/>
                </a:moveTo>
                <a:lnTo>
                  <a:pt x="3365500" y="2901950"/>
                </a:lnTo>
                <a:lnTo>
                  <a:pt x="3365500" y="0"/>
                </a:lnTo>
              </a:path>
            </a:pathLst>
          </a:custGeom>
          <a:noFill/>
          <a:ln w="12600">
            <a:solidFill>
              <a:srgbClr val="C00000"/>
            </a:solidFill>
            <a:round/>
          </a:ln>
        </p:spPr>
        <p:style>
          <a:lnRef idx="0">
            <a:scrgbClr r="0" g="0" b="0"/>
          </a:lnRef>
          <a:fillRef idx="0">
            <a:scrgbClr r="0" g="0" b="0"/>
          </a:fillRef>
          <a:effectRef idx="0">
            <a:scrgbClr r="0" g="0" b="0"/>
          </a:effectRef>
          <a:fontRef idx="minor"/>
        </p:style>
      </p:sp>
      <p:sp>
        <p:nvSpPr>
          <p:cNvPr id="518" name="CustomShape 5"/>
          <p:cNvSpPr/>
          <p:nvPr/>
        </p:nvSpPr>
        <p:spPr>
          <a:xfrm>
            <a:off x="146160" y="0"/>
            <a:ext cx="360" cy="2900520"/>
          </a:xfrm>
          <a:custGeom>
            <a:avLst/>
            <a:gdLst/>
            <a:ahLst/>
            <a:cxnLst/>
            <a:rect l="l" t="t" r="r" b="b"/>
            <a:pathLst>
              <a:path h="2901950">
                <a:moveTo>
                  <a:pt x="0" y="0"/>
                </a:moveTo>
                <a:lnTo>
                  <a:pt x="0" y="2901950"/>
                </a:lnTo>
              </a:path>
            </a:pathLst>
          </a:custGeom>
          <a:noFill/>
          <a:ln w="12600">
            <a:solidFill>
              <a:srgbClr val="C00000"/>
            </a:solidFill>
            <a:round/>
          </a:ln>
        </p:spPr>
        <p:style>
          <a:lnRef idx="0">
            <a:scrgbClr r="0" g="0" b="0"/>
          </a:lnRef>
          <a:fillRef idx="0">
            <a:scrgbClr r="0" g="0" b="0"/>
          </a:fillRef>
          <a:effectRef idx="0">
            <a:scrgbClr r="0" g="0" b="0"/>
          </a:effectRef>
          <a:fontRef idx="minor"/>
        </p:style>
      </p:sp>
      <p:sp>
        <p:nvSpPr>
          <p:cNvPr id="519" name="CustomShape 6"/>
          <p:cNvSpPr/>
          <p:nvPr/>
        </p:nvSpPr>
        <p:spPr>
          <a:xfrm>
            <a:off x="3886200" y="152280"/>
            <a:ext cx="5085000" cy="274176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520" name="CustomShape 7"/>
          <p:cNvSpPr/>
          <p:nvPr/>
        </p:nvSpPr>
        <p:spPr>
          <a:xfrm>
            <a:off x="3879720" y="146160"/>
            <a:ext cx="5097600" cy="2754360"/>
          </a:xfrm>
          <a:custGeom>
            <a:avLst/>
            <a:gdLst/>
            <a:ahLst/>
            <a:cxnLst/>
            <a:rect l="l" t="t" r="r" b="b"/>
            <a:pathLst>
              <a:path w="5099050" h="2755900">
                <a:moveTo>
                  <a:pt x="0" y="2755900"/>
                </a:moveTo>
                <a:lnTo>
                  <a:pt x="5099050" y="2755900"/>
                </a:lnTo>
                <a:lnTo>
                  <a:pt x="5099050" y="0"/>
                </a:lnTo>
                <a:lnTo>
                  <a:pt x="0" y="0"/>
                </a:lnTo>
                <a:lnTo>
                  <a:pt x="0" y="2755900"/>
                </a:lnTo>
                <a:close/>
              </a:path>
            </a:pathLst>
          </a:custGeom>
          <a:noFill/>
          <a:ln w="12600">
            <a:solidFill>
              <a:srgbClr val="C00000"/>
            </a:solidFill>
            <a:round/>
          </a:ln>
        </p:spPr>
        <p:style>
          <a:lnRef idx="0">
            <a:scrgbClr r="0" g="0" b="0"/>
          </a:lnRef>
          <a:fillRef idx="0">
            <a:scrgbClr r="0" g="0" b="0"/>
          </a:fillRef>
          <a:effectRef idx="0">
            <a:scrgbClr r="0" g="0" b="0"/>
          </a:effectRef>
          <a:fontRef idx="minor"/>
        </p:style>
      </p:sp>
      <p:sp>
        <p:nvSpPr>
          <p:cNvPr id="521" name="CustomShape 8"/>
          <p:cNvSpPr/>
          <p:nvPr/>
        </p:nvSpPr>
        <p:spPr>
          <a:xfrm>
            <a:off x="152280" y="4114800"/>
            <a:ext cx="3656160" cy="2541600"/>
          </a:xfrm>
          <a:prstGeom prst="rect">
            <a:avLst/>
          </a:prstGeom>
          <a:blipFill rotWithShape="0">
            <a:blip r:embed="rId5"/>
            <a:stretch>
              <a:fillRect/>
            </a:stretch>
          </a:blipFill>
          <a:ln>
            <a:noFill/>
          </a:ln>
        </p:spPr>
        <p:style>
          <a:lnRef idx="0">
            <a:scrgbClr r="0" g="0" b="0"/>
          </a:lnRef>
          <a:fillRef idx="0">
            <a:scrgbClr r="0" g="0" b="0"/>
          </a:fillRef>
          <a:effectRef idx="0">
            <a:scrgbClr r="0" g="0" b="0"/>
          </a:effectRef>
          <a:fontRef idx="minor"/>
        </p:style>
      </p:sp>
      <p:sp>
        <p:nvSpPr>
          <p:cNvPr id="522" name="CustomShape 9"/>
          <p:cNvSpPr/>
          <p:nvPr/>
        </p:nvSpPr>
        <p:spPr>
          <a:xfrm>
            <a:off x="146160" y="4108320"/>
            <a:ext cx="3668760" cy="2554560"/>
          </a:xfrm>
          <a:custGeom>
            <a:avLst/>
            <a:gdLst/>
            <a:ahLst/>
            <a:cxnLst/>
            <a:rect l="l" t="t" r="r" b="b"/>
            <a:pathLst>
              <a:path w="3670300" h="2555875">
                <a:moveTo>
                  <a:pt x="0" y="2555875"/>
                </a:moveTo>
                <a:lnTo>
                  <a:pt x="3670300" y="2555875"/>
                </a:lnTo>
                <a:lnTo>
                  <a:pt x="3670300" y="0"/>
                </a:lnTo>
                <a:lnTo>
                  <a:pt x="0" y="0"/>
                </a:lnTo>
                <a:lnTo>
                  <a:pt x="0" y="2555875"/>
                </a:lnTo>
                <a:close/>
              </a:path>
            </a:pathLst>
          </a:custGeom>
          <a:noFill/>
          <a:ln w="12600">
            <a:solidFill>
              <a:srgbClr val="C00000"/>
            </a:solidFill>
            <a:round/>
          </a:ln>
        </p:spPr>
        <p:style>
          <a:lnRef idx="0">
            <a:scrgbClr r="0" g="0" b="0"/>
          </a:lnRef>
          <a:fillRef idx="0">
            <a:scrgbClr r="0" g="0" b="0"/>
          </a:fillRef>
          <a:effectRef idx="0">
            <a:scrgbClr r="0" g="0" b="0"/>
          </a:effectRef>
          <a:fontRef idx="minor"/>
        </p:style>
      </p:sp>
      <p:sp>
        <p:nvSpPr>
          <p:cNvPr id="523" name="CustomShape 10"/>
          <p:cNvSpPr/>
          <p:nvPr/>
        </p:nvSpPr>
        <p:spPr>
          <a:xfrm>
            <a:off x="1981080" y="3200400"/>
            <a:ext cx="2284560" cy="760680"/>
          </a:xfrm>
          <a:custGeom>
            <a:avLst/>
            <a:gdLst/>
            <a:ahLst/>
            <a:cxnLst/>
            <a:rect l="l" t="t" r="r" b="b"/>
            <a:pathLst>
              <a:path w="2286000" h="762000">
                <a:moveTo>
                  <a:pt x="1143000" y="0"/>
                </a:moveTo>
                <a:lnTo>
                  <a:pt x="1073365" y="695"/>
                </a:lnTo>
                <a:lnTo>
                  <a:pt x="1004835" y="2754"/>
                </a:lnTo>
                <a:lnTo>
                  <a:pt x="937529" y="6137"/>
                </a:lnTo>
                <a:lnTo>
                  <a:pt x="871566" y="10805"/>
                </a:lnTo>
                <a:lnTo>
                  <a:pt x="807066" y="16717"/>
                </a:lnTo>
                <a:lnTo>
                  <a:pt x="744147" y="23834"/>
                </a:lnTo>
                <a:lnTo>
                  <a:pt x="682931" y="32115"/>
                </a:lnTo>
                <a:lnTo>
                  <a:pt x="623535" y="41522"/>
                </a:lnTo>
                <a:lnTo>
                  <a:pt x="566081" y="52013"/>
                </a:lnTo>
                <a:lnTo>
                  <a:pt x="510686" y="63550"/>
                </a:lnTo>
                <a:lnTo>
                  <a:pt x="457472" y="76092"/>
                </a:lnTo>
                <a:lnTo>
                  <a:pt x="406556" y="89600"/>
                </a:lnTo>
                <a:lnTo>
                  <a:pt x="358060" y="104033"/>
                </a:lnTo>
                <a:lnTo>
                  <a:pt x="312101" y="119353"/>
                </a:lnTo>
                <a:lnTo>
                  <a:pt x="268800" y="135518"/>
                </a:lnTo>
                <a:lnTo>
                  <a:pt x="228277" y="152490"/>
                </a:lnTo>
                <a:lnTo>
                  <a:pt x="190650" y="170228"/>
                </a:lnTo>
                <a:lnTo>
                  <a:pt x="156040" y="188693"/>
                </a:lnTo>
                <a:lnTo>
                  <a:pt x="96346" y="227643"/>
                </a:lnTo>
                <a:lnTo>
                  <a:pt x="50152" y="269022"/>
                </a:lnTo>
                <a:lnTo>
                  <a:pt x="18413" y="312509"/>
                </a:lnTo>
                <a:lnTo>
                  <a:pt x="2085" y="357788"/>
                </a:lnTo>
                <a:lnTo>
                  <a:pt x="0" y="381000"/>
                </a:lnTo>
                <a:lnTo>
                  <a:pt x="2085" y="404211"/>
                </a:lnTo>
                <a:lnTo>
                  <a:pt x="18413" y="449490"/>
                </a:lnTo>
                <a:lnTo>
                  <a:pt x="50152" y="492977"/>
                </a:lnTo>
                <a:lnTo>
                  <a:pt x="96346" y="534356"/>
                </a:lnTo>
                <a:lnTo>
                  <a:pt x="156040" y="573306"/>
                </a:lnTo>
                <a:lnTo>
                  <a:pt x="190650" y="591771"/>
                </a:lnTo>
                <a:lnTo>
                  <a:pt x="228277" y="609509"/>
                </a:lnTo>
                <a:lnTo>
                  <a:pt x="268800" y="626481"/>
                </a:lnTo>
                <a:lnTo>
                  <a:pt x="312101" y="642646"/>
                </a:lnTo>
                <a:lnTo>
                  <a:pt x="358060" y="657966"/>
                </a:lnTo>
                <a:lnTo>
                  <a:pt x="406556" y="672399"/>
                </a:lnTo>
                <a:lnTo>
                  <a:pt x="457472" y="685907"/>
                </a:lnTo>
                <a:lnTo>
                  <a:pt x="510686" y="698449"/>
                </a:lnTo>
                <a:lnTo>
                  <a:pt x="566081" y="709986"/>
                </a:lnTo>
                <a:lnTo>
                  <a:pt x="623535" y="720477"/>
                </a:lnTo>
                <a:lnTo>
                  <a:pt x="682931" y="729884"/>
                </a:lnTo>
                <a:lnTo>
                  <a:pt x="744147" y="738165"/>
                </a:lnTo>
                <a:lnTo>
                  <a:pt x="807066" y="745282"/>
                </a:lnTo>
                <a:lnTo>
                  <a:pt x="871566" y="751194"/>
                </a:lnTo>
                <a:lnTo>
                  <a:pt x="937529" y="755862"/>
                </a:lnTo>
                <a:lnTo>
                  <a:pt x="1004835" y="759245"/>
                </a:lnTo>
                <a:lnTo>
                  <a:pt x="1073365" y="761304"/>
                </a:lnTo>
                <a:lnTo>
                  <a:pt x="1143000" y="762000"/>
                </a:lnTo>
                <a:lnTo>
                  <a:pt x="1212634" y="761304"/>
                </a:lnTo>
                <a:lnTo>
                  <a:pt x="1281164" y="759245"/>
                </a:lnTo>
                <a:lnTo>
                  <a:pt x="1348470" y="755862"/>
                </a:lnTo>
                <a:lnTo>
                  <a:pt x="1414433" y="751194"/>
                </a:lnTo>
                <a:lnTo>
                  <a:pt x="1478933" y="745282"/>
                </a:lnTo>
                <a:lnTo>
                  <a:pt x="1541852" y="738165"/>
                </a:lnTo>
                <a:lnTo>
                  <a:pt x="1603068" y="729884"/>
                </a:lnTo>
                <a:lnTo>
                  <a:pt x="1662464" y="720477"/>
                </a:lnTo>
                <a:lnTo>
                  <a:pt x="1719918" y="709986"/>
                </a:lnTo>
                <a:lnTo>
                  <a:pt x="1775313" y="698449"/>
                </a:lnTo>
                <a:lnTo>
                  <a:pt x="1828527" y="685907"/>
                </a:lnTo>
                <a:lnTo>
                  <a:pt x="1879443" y="672399"/>
                </a:lnTo>
                <a:lnTo>
                  <a:pt x="1927939" y="657966"/>
                </a:lnTo>
                <a:lnTo>
                  <a:pt x="1973898" y="642646"/>
                </a:lnTo>
                <a:lnTo>
                  <a:pt x="2017199" y="626481"/>
                </a:lnTo>
                <a:lnTo>
                  <a:pt x="2057722" y="609509"/>
                </a:lnTo>
                <a:lnTo>
                  <a:pt x="2095349" y="591771"/>
                </a:lnTo>
                <a:lnTo>
                  <a:pt x="2129959" y="573306"/>
                </a:lnTo>
                <a:lnTo>
                  <a:pt x="2189653" y="534356"/>
                </a:lnTo>
                <a:lnTo>
                  <a:pt x="2235847" y="492977"/>
                </a:lnTo>
                <a:lnTo>
                  <a:pt x="2267586" y="449490"/>
                </a:lnTo>
                <a:lnTo>
                  <a:pt x="2283914" y="404211"/>
                </a:lnTo>
                <a:lnTo>
                  <a:pt x="2286000" y="381000"/>
                </a:lnTo>
                <a:lnTo>
                  <a:pt x="2283914" y="357788"/>
                </a:lnTo>
                <a:lnTo>
                  <a:pt x="2267586" y="312509"/>
                </a:lnTo>
                <a:lnTo>
                  <a:pt x="2235847" y="269022"/>
                </a:lnTo>
                <a:lnTo>
                  <a:pt x="2189653" y="227643"/>
                </a:lnTo>
                <a:lnTo>
                  <a:pt x="2129959" y="188693"/>
                </a:lnTo>
                <a:lnTo>
                  <a:pt x="2095349" y="170228"/>
                </a:lnTo>
                <a:lnTo>
                  <a:pt x="2057722" y="152490"/>
                </a:lnTo>
                <a:lnTo>
                  <a:pt x="2017199" y="135518"/>
                </a:lnTo>
                <a:lnTo>
                  <a:pt x="1973898" y="119353"/>
                </a:lnTo>
                <a:lnTo>
                  <a:pt x="1927939" y="104033"/>
                </a:lnTo>
                <a:lnTo>
                  <a:pt x="1879443" y="89600"/>
                </a:lnTo>
                <a:lnTo>
                  <a:pt x="1828527" y="76092"/>
                </a:lnTo>
                <a:lnTo>
                  <a:pt x="1775313" y="63550"/>
                </a:lnTo>
                <a:lnTo>
                  <a:pt x="1719918" y="52013"/>
                </a:lnTo>
                <a:lnTo>
                  <a:pt x="1662464" y="41522"/>
                </a:lnTo>
                <a:lnTo>
                  <a:pt x="1603068" y="32115"/>
                </a:lnTo>
                <a:lnTo>
                  <a:pt x="1541852" y="23834"/>
                </a:lnTo>
                <a:lnTo>
                  <a:pt x="1478933" y="16717"/>
                </a:lnTo>
                <a:lnTo>
                  <a:pt x="1414433" y="10805"/>
                </a:lnTo>
                <a:lnTo>
                  <a:pt x="1348470" y="6137"/>
                </a:lnTo>
                <a:lnTo>
                  <a:pt x="1281164" y="2754"/>
                </a:lnTo>
                <a:lnTo>
                  <a:pt x="1212634" y="695"/>
                </a:lnTo>
                <a:lnTo>
                  <a:pt x="114300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524" name="CustomShape 11"/>
          <p:cNvSpPr/>
          <p:nvPr/>
        </p:nvSpPr>
        <p:spPr>
          <a:xfrm>
            <a:off x="1981080" y="3200400"/>
            <a:ext cx="2284560" cy="760680"/>
          </a:xfrm>
          <a:custGeom>
            <a:avLst/>
            <a:gdLst/>
            <a:ahLst/>
            <a:cxnLst/>
            <a:rect l="l" t="t" r="r" b="b"/>
            <a:pathLst>
              <a:path w="2286000" h="762000">
                <a:moveTo>
                  <a:pt x="0" y="381000"/>
                </a:moveTo>
                <a:lnTo>
                  <a:pt x="8263" y="334945"/>
                </a:lnTo>
                <a:lnTo>
                  <a:pt x="32416" y="290522"/>
                </a:lnTo>
                <a:lnTo>
                  <a:pt x="71502" y="248049"/>
                </a:lnTo>
                <a:lnTo>
                  <a:pt x="124566" y="207845"/>
                </a:lnTo>
                <a:lnTo>
                  <a:pt x="190650" y="170228"/>
                </a:lnTo>
                <a:lnTo>
                  <a:pt x="228277" y="152490"/>
                </a:lnTo>
                <a:lnTo>
                  <a:pt x="268800" y="135518"/>
                </a:lnTo>
                <a:lnTo>
                  <a:pt x="312101" y="119353"/>
                </a:lnTo>
                <a:lnTo>
                  <a:pt x="358060" y="104033"/>
                </a:lnTo>
                <a:lnTo>
                  <a:pt x="406556" y="89600"/>
                </a:lnTo>
                <a:lnTo>
                  <a:pt x="457472" y="76092"/>
                </a:lnTo>
                <a:lnTo>
                  <a:pt x="510686" y="63550"/>
                </a:lnTo>
                <a:lnTo>
                  <a:pt x="566081" y="52013"/>
                </a:lnTo>
                <a:lnTo>
                  <a:pt x="623535" y="41522"/>
                </a:lnTo>
                <a:lnTo>
                  <a:pt x="682931" y="32115"/>
                </a:lnTo>
                <a:lnTo>
                  <a:pt x="744147" y="23834"/>
                </a:lnTo>
                <a:lnTo>
                  <a:pt x="807066" y="16717"/>
                </a:lnTo>
                <a:lnTo>
                  <a:pt x="871566" y="10805"/>
                </a:lnTo>
                <a:lnTo>
                  <a:pt x="937529" y="6137"/>
                </a:lnTo>
                <a:lnTo>
                  <a:pt x="1004835" y="2754"/>
                </a:lnTo>
                <a:lnTo>
                  <a:pt x="1073365" y="695"/>
                </a:lnTo>
                <a:lnTo>
                  <a:pt x="1143000" y="0"/>
                </a:lnTo>
                <a:lnTo>
                  <a:pt x="1212634" y="695"/>
                </a:lnTo>
                <a:lnTo>
                  <a:pt x="1281164" y="2754"/>
                </a:lnTo>
                <a:lnTo>
                  <a:pt x="1348470" y="6137"/>
                </a:lnTo>
                <a:lnTo>
                  <a:pt x="1414433" y="10805"/>
                </a:lnTo>
                <a:lnTo>
                  <a:pt x="1478933" y="16717"/>
                </a:lnTo>
                <a:lnTo>
                  <a:pt x="1541852" y="23834"/>
                </a:lnTo>
                <a:lnTo>
                  <a:pt x="1603068" y="32115"/>
                </a:lnTo>
                <a:lnTo>
                  <a:pt x="1662464" y="41522"/>
                </a:lnTo>
                <a:lnTo>
                  <a:pt x="1719918" y="52013"/>
                </a:lnTo>
                <a:lnTo>
                  <a:pt x="1775313" y="63550"/>
                </a:lnTo>
                <a:lnTo>
                  <a:pt x="1828527" y="76092"/>
                </a:lnTo>
                <a:lnTo>
                  <a:pt x="1879443" y="89600"/>
                </a:lnTo>
                <a:lnTo>
                  <a:pt x="1927939" y="104033"/>
                </a:lnTo>
                <a:lnTo>
                  <a:pt x="1973898" y="119353"/>
                </a:lnTo>
                <a:lnTo>
                  <a:pt x="2017199" y="135518"/>
                </a:lnTo>
                <a:lnTo>
                  <a:pt x="2057722" y="152490"/>
                </a:lnTo>
                <a:lnTo>
                  <a:pt x="2095349" y="170228"/>
                </a:lnTo>
                <a:lnTo>
                  <a:pt x="2129959" y="188693"/>
                </a:lnTo>
                <a:lnTo>
                  <a:pt x="2189653" y="227643"/>
                </a:lnTo>
                <a:lnTo>
                  <a:pt x="2235847" y="269022"/>
                </a:lnTo>
                <a:lnTo>
                  <a:pt x="2267586" y="312509"/>
                </a:lnTo>
                <a:lnTo>
                  <a:pt x="2283914" y="357788"/>
                </a:lnTo>
                <a:lnTo>
                  <a:pt x="2286000" y="381000"/>
                </a:lnTo>
                <a:lnTo>
                  <a:pt x="2283914" y="404211"/>
                </a:lnTo>
                <a:lnTo>
                  <a:pt x="2277736" y="427054"/>
                </a:lnTo>
                <a:lnTo>
                  <a:pt x="2253583" y="471477"/>
                </a:lnTo>
                <a:lnTo>
                  <a:pt x="2214497" y="513950"/>
                </a:lnTo>
                <a:lnTo>
                  <a:pt x="2161433" y="554154"/>
                </a:lnTo>
                <a:lnTo>
                  <a:pt x="2095349" y="591771"/>
                </a:lnTo>
                <a:lnTo>
                  <a:pt x="2057722" y="609509"/>
                </a:lnTo>
                <a:lnTo>
                  <a:pt x="2017199" y="626481"/>
                </a:lnTo>
                <a:lnTo>
                  <a:pt x="1973898" y="642646"/>
                </a:lnTo>
                <a:lnTo>
                  <a:pt x="1927939" y="657966"/>
                </a:lnTo>
                <a:lnTo>
                  <a:pt x="1879443" y="672399"/>
                </a:lnTo>
                <a:lnTo>
                  <a:pt x="1828527" y="685907"/>
                </a:lnTo>
                <a:lnTo>
                  <a:pt x="1775313" y="698449"/>
                </a:lnTo>
                <a:lnTo>
                  <a:pt x="1719918" y="709986"/>
                </a:lnTo>
                <a:lnTo>
                  <a:pt x="1662464" y="720477"/>
                </a:lnTo>
                <a:lnTo>
                  <a:pt x="1603068" y="729884"/>
                </a:lnTo>
                <a:lnTo>
                  <a:pt x="1541852" y="738165"/>
                </a:lnTo>
                <a:lnTo>
                  <a:pt x="1478933" y="745282"/>
                </a:lnTo>
                <a:lnTo>
                  <a:pt x="1414433" y="751194"/>
                </a:lnTo>
                <a:lnTo>
                  <a:pt x="1348470" y="755862"/>
                </a:lnTo>
                <a:lnTo>
                  <a:pt x="1281164" y="759245"/>
                </a:lnTo>
                <a:lnTo>
                  <a:pt x="1212634" y="761304"/>
                </a:lnTo>
                <a:lnTo>
                  <a:pt x="1143000" y="762000"/>
                </a:lnTo>
                <a:lnTo>
                  <a:pt x="1073365" y="761304"/>
                </a:lnTo>
                <a:lnTo>
                  <a:pt x="1004835" y="759245"/>
                </a:lnTo>
                <a:lnTo>
                  <a:pt x="937529" y="755862"/>
                </a:lnTo>
                <a:lnTo>
                  <a:pt x="871566" y="751194"/>
                </a:lnTo>
                <a:lnTo>
                  <a:pt x="807066" y="745282"/>
                </a:lnTo>
                <a:lnTo>
                  <a:pt x="744147" y="738165"/>
                </a:lnTo>
                <a:lnTo>
                  <a:pt x="682931" y="729884"/>
                </a:lnTo>
                <a:lnTo>
                  <a:pt x="623535" y="720477"/>
                </a:lnTo>
                <a:lnTo>
                  <a:pt x="566081" y="709986"/>
                </a:lnTo>
                <a:lnTo>
                  <a:pt x="510686" y="698449"/>
                </a:lnTo>
                <a:lnTo>
                  <a:pt x="457472" y="685907"/>
                </a:lnTo>
                <a:lnTo>
                  <a:pt x="406556" y="672399"/>
                </a:lnTo>
                <a:lnTo>
                  <a:pt x="358060" y="657966"/>
                </a:lnTo>
                <a:lnTo>
                  <a:pt x="312101" y="642646"/>
                </a:lnTo>
                <a:lnTo>
                  <a:pt x="268800" y="626481"/>
                </a:lnTo>
                <a:lnTo>
                  <a:pt x="228277" y="609509"/>
                </a:lnTo>
                <a:lnTo>
                  <a:pt x="190650" y="591771"/>
                </a:lnTo>
                <a:lnTo>
                  <a:pt x="156040" y="573306"/>
                </a:lnTo>
                <a:lnTo>
                  <a:pt x="96346" y="534356"/>
                </a:lnTo>
                <a:lnTo>
                  <a:pt x="50152" y="492977"/>
                </a:lnTo>
                <a:lnTo>
                  <a:pt x="18413" y="449490"/>
                </a:lnTo>
                <a:lnTo>
                  <a:pt x="2085" y="404211"/>
                </a:lnTo>
                <a:lnTo>
                  <a:pt x="0" y="381000"/>
                </a:lnTo>
                <a:close/>
              </a:path>
            </a:pathLst>
          </a:custGeom>
          <a:noFill/>
          <a:ln w="25560">
            <a:noFill/>
          </a:ln>
        </p:spPr>
        <p:style>
          <a:lnRef idx="0">
            <a:scrgbClr r="0" g="0" b="0"/>
          </a:lnRef>
          <a:fillRef idx="0">
            <a:scrgbClr r="0" g="0" b="0"/>
          </a:fillRef>
          <a:effectRef idx="0">
            <a:scrgbClr r="0" g="0" b="0"/>
          </a:effectRef>
          <a:fontRef idx="minor"/>
        </p:style>
      </p:sp>
      <p:sp>
        <p:nvSpPr>
          <p:cNvPr id="525" name="CustomShape 12"/>
          <p:cNvSpPr/>
          <p:nvPr/>
        </p:nvSpPr>
        <p:spPr>
          <a:xfrm>
            <a:off x="2792880" y="3345480"/>
            <a:ext cx="662760" cy="425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800" b="0" strike="noStrike" spc="-80">
                <a:solidFill>
                  <a:srgbClr val="FFFFFF"/>
                </a:solidFill>
                <a:latin typeface="Calibri"/>
                <a:ea typeface="DejaVu Sans"/>
              </a:rPr>
              <a:t>k</a:t>
            </a:r>
            <a:r>
              <a:rPr lang="en-IN" sz="2800" b="0" strike="noStrike" spc="-1">
                <a:solidFill>
                  <a:srgbClr val="FFFFFF"/>
                </a:solidFill>
                <a:latin typeface="Calibri"/>
                <a:ea typeface="DejaVu Sans"/>
              </a:rPr>
              <a:t>erb</a:t>
            </a:r>
            <a:endParaRPr lang="en-IN" sz="2800" b="0" strike="noStrike" spc="-1">
              <a:latin typeface="Arial"/>
            </a:endParaRPr>
          </a:p>
        </p:txBody>
      </p:sp>
      <p:sp>
        <p:nvSpPr>
          <p:cNvPr id="526" name="CustomShape 13"/>
          <p:cNvSpPr/>
          <p:nvPr/>
        </p:nvSpPr>
        <p:spPr>
          <a:xfrm>
            <a:off x="3927960" y="1981080"/>
            <a:ext cx="1480680" cy="1334520"/>
          </a:xfrm>
          <a:custGeom>
            <a:avLst/>
            <a:gdLst/>
            <a:ahLst/>
            <a:cxnLst/>
            <a:rect l="l" t="t" r="r" b="b"/>
            <a:pathLst>
              <a:path w="1482089" h="1336039">
                <a:moveTo>
                  <a:pt x="1463405" y="16835"/>
                </a:moveTo>
                <a:lnTo>
                  <a:pt x="1451024" y="19421"/>
                </a:lnTo>
                <a:lnTo>
                  <a:pt x="0" y="1326134"/>
                </a:lnTo>
                <a:lnTo>
                  <a:pt x="8509" y="1335532"/>
                </a:lnTo>
                <a:lnTo>
                  <a:pt x="1459582" y="28775"/>
                </a:lnTo>
                <a:lnTo>
                  <a:pt x="1463405" y="16835"/>
                </a:lnTo>
                <a:close/>
                <a:moveTo>
                  <a:pt x="1480910" y="3683"/>
                </a:moveTo>
                <a:lnTo>
                  <a:pt x="1468501" y="3683"/>
                </a:lnTo>
                <a:lnTo>
                  <a:pt x="1477010" y="13080"/>
                </a:lnTo>
                <a:lnTo>
                  <a:pt x="1459582" y="28775"/>
                </a:lnTo>
                <a:lnTo>
                  <a:pt x="1439799" y="90550"/>
                </a:lnTo>
                <a:lnTo>
                  <a:pt x="1438782" y="93852"/>
                </a:lnTo>
                <a:lnTo>
                  <a:pt x="1440561" y="97409"/>
                </a:lnTo>
                <a:lnTo>
                  <a:pt x="1443989" y="98425"/>
                </a:lnTo>
                <a:lnTo>
                  <a:pt x="1447291" y="99567"/>
                </a:lnTo>
                <a:lnTo>
                  <a:pt x="1450848" y="97662"/>
                </a:lnTo>
                <a:lnTo>
                  <a:pt x="1451864" y="94361"/>
                </a:lnTo>
                <a:lnTo>
                  <a:pt x="1480910" y="3683"/>
                </a:lnTo>
                <a:close/>
                <a:moveTo>
                  <a:pt x="1482089" y="0"/>
                </a:moveTo>
                <a:lnTo>
                  <a:pt x="1385062" y="20192"/>
                </a:lnTo>
                <a:lnTo>
                  <a:pt x="1381632" y="20827"/>
                </a:lnTo>
                <a:lnTo>
                  <a:pt x="1379474" y="24257"/>
                </a:lnTo>
                <a:lnTo>
                  <a:pt x="1380109" y="27686"/>
                </a:lnTo>
                <a:lnTo>
                  <a:pt x="1380870" y="31114"/>
                </a:lnTo>
                <a:lnTo>
                  <a:pt x="1384173" y="33274"/>
                </a:lnTo>
                <a:lnTo>
                  <a:pt x="1387728" y="32638"/>
                </a:lnTo>
                <a:lnTo>
                  <a:pt x="1451024" y="19421"/>
                </a:lnTo>
                <a:lnTo>
                  <a:pt x="1468501" y="3683"/>
                </a:lnTo>
                <a:lnTo>
                  <a:pt x="1480910" y="3683"/>
                </a:lnTo>
                <a:lnTo>
                  <a:pt x="1482089" y="0"/>
                </a:lnTo>
                <a:close/>
                <a:moveTo>
                  <a:pt x="1471030" y="6476"/>
                </a:moveTo>
                <a:lnTo>
                  <a:pt x="1466723" y="6476"/>
                </a:lnTo>
                <a:lnTo>
                  <a:pt x="1474089" y="14604"/>
                </a:lnTo>
                <a:lnTo>
                  <a:pt x="1463405" y="16835"/>
                </a:lnTo>
                <a:lnTo>
                  <a:pt x="1459582" y="28775"/>
                </a:lnTo>
                <a:lnTo>
                  <a:pt x="1477010" y="13080"/>
                </a:lnTo>
                <a:lnTo>
                  <a:pt x="1471030" y="6476"/>
                </a:lnTo>
                <a:close/>
                <a:moveTo>
                  <a:pt x="1468501" y="3683"/>
                </a:moveTo>
                <a:lnTo>
                  <a:pt x="1451024" y="19421"/>
                </a:lnTo>
                <a:lnTo>
                  <a:pt x="1463405" y="16835"/>
                </a:lnTo>
                <a:lnTo>
                  <a:pt x="1466723" y="6476"/>
                </a:lnTo>
                <a:lnTo>
                  <a:pt x="1471030" y="6476"/>
                </a:lnTo>
                <a:lnTo>
                  <a:pt x="1468501" y="3683"/>
                </a:lnTo>
                <a:close/>
                <a:moveTo>
                  <a:pt x="1466723" y="6476"/>
                </a:moveTo>
                <a:lnTo>
                  <a:pt x="1463405" y="16835"/>
                </a:lnTo>
                <a:lnTo>
                  <a:pt x="1474089" y="14604"/>
                </a:lnTo>
                <a:lnTo>
                  <a:pt x="1466723" y="6476"/>
                </a:lnTo>
                <a:close/>
              </a:path>
            </a:pathLst>
          </a:custGeom>
          <a:solidFill>
            <a:srgbClr val="C00000"/>
          </a:solidFill>
          <a:ln>
            <a:noFill/>
          </a:ln>
        </p:spPr>
        <p:style>
          <a:lnRef idx="0">
            <a:scrgbClr r="0" g="0" b="0"/>
          </a:lnRef>
          <a:fillRef idx="0">
            <a:scrgbClr r="0" g="0" b="0"/>
          </a:fillRef>
          <a:effectRef idx="0">
            <a:scrgbClr r="0" g="0" b="0"/>
          </a:effectRef>
          <a:fontRef idx="minor"/>
        </p:style>
      </p:sp>
      <p:sp>
        <p:nvSpPr>
          <p:cNvPr id="527" name="CustomShape 14"/>
          <p:cNvSpPr/>
          <p:nvPr/>
        </p:nvSpPr>
        <p:spPr>
          <a:xfrm>
            <a:off x="1652760" y="3849120"/>
            <a:ext cx="667800" cy="2093400"/>
          </a:xfrm>
          <a:custGeom>
            <a:avLst/>
            <a:gdLst/>
            <a:ahLst/>
            <a:cxnLst/>
            <a:rect l="l" t="t" r="r" b="b"/>
            <a:pathLst>
              <a:path w="669289" h="2094864">
                <a:moveTo>
                  <a:pt x="8889" y="1989734"/>
                </a:moveTo>
                <a:lnTo>
                  <a:pt x="2031" y="1991347"/>
                </a:lnTo>
                <a:lnTo>
                  <a:pt x="0" y="1994763"/>
                </a:lnTo>
                <a:lnTo>
                  <a:pt x="762" y="1998179"/>
                </a:lnTo>
                <a:lnTo>
                  <a:pt x="23494" y="2094636"/>
                </a:lnTo>
                <a:lnTo>
                  <a:pt x="34512" y="2084451"/>
                </a:lnTo>
                <a:lnTo>
                  <a:pt x="33274" y="2084451"/>
                </a:lnTo>
                <a:lnTo>
                  <a:pt x="21081" y="2080742"/>
                </a:lnTo>
                <a:lnTo>
                  <a:pt x="27973" y="2058190"/>
                </a:lnTo>
                <a:lnTo>
                  <a:pt x="12970" y="1994763"/>
                </a:lnTo>
                <a:lnTo>
                  <a:pt x="12318" y="1991855"/>
                </a:lnTo>
                <a:lnTo>
                  <a:pt x="8889" y="1989734"/>
                </a:lnTo>
                <a:close/>
                <a:moveTo>
                  <a:pt x="27973" y="2058190"/>
                </a:moveTo>
                <a:lnTo>
                  <a:pt x="21081" y="2080742"/>
                </a:lnTo>
                <a:lnTo>
                  <a:pt x="33274" y="2084451"/>
                </a:lnTo>
                <a:lnTo>
                  <a:pt x="34290" y="2081123"/>
                </a:lnTo>
                <a:lnTo>
                  <a:pt x="33400" y="2081123"/>
                </a:lnTo>
                <a:lnTo>
                  <a:pt x="22859" y="2077923"/>
                </a:lnTo>
                <a:lnTo>
                  <a:pt x="30887" y="2070501"/>
                </a:lnTo>
                <a:lnTo>
                  <a:pt x="27973" y="2058190"/>
                </a:lnTo>
                <a:close/>
                <a:moveTo>
                  <a:pt x="90169" y="2015655"/>
                </a:moveTo>
                <a:lnTo>
                  <a:pt x="87630" y="2018042"/>
                </a:lnTo>
                <a:lnTo>
                  <a:pt x="40155" y="2061933"/>
                </a:lnTo>
                <a:lnTo>
                  <a:pt x="33274" y="2084451"/>
                </a:lnTo>
                <a:lnTo>
                  <a:pt x="34512" y="2084451"/>
                </a:lnTo>
                <a:lnTo>
                  <a:pt x="96265" y="2027364"/>
                </a:lnTo>
                <a:lnTo>
                  <a:pt x="98806" y="2024989"/>
                </a:lnTo>
                <a:lnTo>
                  <a:pt x="98932" y="2020963"/>
                </a:lnTo>
                <a:lnTo>
                  <a:pt x="96646" y="2018398"/>
                </a:lnTo>
                <a:lnTo>
                  <a:pt x="94233" y="2015820"/>
                </a:lnTo>
                <a:lnTo>
                  <a:pt x="90169" y="2015655"/>
                </a:lnTo>
                <a:close/>
                <a:moveTo>
                  <a:pt x="30887" y="2070501"/>
                </a:moveTo>
                <a:lnTo>
                  <a:pt x="22859" y="2077923"/>
                </a:lnTo>
                <a:lnTo>
                  <a:pt x="33400" y="2081123"/>
                </a:lnTo>
                <a:lnTo>
                  <a:pt x="30887" y="2070501"/>
                </a:lnTo>
                <a:close/>
                <a:moveTo>
                  <a:pt x="40155" y="2061933"/>
                </a:moveTo>
                <a:lnTo>
                  <a:pt x="30887" y="2070501"/>
                </a:lnTo>
                <a:lnTo>
                  <a:pt x="33400" y="2081123"/>
                </a:lnTo>
                <a:lnTo>
                  <a:pt x="34290" y="2081123"/>
                </a:lnTo>
                <a:lnTo>
                  <a:pt x="40155" y="2061933"/>
                </a:lnTo>
                <a:close/>
                <a:moveTo>
                  <a:pt x="656970" y="0"/>
                </a:moveTo>
                <a:lnTo>
                  <a:pt x="27973" y="2058190"/>
                </a:lnTo>
                <a:lnTo>
                  <a:pt x="30887" y="2070501"/>
                </a:lnTo>
                <a:lnTo>
                  <a:pt x="40155" y="2061933"/>
                </a:lnTo>
                <a:lnTo>
                  <a:pt x="669163" y="3683"/>
                </a:lnTo>
                <a:lnTo>
                  <a:pt x="656970" y="0"/>
                </a:lnTo>
                <a:close/>
              </a:path>
            </a:pathLst>
          </a:custGeom>
          <a:solidFill>
            <a:srgbClr val="C00000"/>
          </a:solidFill>
          <a:ln>
            <a:noFill/>
          </a:ln>
        </p:spPr>
        <p:style>
          <a:lnRef idx="0">
            <a:scrgbClr r="0" g="0" b="0"/>
          </a:lnRef>
          <a:fillRef idx="0">
            <a:scrgbClr r="0" g="0" b="0"/>
          </a:fillRef>
          <a:effectRef idx="0">
            <a:scrgbClr r="0" g="0" b="0"/>
          </a:effectRef>
          <a:fontRef idx="minor"/>
        </p:style>
      </p:sp>
      <p:sp>
        <p:nvSpPr>
          <p:cNvPr id="528" name="CustomShape 15"/>
          <p:cNvSpPr/>
          <p:nvPr/>
        </p:nvSpPr>
        <p:spPr>
          <a:xfrm>
            <a:off x="2938680" y="2438280"/>
            <a:ext cx="190800" cy="761760"/>
          </a:xfrm>
          <a:custGeom>
            <a:avLst/>
            <a:gdLst/>
            <a:ahLst/>
            <a:cxnLst/>
            <a:rect l="l" t="t" r="r" b="b"/>
            <a:pathLst>
              <a:path w="192405" h="763269">
                <a:moveTo>
                  <a:pt x="38229" y="24678"/>
                </a:moveTo>
                <a:lnTo>
                  <a:pt x="34089" y="36710"/>
                </a:lnTo>
                <a:lnTo>
                  <a:pt x="179450" y="763270"/>
                </a:lnTo>
                <a:lnTo>
                  <a:pt x="191897" y="760729"/>
                </a:lnTo>
                <a:lnTo>
                  <a:pt x="46504" y="34011"/>
                </a:lnTo>
                <a:lnTo>
                  <a:pt x="38229" y="24678"/>
                </a:lnTo>
                <a:close/>
                <a:moveTo>
                  <a:pt x="33274" y="0"/>
                </a:moveTo>
                <a:lnTo>
                  <a:pt x="0" y="97027"/>
                </a:lnTo>
                <a:lnTo>
                  <a:pt x="1778" y="100584"/>
                </a:lnTo>
                <a:lnTo>
                  <a:pt x="8381" y="102870"/>
                </a:lnTo>
                <a:lnTo>
                  <a:pt x="11937" y="101091"/>
                </a:lnTo>
                <a:lnTo>
                  <a:pt x="34089" y="36710"/>
                </a:lnTo>
                <a:lnTo>
                  <a:pt x="29463" y="13588"/>
                </a:lnTo>
                <a:lnTo>
                  <a:pt x="41910" y="11049"/>
                </a:lnTo>
                <a:lnTo>
                  <a:pt x="43074" y="11049"/>
                </a:lnTo>
                <a:lnTo>
                  <a:pt x="33274" y="0"/>
                </a:lnTo>
                <a:close/>
                <a:moveTo>
                  <a:pt x="43074" y="11049"/>
                </a:moveTo>
                <a:lnTo>
                  <a:pt x="41910" y="11049"/>
                </a:lnTo>
                <a:lnTo>
                  <a:pt x="46504" y="34011"/>
                </a:lnTo>
                <a:lnTo>
                  <a:pt x="89535" y="82550"/>
                </a:lnTo>
                <a:lnTo>
                  <a:pt x="91821" y="85216"/>
                </a:lnTo>
                <a:lnTo>
                  <a:pt x="95885" y="85471"/>
                </a:lnTo>
                <a:lnTo>
                  <a:pt x="98425" y="83058"/>
                </a:lnTo>
                <a:lnTo>
                  <a:pt x="101092" y="80772"/>
                </a:lnTo>
                <a:lnTo>
                  <a:pt x="101346" y="76708"/>
                </a:lnTo>
                <a:lnTo>
                  <a:pt x="99060" y="74167"/>
                </a:lnTo>
                <a:lnTo>
                  <a:pt x="43074" y="11049"/>
                </a:lnTo>
                <a:close/>
                <a:moveTo>
                  <a:pt x="41910" y="11049"/>
                </a:moveTo>
                <a:lnTo>
                  <a:pt x="29463" y="13588"/>
                </a:lnTo>
                <a:lnTo>
                  <a:pt x="34089" y="36710"/>
                </a:lnTo>
                <a:lnTo>
                  <a:pt x="38229" y="24678"/>
                </a:lnTo>
                <a:lnTo>
                  <a:pt x="30987" y="16510"/>
                </a:lnTo>
                <a:lnTo>
                  <a:pt x="41782" y="14350"/>
                </a:lnTo>
                <a:lnTo>
                  <a:pt x="42570" y="14350"/>
                </a:lnTo>
                <a:lnTo>
                  <a:pt x="41910" y="11049"/>
                </a:lnTo>
                <a:close/>
                <a:moveTo>
                  <a:pt x="42570" y="14350"/>
                </a:moveTo>
                <a:lnTo>
                  <a:pt x="41782" y="14350"/>
                </a:lnTo>
                <a:lnTo>
                  <a:pt x="38229" y="24678"/>
                </a:lnTo>
                <a:lnTo>
                  <a:pt x="46504" y="34011"/>
                </a:lnTo>
                <a:lnTo>
                  <a:pt x="42570" y="14350"/>
                </a:lnTo>
                <a:close/>
                <a:moveTo>
                  <a:pt x="41782" y="14350"/>
                </a:moveTo>
                <a:lnTo>
                  <a:pt x="30987" y="16510"/>
                </a:lnTo>
                <a:lnTo>
                  <a:pt x="38229" y="24678"/>
                </a:lnTo>
                <a:lnTo>
                  <a:pt x="41782" y="14350"/>
                </a:lnTo>
                <a:close/>
              </a:path>
            </a:pathLst>
          </a:custGeom>
          <a:solidFill>
            <a:srgbClr val="C00000"/>
          </a:solidFill>
          <a:ln>
            <a:noFill/>
          </a:ln>
        </p:spPr>
        <p:style>
          <a:lnRef idx="0">
            <a:scrgbClr r="0" g="0" b="0"/>
          </a:lnRef>
          <a:fillRef idx="0">
            <a:scrgbClr r="0" g="0" b="0"/>
          </a:fillRef>
          <a:effectRef idx="0">
            <a:scrgbClr r="0" g="0" b="0"/>
          </a:effectRef>
          <a:fontRef idx="minor"/>
        </p:style>
      </p:sp>
      <p:sp>
        <p:nvSpPr>
          <p:cNvPr id="529" name="CustomShape 16"/>
          <p:cNvSpPr/>
          <p:nvPr/>
        </p:nvSpPr>
        <p:spPr>
          <a:xfrm>
            <a:off x="3929400" y="3845160"/>
            <a:ext cx="3003480" cy="1643040"/>
          </a:xfrm>
          <a:custGeom>
            <a:avLst/>
            <a:gdLst/>
            <a:ahLst/>
            <a:cxnLst/>
            <a:rect l="l" t="t" r="r" b="b"/>
            <a:pathLst>
              <a:path w="3004820" h="1644650">
                <a:moveTo>
                  <a:pt x="2970060" y="1629580"/>
                </a:moveTo>
                <a:lnTo>
                  <a:pt x="2901950" y="1631569"/>
                </a:lnTo>
                <a:lnTo>
                  <a:pt x="2899155" y="1634490"/>
                </a:lnTo>
                <a:lnTo>
                  <a:pt x="2899410" y="1641475"/>
                </a:lnTo>
                <a:lnTo>
                  <a:pt x="2902330" y="1644269"/>
                </a:lnTo>
                <a:lnTo>
                  <a:pt x="3004820" y="1641221"/>
                </a:lnTo>
                <a:lnTo>
                  <a:pt x="3004589" y="1640840"/>
                </a:lnTo>
                <a:lnTo>
                  <a:pt x="2990723" y="1640840"/>
                </a:lnTo>
                <a:lnTo>
                  <a:pt x="2970060" y="1629580"/>
                </a:lnTo>
                <a:close/>
                <a:moveTo>
                  <a:pt x="2982742" y="1629215"/>
                </a:moveTo>
                <a:lnTo>
                  <a:pt x="2970060" y="1629580"/>
                </a:lnTo>
                <a:lnTo>
                  <a:pt x="2990723" y="1640840"/>
                </a:lnTo>
                <a:lnTo>
                  <a:pt x="2992039" y="1638427"/>
                </a:lnTo>
                <a:lnTo>
                  <a:pt x="2988310" y="1638427"/>
                </a:lnTo>
                <a:lnTo>
                  <a:pt x="2982742" y="1629215"/>
                </a:lnTo>
                <a:close/>
                <a:moveTo>
                  <a:pt x="2947797" y="1552448"/>
                </a:moveTo>
                <a:lnTo>
                  <a:pt x="2944876" y="1554226"/>
                </a:lnTo>
                <a:lnTo>
                  <a:pt x="2941828" y="1556131"/>
                </a:lnTo>
                <a:lnTo>
                  <a:pt x="2940939" y="1559941"/>
                </a:lnTo>
                <a:lnTo>
                  <a:pt x="2942717" y="1562989"/>
                </a:lnTo>
                <a:lnTo>
                  <a:pt x="2976234" y="1618447"/>
                </a:lnTo>
                <a:lnTo>
                  <a:pt x="2996819" y="1629664"/>
                </a:lnTo>
                <a:lnTo>
                  <a:pt x="2990723" y="1640840"/>
                </a:lnTo>
                <a:lnTo>
                  <a:pt x="3004589" y="1640840"/>
                </a:lnTo>
                <a:lnTo>
                  <a:pt x="2951734" y="1553464"/>
                </a:lnTo>
                <a:lnTo>
                  <a:pt x="2947797" y="1552448"/>
                </a:lnTo>
                <a:close/>
                <a:moveTo>
                  <a:pt x="2993644" y="1628902"/>
                </a:moveTo>
                <a:lnTo>
                  <a:pt x="2982742" y="1629215"/>
                </a:lnTo>
                <a:lnTo>
                  <a:pt x="2988310" y="1638427"/>
                </a:lnTo>
                <a:lnTo>
                  <a:pt x="2993644" y="1628902"/>
                </a:lnTo>
                <a:close/>
                <a:moveTo>
                  <a:pt x="2995420" y="1628902"/>
                </a:moveTo>
                <a:lnTo>
                  <a:pt x="2993644" y="1628902"/>
                </a:lnTo>
                <a:lnTo>
                  <a:pt x="2988310" y="1638427"/>
                </a:lnTo>
                <a:lnTo>
                  <a:pt x="2992039" y="1638427"/>
                </a:lnTo>
                <a:lnTo>
                  <a:pt x="2996819" y="1629664"/>
                </a:lnTo>
                <a:lnTo>
                  <a:pt x="2995420" y="1628902"/>
                </a:lnTo>
                <a:close/>
                <a:moveTo>
                  <a:pt x="6096" y="0"/>
                </a:moveTo>
                <a:lnTo>
                  <a:pt x="0" y="11176"/>
                </a:lnTo>
                <a:lnTo>
                  <a:pt x="2970060" y="1629580"/>
                </a:lnTo>
                <a:lnTo>
                  <a:pt x="2982742" y="1629215"/>
                </a:lnTo>
                <a:lnTo>
                  <a:pt x="2976234" y="1618447"/>
                </a:lnTo>
                <a:lnTo>
                  <a:pt x="6096" y="0"/>
                </a:lnTo>
                <a:close/>
                <a:moveTo>
                  <a:pt x="2976234" y="1618447"/>
                </a:moveTo>
                <a:lnTo>
                  <a:pt x="2982742" y="1629215"/>
                </a:lnTo>
                <a:lnTo>
                  <a:pt x="2993644" y="1628902"/>
                </a:lnTo>
                <a:lnTo>
                  <a:pt x="2995420" y="1628902"/>
                </a:lnTo>
                <a:lnTo>
                  <a:pt x="2976234" y="1618447"/>
                </a:lnTo>
                <a:close/>
              </a:path>
            </a:pathLst>
          </a:custGeom>
          <a:solidFill>
            <a:srgbClr val="C00000"/>
          </a:solidFill>
          <a:ln>
            <a:noFill/>
          </a:ln>
        </p:spPr>
        <p:style>
          <a:lnRef idx="0">
            <a:scrgbClr r="0" g="0" b="0"/>
          </a:lnRef>
          <a:fillRef idx="0">
            <a:scrgbClr r="0" g="0" b="0"/>
          </a:fillRef>
          <a:effectRef idx="0">
            <a:scrgbClr r="0" g="0" b="0"/>
          </a:effectRef>
          <a:fontRef idx="minor"/>
        </p:style>
      </p:sp>
      <p:sp>
        <p:nvSpPr>
          <p:cNvPr id="530" name="CustomShape 17"/>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DDAC3037-987D-407D-930E-5D78F2DD1DE5}" type="slidenum">
              <a:rPr lang="en-IN" sz="1800" b="0" strike="noStrike" spc="-1">
                <a:solidFill>
                  <a:srgbClr val="B2B2B2"/>
                </a:solidFill>
                <a:latin typeface="Calibri"/>
                <a:ea typeface="DejaVu Sans"/>
              </a:rPr>
              <a:t>63</a:t>
            </a:fld>
            <a:endParaRPr lang="en-IN" sz="1800" b="0" strike="noStrike" spc="-1">
              <a:latin typeface="Arial"/>
            </a:endParaRPr>
          </a:p>
        </p:txBody>
      </p:sp>
      <p:pic>
        <p:nvPicPr>
          <p:cNvPr id="531" name="Picture 2"/>
          <p:cNvPicPr/>
          <p:nvPr/>
        </p:nvPicPr>
        <p:blipFill>
          <a:blip r:embed="rId6"/>
          <a:stretch/>
        </p:blipFill>
        <p:spPr>
          <a:xfrm>
            <a:off x="821196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0" y="152280"/>
            <a:ext cx="8990280" cy="37324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33" name="CustomShape 2"/>
          <p:cNvSpPr/>
          <p:nvPr/>
        </p:nvSpPr>
        <p:spPr>
          <a:xfrm>
            <a:off x="0" y="146160"/>
            <a:ext cx="8996400" cy="3745080"/>
          </a:xfrm>
          <a:custGeom>
            <a:avLst/>
            <a:gdLst/>
            <a:ahLst/>
            <a:cxnLst/>
            <a:rect l="l" t="t" r="r" b="b"/>
            <a:pathLst>
              <a:path w="8997950" h="3746500">
                <a:moveTo>
                  <a:pt x="0" y="3746500"/>
                </a:moveTo>
                <a:lnTo>
                  <a:pt x="8997950" y="3746500"/>
                </a:lnTo>
                <a:lnTo>
                  <a:pt x="8997950" y="0"/>
                </a:lnTo>
                <a:lnTo>
                  <a:pt x="0" y="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534" name="CustomShape 3"/>
          <p:cNvSpPr/>
          <p:nvPr/>
        </p:nvSpPr>
        <p:spPr>
          <a:xfrm>
            <a:off x="0" y="3733920"/>
            <a:ext cx="5713560" cy="31226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35" name="CustomShape 4"/>
          <p:cNvSpPr/>
          <p:nvPr/>
        </p:nvSpPr>
        <p:spPr>
          <a:xfrm>
            <a:off x="0" y="3727440"/>
            <a:ext cx="5720040" cy="3129120"/>
          </a:xfrm>
          <a:custGeom>
            <a:avLst/>
            <a:gdLst/>
            <a:ahLst/>
            <a:cxnLst/>
            <a:rect l="l" t="t" r="r" b="b"/>
            <a:pathLst>
              <a:path w="5721350" h="3130550">
                <a:moveTo>
                  <a:pt x="5721350" y="3130549"/>
                </a:moveTo>
                <a:lnTo>
                  <a:pt x="5721350" y="0"/>
                </a:lnTo>
                <a:lnTo>
                  <a:pt x="0" y="0"/>
                </a:lnTo>
              </a:path>
            </a:pathLst>
          </a:custGeom>
          <a:noFill/>
          <a:ln w="12600">
            <a:solidFill>
              <a:srgbClr val="C00000"/>
            </a:solidFill>
            <a:round/>
          </a:ln>
        </p:spPr>
        <p:style>
          <a:lnRef idx="0">
            <a:scrgbClr r="0" g="0" b="0"/>
          </a:lnRef>
          <a:fillRef idx="0">
            <a:scrgbClr r="0" g="0" b="0"/>
          </a:fillRef>
          <a:effectRef idx="0">
            <a:scrgbClr r="0" g="0" b="0"/>
          </a:effectRef>
          <a:fontRef idx="minor"/>
        </p:style>
      </p:sp>
      <p:sp>
        <p:nvSpPr>
          <p:cNvPr id="536" name="CustomShape 5"/>
          <p:cNvSpPr/>
          <p:nvPr/>
        </p:nvSpPr>
        <p:spPr>
          <a:xfrm>
            <a:off x="7010280" y="4952880"/>
            <a:ext cx="1751040" cy="912960"/>
          </a:xfrm>
          <a:custGeom>
            <a:avLst/>
            <a:gdLst/>
            <a:ahLst/>
            <a:cxnLst/>
            <a:rect l="l" t="t" r="r" b="b"/>
            <a:pathLst>
              <a:path w="1752600" h="914400">
                <a:moveTo>
                  <a:pt x="876300" y="0"/>
                </a:moveTo>
                <a:lnTo>
                  <a:pt x="813714" y="1148"/>
                </a:lnTo>
                <a:lnTo>
                  <a:pt x="752317" y="4540"/>
                </a:lnTo>
                <a:lnTo>
                  <a:pt x="692256" y="10100"/>
                </a:lnTo>
                <a:lnTo>
                  <a:pt x="633681" y="17750"/>
                </a:lnTo>
                <a:lnTo>
                  <a:pt x="576738" y="27412"/>
                </a:lnTo>
                <a:lnTo>
                  <a:pt x="521576" y="39009"/>
                </a:lnTo>
                <a:lnTo>
                  <a:pt x="468344" y="52464"/>
                </a:lnTo>
                <a:lnTo>
                  <a:pt x="417189" y="67698"/>
                </a:lnTo>
                <a:lnTo>
                  <a:pt x="368261" y="84636"/>
                </a:lnTo>
                <a:lnTo>
                  <a:pt x="321706" y="103199"/>
                </a:lnTo>
                <a:lnTo>
                  <a:pt x="277674" y="123309"/>
                </a:lnTo>
                <a:lnTo>
                  <a:pt x="236313" y="144891"/>
                </a:lnTo>
                <a:lnTo>
                  <a:pt x="197771" y="167865"/>
                </a:lnTo>
                <a:lnTo>
                  <a:pt x="162195" y="192155"/>
                </a:lnTo>
                <a:lnTo>
                  <a:pt x="129736" y="217683"/>
                </a:lnTo>
                <a:lnTo>
                  <a:pt x="100539" y="244373"/>
                </a:lnTo>
                <a:lnTo>
                  <a:pt x="52531" y="300924"/>
                </a:lnTo>
                <a:lnTo>
                  <a:pt x="19355" y="361190"/>
                </a:lnTo>
                <a:lnTo>
                  <a:pt x="2200" y="424552"/>
                </a:lnTo>
                <a:lnTo>
                  <a:pt x="0" y="457200"/>
                </a:lnTo>
                <a:lnTo>
                  <a:pt x="2200" y="489850"/>
                </a:lnTo>
                <a:lnTo>
                  <a:pt x="19355" y="553216"/>
                </a:lnTo>
                <a:lnTo>
                  <a:pt x="52531" y="613485"/>
                </a:lnTo>
                <a:lnTo>
                  <a:pt x="100539" y="670038"/>
                </a:lnTo>
                <a:lnTo>
                  <a:pt x="129736" y="696727"/>
                </a:lnTo>
                <a:lnTo>
                  <a:pt x="162195" y="722255"/>
                </a:lnTo>
                <a:lnTo>
                  <a:pt x="197771" y="746545"/>
                </a:lnTo>
                <a:lnTo>
                  <a:pt x="236313" y="769518"/>
                </a:lnTo>
                <a:lnTo>
                  <a:pt x="277674" y="791099"/>
                </a:lnTo>
                <a:lnTo>
                  <a:pt x="321706" y="811209"/>
                </a:lnTo>
                <a:lnTo>
                  <a:pt x="368261" y="829770"/>
                </a:lnTo>
                <a:lnTo>
                  <a:pt x="417189" y="846707"/>
                </a:lnTo>
                <a:lnTo>
                  <a:pt x="468344" y="861940"/>
                </a:lnTo>
                <a:lnTo>
                  <a:pt x="521576" y="875394"/>
                </a:lnTo>
                <a:lnTo>
                  <a:pt x="576738" y="886990"/>
                </a:lnTo>
                <a:lnTo>
                  <a:pt x="633681" y="896651"/>
                </a:lnTo>
                <a:lnTo>
                  <a:pt x="692256" y="904300"/>
                </a:lnTo>
                <a:lnTo>
                  <a:pt x="752317" y="909859"/>
                </a:lnTo>
                <a:lnTo>
                  <a:pt x="813714" y="913252"/>
                </a:lnTo>
                <a:lnTo>
                  <a:pt x="876300" y="914400"/>
                </a:lnTo>
                <a:lnTo>
                  <a:pt x="938885" y="913252"/>
                </a:lnTo>
                <a:lnTo>
                  <a:pt x="1000282" y="909859"/>
                </a:lnTo>
                <a:lnTo>
                  <a:pt x="1060343" y="904300"/>
                </a:lnTo>
                <a:lnTo>
                  <a:pt x="1118918" y="896651"/>
                </a:lnTo>
                <a:lnTo>
                  <a:pt x="1175861" y="886990"/>
                </a:lnTo>
                <a:lnTo>
                  <a:pt x="1231023" y="875394"/>
                </a:lnTo>
                <a:lnTo>
                  <a:pt x="1284255" y="861940"/>
                </a:lnTo>
                <a:lnTo>
                  <a:pt x="1335410" y="846707"/>
                </a:lnTo>
                <a:lnTo>
                  <a:pt x="1384338" y="829770"/>
                </a:lnTo>
                <a:lnTo>
                  <a:pt x="1430893" y="811209"/>
                </a:lnTo>
                <a:lnTo>
                  <a:pt x="1474925" y="791099"/>
                </a:lnTo>
                <a:lnTo>
                  <a:pt x="1516286" y="769518"/>
                </a:lnTo>
                <a:lnTo>
                  <a:pt x="1554828" y="746545"/>
                </a:lnTo>
                <a:lnTo>
                  <a:pt x="1590404" y="722255"/>
                </a:lnTo>
                <a:lnTo>
                  <a:pt x="1622863" y="696727"/>
                </a:lnTo>
                <a:lnTo>
                  <a:pt x="1652060" y="670038"/>
                </a:lnTo>
                <a:lnTo>
                  <a:pt x="1700068" y="613485"/>
                </a:lnTo>
                <a:lnTo>
                  <a:pt x="1733244" y="553216"/>
                </a:lnTo>
                <a:lnTo>
                  <a:pt x="1750399" y="489850"/>
                </a:lnTo>
                <a:lnTo>
                  <a:pt x="1752600" y="457200"/>
                </a:lnTo>
                <a:lnTo>
                  <a:pt x="1750399" y="424552"/>
                </a:lnTo>
                <a:lnTo>
                  <a:pt x="1733244" y="361190"/>
                </a:lnTo>
                <a:lnTo>
                  <a:pt x="1700068" y="300924"/>
                </a:lnTo>
                <a:lnTo>
                  <a:pt x="1652060" y="244373"/>
                </a:lnTo>
                <a:lnTo>
                  <a:pt x="1622863" y="217683"/>
                </a:lnTo>
                <a:lnTo>
                  <a:pt x="1590404" y="192155"/>
                </a:lnTo>
                <a:lnTo>
                  <a:pt x="1554828" y="167865"/>
                </a:lnTo>
                <a:lnTo>
                  <a:pt x="1516286" y="144891"/>
                </a:lnTo>
                <a:lnTo>
                  <a:pt x="1474925" y="123309"/>
                </a:lnTo>
                <a:lnTo>
                  <a:pt x="1430893" y="103199"/>
                </a:lnTo>
                <a:lnTo>
                  <a:pt x="1384338" y="84636"/>
                </a:lnTo>
                <a:lnTo>
                  <a:pt x="1335410" y="67698"/>
                </a:lnTo>
                <a:lnTo>
                  <a:pt x="1284255" y="52464"/>
                </a:lnTo>
                <a:lnTo>
                  <a:pt x="1231023" y="39009"/>
                </a:lnTo>
                <a:lnTo>
                  <a:pt x="1175861" y="27412"/>
                </a:lnTo>
                <a:lnTo>
                  <a:pt x="1118918" y="17750"/>
                </a:lnTo>
                <a:lnTo>
                  <a:pt x="1060343" y="10100"/>
                </a:lnTo>
                <a:lnTo>
                  <a:pt x="1000282" y="4540"/>
                </a:lnTo>
                <a:lnTo>
                  <a:pt x="938885" y="1148"/>
                </a:lnTo>
                <a:lnTo>
                  <a:pt x="876300" y="0"/>
                </a:lnTo>
                <a:close/>
              </a:path>
            </a:pathLst>
          </a:custGeom>
          <a:solidFill>
            <a:srgbClr val="4F81BC"/>
          </a:solidFill>
          <a:ln>
            <a:noFill/>
          </a:ln>
        </p:spPr>
        <p:style>
          <a:lnRef idx="0">
            <a:scrgbClr r="0" g="0" b="0"/>
          </a:lnRef>
          <a:fillRef idx="0">
            <a:scrgbClr r="0" g="0" b="0"/>
          </a:fillRef>
          <a:effectRef idx="0">
            <a:scrgbClr r="0" g="0" b="0"/>
          </a:effectRef>
          <a:fontRef idx="minor"/>
        </p:style>
      </p:sp>
      <p:sp>
        <p:nvSpPr>
          <p:cNvPr id="537" name="CustomShape 6"/>
          <p:cNvSpPr/>
          <p:nvPr/>
        </p:nvSpPr>
        <p:spPr>
          <a:xfrm>
            <a:off x="7010280" y="4952880"/>
            <a:ext cx="1751040" cy="912960"/>
          </a:xfrm>
          <a:custGeom>
            <a:avLst/>
            <a:gdLst/>
            <a:ahLst/>
            <a:cxnLst/>
            <a:rect l="l" t="t" r="r" b="b"/>
            <a:pathLst>
              <a:path w="1752600" h="914400">
                <a:moveTo>
                  <a:pt x="0" y="457200"/>
                </a:moveTo>
                <a:lnTo>
                  <a:pt x="8701" y="392523"/>
                </a:lnTo>
                <a:lnTo>
                  <a:pt x="34015" y="330631"/>
                </a:lnTo>
                <a:lnTo>
                  <a:pt x="74755" y="272145"/>
                </a:lnTo>
                <a:lnTo>
                  <a:pt x="129736" y="217683"/>
                </a:lnTo>
                <a:lnTo>
                  <a:pt x="162195" y="192155"/>
                </a:lnTo>
                <a:lnTo>
                  <a:pt x="197771" y="167865"/>
                </a:lnTo>
                <a:lnTo>
                  <a:pt x="236313" y="144891"/>
                </a:lnTo>
                <a:lnTo>
                  <a:pt x="277674" y="123309"/>
                </a:lnTo>
                <a:lnTo>
                  <a:pt x="321706" y="103199"/>
                </a:lnTo>
                <a:lnTo>
                  <a:pt x="368261" y="84636"/>
                </a:lnTo>
                <a:lnTo>
                  <a:pt x="417189" y="67698"/>
                </a:lnTo>
                <a:lnTo>
                  <a:pt x="468344" y="52464"/>
                </a:lnTo>
                <a:lnTo>
                  <a:pt x="521576" y="39009"/>
                </a:lnTo>
                <a:lnTo>
                  <a:pt x="576738" y="27412"/>
                </a:lnTo>
                <a:lnTo>
                  <a:pt x="633681" y="17750"/>
                </a:lnTo>
                <a:lnTo>
                  <a:pt x="692256" y="10100"/>
                </a:lnTo>
                <a:lnTo>
                  <a:pt x="752317" y="4540"/>
                </a:lnTo>
                <a:lnTo>
                  <a:pt x="813714" y="1148"/>
                </a:lnTo>
                <a:lnTo>
                  <a:pt x="876300" y="0"/>
                </a:lnTo>
                <a:lnTo>
                  <a:pt x="938885" y="1148"/>
                </a:lnTo>
                <a:lnTo>
                  <a:pt x="1000282" y="4540"/>
                </a:lnTo>
                <a:lnTo>
                  <a:pt x="1060343" y="10100"/>
                </a:lnTo>
                <a:lnTo>
                  <a:pt x="1118918" y="17750"/>
                </a:lnTo>
                <a:lnTo>
                  <a:pt x="1175861" y="27412"/>
                </a:lnTo>
                <a:lnTo>
                  <a:pt x="1231023" y="39009"/>
                </a:lnTo>
                <a:lnTo>
                  <a:pt x="1284255" y="52464"/>
                </a:lnTo>
                <a:lnTo>
                  <a:pt x="1335410" y="67698"/>
                </a:lnTo>
                <a:lnTo>
                  <a:pt x="1384338" y="84636"/>
                </a:lnTo>
                <a:lnTo>
                  <a:pt x="1430893" y="103199"/>
                </a:lnTo>
                <a:lnTo>
                  <a:pt x="1474925" y="123309"/>
                </a:lnTo>
                <a:lnTo>
                  <a:pt x="1516286" y="144891"/>
                </a:lnTo>
                <a:lnTo>
                  <a:pt x="1554828" y="167865"/>
                </a:lnTo>
                <a:lnTo>
                  <a:pt x="1590404" y="192155"/>
                </a:lnTo>
                <a:lnTo>
                  <a:pt x="1622863" y="217683"/>
                </a:lnTo>
                <a:lnTo>
                  <a:pt x="1652060" y="244373"/>
                </a:lnTo>
                <a:lnTo>
                  <a:pt x="1700068" y="300924"/>
                </a:lnTo>
                <a:lnTo>
                  <a:pt x="1733244" y="361190"/>
                </a:lnTo>
                <a:lnTo>
                  <a:pt x="1750399" y="424552"/>
                </a:lnTo>
                <a:lnTo>
                  <a:pt x="1752600" y="457200"/>
                </a:lnTo>
                <a:lnTo>
                  <a:pt x="1750399" y="489850"/>
                </a:lnTo>
                <a:lnTo>
                  <a:pt x="1743898" y="521882"/>
                </a:lnTo>
                <a:lnTo>
                  <a:pt x="1718584" y="583777"/>
                </a:lnTo>
                <a:lnTo>
                  <a:pt x="1677844" y="642265"/>
                </a:lnTo>
                <a:lnTo>
                  <a:pt x="1622863" y="696727"/>
                </a:lnTo>
                <a:lnTo>
                  <a:pt x="1590404" y="722255"/>
                </a:lnTo>
                <a:lnTo>
                  <a:pt x="1554828" y="746545"/>
                </a:lnTo>
                <a:lnTo>
                  <a:pt x="1516286" y="769518"/>
                </a:lnTo>
                <a:lnTo>
                  <a:pt x="1474925" y="791099"/>
                </a:lnTo>
                <a:lnTo>
                  <a:pt x="1430893" y="811209"/>
                </a:lnTo>
                <a:lnTo>
                  <a:pt x="1384338" y="829770"/>
                </a:lnTo>
                <a:lnTo>
                  <a:pt x="1335410" y="846707"/>
                </a:lnTo>
                <a:lnTo>
                  <a:pt x="1284255" y="861940"/>
                </a:lnTo>
                <a:lnTo>
                  <a:pt x="1231023" y="875394"/>
                </a:lnTo>
                <a:lnTo>
                  <a:pt x="1175861" y="886990"/>
                </a:lnTo>
                <a:lnTo>
                  <a:pt x="1118918" y="896651"/>
                </a:lnTo>
                <a:lnTo>
                  <a:pt x="1060343" y="904300"/>
                </a:lnTo>
                <a:lnTo>
                  <a:pt x="1000282" y="909859"/>
                </a:lnTo>
                <a:lnTo>
                  <a:pt x="938885" y="913252"/>
                </a:lnTo>
                <a:lnTo>
                  <a:pt x="876300" y="914400"/>
                </a:lnTo>
                <a:lnTo>
                  <a:pt x="813714" y="913252"/>
                </a:lnTo>
                <a:lnTo>
                  <a:pt x="752317" y="909859"/>
                </a:lnTo>
                <a:lnTo>
                  <a:pt x="692256" y="904300"/>
                </a:lnTo>
                <a:lnTo>
                  <a:pt x="633681" y="896651"/>
                </a:lnTo>
                <a:lnTo>
                  <a:pt x="576738" y="886990"/>
                </a:lnTo>
                <a:lnTo>
                  <a:pt x="521576" y="875394"/>
                </a:lnTo>
                <a:lnTo>
                  <a:pt x="468344" y="861940"/>
                </a:lnTo>
                <a:lnTo>
                  <a:pt x="417189" y="846707"/>
                </a:lnTo>
                <a:lnTo>
                  <a:pt x="368261" y="829770"/>
                </a:lnTo>
                <a:lnTo>
                  <a:pt x="321706" y="811209"/>
                </a:lnTo>
                <a:lnTo>
                  <a:pt x="277674" y="791099"/>
                </a:lnTo>
                <a:lnTo>
                  <a:pt x="236313" y="769518"/>
                </a:lnTo>
                <a:lnTo>
                  <a:pt x="197771" y="746545"/>
                </a:lnTo>
                <a:lnTo>
                  <a:pt x="162195" y="722255"/>
                </a:lnTo>
                <a:lnTo>
                  <a:pt x="129736" y="696727"/>
                </a:lnTo>
                <a:lnTo>
                  <a:pt x="100539" y="670038"/>
                </a:lnTo>
                <a:lnTo>
                  <a:pt x="52531" y="613485"/>
                </a:lnTo>
                <a:lnTo>
                  <a:pt x="19355" y="553216"/>
                </a:lnTo>
                <a:lnTo>
                  <a:pt x="2200" y="489850"/>
                </a:lnTo>
                <a:lnTo>
                  <a:pt x="0" y="457200"/>
                </a:lnTo>
                <a:close/>
              </a:path>
            </a:pathLst>
          </a:custGeom>
          <a:noFill/>
          <a:ln w="25560">
            <a:solidFill>
              <a:srgbClr val="C00000"/>
            </a:solidFill>
            <a:round/>
          </a:ln>
        </p:spPr>
        <p:style>
          <a:lnRef idx="0">
            <a:scrgbClr r="0" g="0" b="0"/>
          </a:lnRef>
          <a:fillRef idx="0">
            <a:scrgbClr r="0" g="0" b="0"/>
          </a:fillRef>
          <a:effectRef idx="0">
            <a:scrgbClr r="0" g="0" b="0"/>
          </a:effectRef>
          <a:fontRef idx="minor"/>
        </p:style>
      </p:sp>
      <p:sp>
        <p:nvSpPr>
          <p:cNvPr id="538" name="CustomShape 7"/>
          <p:cNvSpPr/>
          <p:nvPr/>
        </p:nvSpPr>
        <p:spPr>
          <a:xfrm>
            <a:off x="7417440" y="5090400"/>
            <a:ext cx="940320" cy="609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IN" sz="2000" b="0" strike="noStrike" spc="-4">
                <a:solidFill>
                  <a:srgbClr val="FFFFFF"/>
                </a:solidFill>
                <a:latin typeface="Calibri"/>
                <a:ea typeface="DejaVu Sans"/>
              </a:rPr>
              <a:t>Frontage</a:t>
            </a:r>
            <a:endParaRPr lang="en-IN" sz="2000" b="0" strike="noStrike" spc="-1">
              <a:latin typeface="Arial"/>
            </a:endParaRPr>
          </a:p>
          <a:p>
            <a:pPr algn="ctr">
              <a:lnSpc>
                <a:spcPct val="100000"/>
              </a:lnSpc>
            </a:pPr>
            <a:r>
              <a:rPr lang="en-IN" sz="2000" b="0" strike="noStrike" spc="-4">
                <a:solidFill>
                  <a:srgbClr val="FFFFFF"/>
                </a:solidFill>
                <a:latin typeface="Calibri"/>
                <a:ea typeface="DejaVu Sans"/>
              </a:rPr>
              <a:t>road</a:t>
            </a:r>
            <a:endParaRPr lang="en-IN" sz="2000" b="0" strike="noStrike" spc="-1">
              <a:latin typeface="Arial"/>
            </a:endParaRPr>
          </a:p>
        </p:txBody>
      </p:sp>
      <p:sp>
        <p:nvSpPr>
          <p:cNvPr id="539" name="CustomShape 8"/>
          <p:cNvSpPr/>
          <p:nvPr/>
        </p:nvSpPr>
        <p:spPr>
          <a:xfrm>
            <a:off x="6548400" y="3276720"/>
            <a:ext cx="923760" cy="1754280"/>
          </a:xfrm>
          <a:custGeom>
            <a:avLst/>
            <a:gdLst/>
            <a:ahLst/>
            <a:cxnLst/>
            <a:rect l="l" t="t" r="r" b="b"/>
            <a:pathLst>
              <a:path w="925195" h="1755775">
                <a:moveTo>
                  <a:pt x="16499" y="22337"/>
                </a:moveTo>
                <a:lnTo>
                  <a:pt x="15894" y="35064"/>
                </a:lnTo>
                <a:lnTo>
                  <a:pt x="913637" y="1755520"/>
                </a:lnTo>
                <a:lnTo>
                  <a:pt x="924814" y="1749679"/>
                </a:lnTo>
                <a:lnTo>
                  <a:pt x="27172" y="29053"/>
                </a:lnTo>
                <a:lnTo>
                  <a:pt x="16499" y="22337"/>
                </a:lnTo>
                <a:close/>
                <a:moveTo>
                  <a:pt x="4825" y="0"/>
                </a:moveTo>
                <a:lnTo>
                  <a:pt x="126" y="98933"/>
                </a:lnTo>
                <a:lnTo>
                  <a:pt x="0" y="102488"/>
                </a:lnTo>
                <a:lnTo>
                  <a:pt x="2667" y="105410"/>
                </a:lnTo>
                <a:lnTo>
                  <a:pt x="6223" y="105663"/>
                </a:lnTo>
                <a:lnTo>
                  <a:pt x="9651" y="105790"/>
                </a:lnTo>
                <a:lnTo>
                  <a:pt x="12700" y="103124"/>
                </a:lnTo>
                <a:lnTo>
                  <a:pt x="12857" y="98933"/>
                </a:lnTo>
                <a:lnTo>
                  <a:pt x="15894" y="35064"/>
                </a:lnTo>
                <a:lnTo>
                  <a:pt x="4952" y="14097"/>
                </a:lnTo>
                <a:lnTo>
                  <a:pt x="16255" y="8127"/>
                </a:lnTo>
                <a:lnTo>
                  <a:pt x="17755" y="8127"/>
                </a:lnTo>
                <a:lnTo>
                  <a:pt x="4825" y="0"/>
                </a:lnTo>
                <a:close/>
                <a:moveTo>
                  <a:pt x="17755" y="8127"/>
                </a:moveTo>
                <a:lnTo>
                  <a:pt x="16255" y="8127"/>
                </a:lnTo>
                <a:lnTo>
                  <a:pt x="27172" y="29053"/>
                </a:lnTo>
                <a:lnTo>
                  <a:pt x="81915" y="63500"/>
                </a:lnTo>
                <a:lnTo>
                  <a:pt x="84835" y="65404"/>
                </a:lnTo>
                <a:lnTo>
                  <a:pt x="88773" y="64515"/>
                </a:lnTo>
                <a:lnTo>
                  <a:pt x="90677" y="61467"/>
                </a:lnTo>
                <a:lnTo>
                  <a:pt x="92582" y="58547"/>
                </a:lnTo>
                <a:lnTo>
                  <a:pt x="91694" y="54610"/>
                </a:lnTo>
                <a:lnTo>
                  <a:pt x="17755" y="8127"/>
                </a:lnTo>
                <a:close/>
                <a:moveTo>
                  <a:pt x="16255" y="8127"/>
                </a:moveTo>
                <a:lnTo>
                  <a:pt x="4952" y="14097"/>
                </a:lnTo>
                <a:lnTo>
                  <a:pt x="15894" y="35064"/>
                </a:lnTo>
                <a:lnTo>
                  <a:pt x="16499" y="22337"/>
                </a:lnTo>
                <a:lnTo>
                  <a:pt x="7239" y="16510"/>
                </a:lnTo>
                <a:lnTo>
                  <a:pt x="17018" y="11429"/>
                </a:lnTo>
                <a:lnTo>
                  <a:pt x="17978" y="11429"/>
                </a:lnTo>
                <a:lnTo>
                  <a:pt x="16255" y="8127"/>
                </a:lnTo>
                <a:close/>
                <a:moveTo>
                  <a:pt x="17978" y="11429"/>
                </a:moveTo>
                <a:lnTo>
                  <a:pt x="17018" y="11429"/>
                </a:lnTo>
                <a:lnTo>
                  <a:pt x="16499" y="22337"/>
                </a:lnTo>
                <a:lnTo>
                  <a:pt x="27172" y="29053"/>
                </a:lnTo>
                <a:lnTo>
                  <a:pt x="17978" y="11429"/>
                </a:lnTo>
                <a:close/>
                <a:moveTo>
                  <a:pt x="17018" y="11429"/>
                </a:moveTo>
                <a:lnTo>
                  <a:pt x="7239" y="16510"/>
                </a:lnTo>
                <a:lnTo>
                  <a:pt x="16499" y="22337"/>
                </a:lnTo>
                <a:lnTo>
                  <a:pt x="17018" y="11429"/>
                </a:lnTo>
                <a:close/>
              </a:path>
            </a:pathLst>
          </a:custGeom>
          <a:solidFill>
            <a:srgbClr val="C00000"/>
          </a:solidFill>
          <a:ln>
            <a:noFill/>
          </a:ln>
        </p:spPr>
        <p:style>
          <a:lnRef idx="0">
            <a:scrgbClr r="0" g="0" b="0"/>
          </a:lnRef>
          <a:fillRef idx="0">
            <a:scrgbClr r="0" g="0" b="0"/>
          </a:fillRef>
          <a:effectRef idx="0">
            <a:scrgbClr r="0" g="0" b="0"/>
          </a:effectRef>
          <a:fontRef idx="minor"/>
        </p:style>
      </p:sp>
      <p:sp>
        <p:nvSpPr>
          <p:cNvPr id="540" name="CustomShape 9"/>
          <p:cNvSpPr/>
          <p:nvPr/>
        </p:nvSpPr>
        <p:spPr>
          <a:xfrm>
            <a:off x="3581280" y="5480280"/>
            <a:ext cx="3429360" cy="946440"/>
          </a:xfrm>
          <a:custGeom>
            <a:avLst/>
            <a:gdLst/>
            <a:ahLst/>
            <a:cxnLst/>
            <a:rect l="l" t="t" r="r" b="b"/>
            <a:pathLst>
              <a:path w="3430904" h="948054">
                <a:moveTo>
                  <a:pt x="76326" y="847686"/>
                </a:moveTo>
                <a:lnTo>
                  <a:pt x="72262" y="847699"/>
                </a:lnTo>
                <a:lnTo>
                  <a:pt x="69850" y="850188"/>
                </a:lnTo>
                <a:lnTo>
                  <a:pt x="0" y="920496"/>
                </a:lnTo>
                <a:lnTo>
                  <a:pt x="98933" y="947623"/>
                </a:lnTo>
                <a:lnTo>
                  <a:pt x="102362" y="945629"/>
                </a:lnTo>
                <a:lnTo>
                  <a:pt x="103377" y="942238"/>
                </a:lnTo>
                <a:lnTo>
                  <a:pt x="104266" y="938860"/>
                </a:lnTo>
                <a:lnTo>
                  <a:pt x="102235" y="935367"/>
                </a:lnTo>
                <a:lnTo>
                  <a:pt x="58658" y="923404"/>
                </a:lnTo>
                <a:lnTo>
                  <a:pt x="13715" y="923404"/>
                </a:lnTo>
                <a:lnTo>
                  <a:pt x="10413" y="911123"/>
                </a:lnTo>
                <a:lnTo>
                  <a:pt x="33230" y="905039"/>
                </a:lnTo>
                <a:lnTo>
                  <a:pt x="78866" y="859142"/>
                </a:lnTo>
                <a:lnTo>
                  <a:pt x="81279" y="856653"/>
                </a:lnTo>
                <a:lnTo>
                  <a:pt x="81279" y="852639"/>
                </a:lnTo>
                <a:lnTo>
                  <a:pt x="78739" y="850163"/>
                </a:lnTo>
                <a:lnTo>
                  <a:pt x="76326" y="847686"/>
                </a:lnTo>
                <a:close/>
                <a:moveTo>
                  <a:pt x="33230" y="905039"/>
                </a:moveTo>
                <a:lnTo>
                  <a:pt x="10413" y="911123"/>
                </a:lnTo>
                <a:lnTo>
                  <a:pt x="13715" y="923404"/>
                </a:lnTo>
                <a:lnTo>
                  <a:pt x="20002" y="921727"/>
                </a:lnTo>
                <a:lnTo>
                  <a:pt x="16637" y="921727"/>
                </a:lnTo>
                <a:lnTo>
                  <a:pt x="13842" y="911123"/>
                </a:lnTo>
                <a:lnTo>
                  <a:pt x="27181" y="911123"/>
                </a:lnTo>
                <a:lnTo>
                  <a:pt x="33230" y="905039"/>
                </a:lnTo>
                <a:close/>
                <a:moveTo>
                  <a:pt x="36493" y="917330"/>
                </a:moveTo>
                <a:lnTo>
                  <a:pt x="13715" y="923404"/>
                </a:lnTo>
                <a:lnTo>
                  <a:pt x="58658" y="923404"/>
                </a:lnTo>
                <a:lnTo>
                  <a:pt x="36493" y="917330"/>
                </a:lnTo>
                <a:close/>
                <a:moveTo>
                  <a:pt x="13842" y="911123"/>
                </a:moveTo>
                <a:lnTo>
                  <a:pt x="16637" y="921727"/>
                </a:lnTo>
                <a:lnTo>
                  <a:pt x="24325" y="913995"/>
                </a:lnTo>
                <a:lnTo>
                  <a:pt x="13842" y="911123"/>
                </a:lnTo>
                <a:close/>
                <a:moveTo>
                  <a:pt x="24325" y="913995"/>
                </a:moveTo>
                <a:lnTo>
                  <a:pt x="16637" y="921727"/>
                </a:lnTo>
                <a:lnTo>
                  <a:pt x="20002" y="921727"/>
                </a:lnTo>
                <a:lnTo>
                  <a:pt x="36493" y="917330"/>
                </a:lnTo>
                <a:lnTo>
                  <a:pt x="24325" y="913995"/>
                </a:lnTo>
                <a:close/>
                <a:moveTo>
                  <a:pt x="3427349" y="0"/>
                </a:moveTo>
                <a:lnTo>
                  <a:pt x="33230" y="905039"/>
                </a:lnTo>
                <a:lnTo>
                  <a:pt x="24325" y="913995"/>
                </a:lnTo>
                <a:lnTo>
                  <a:pt x="36493" y="917330"/>
                </a:lnTo>
                <a:lnTo>
                  <a:pt x="3430651" y="12192"/>
                </a:lnTo>
                <a:lnTo>
                  <a:pt x="3427349" y="0"/>
                </a:lnTo>
                <a:close/>
                <a:moveTo>
                  <a:pt x="27181" y="911123"/>
                </a:moveTo>
                <a:lnTo>
                  <a:pt x="13842" y="911123"/>
                </a:lnTo>
                <a:lnTo>
                  <a:pt x="24325" y="913995"/>
                </a:lnTo>
                <a:lnTo>
                  <a:pt x="27181" y="911123"/>
                </a:lnTo>
                <a:close/>
              </a:path>
            </a:pathLst>
          </a:custGeom>
          <a:solidFill>
            <a:srgbClr val="C00000"/>
          </a:solidFill>
          <a:ln>
            <a:noFill/>
          </a:ln>
        </p:spPr>
        <p:style>
          <a:lnRef idx="0">
            <a:scrgbClr r="0" g="0" b="0"/>
          </a:lnRef>
          <a:fillRef idx="0">
            <a:scrgbClr r="0" g="0" b="0"/>
          </a:fillRef>
          <a:effectRef idx="0">
            <a:scrgbClr r="0" g="0" b="0"/>
          </a:effectRef>
          <a:fontRef idx="minor"/>
        </p:style>
      </p:sp>
      <p:sp>
        <p:nvSpPr>
          <p:cNvPr id="541" name="CustomShape 10"/>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C8D62C7-0191-4777-97C9-764FB18348F8}" type="slidenum">
              <a:rPr lang="en-IN" sz="1800" b="0" strike="noStrike" spc="-1">
                <a:solidFill>
                  <a:srgbClr val="B2B2B2"/>
                </a:solidFill>
                <a:latin typeface="Calibri"/>
                <a:ea typeface="DejaVu Sans"/>
              </a:rPr>
              <a:t>64</a:t>
            </a:fld>
            <a:endParaRPr lang="en-IN" sz="1800" b="0" strike="noStrike" spc="-1">
              <a:latin typeface="Arial"/>
            </a:endParaRPr>
          </a:p>
        </p:txBody>
      </p:sp>
      <p:pic>
        <p:nvPicPr>
          <p:cNvPr id="542" name="Picture 2"/>
          <p:cNvPicPr/>
          <p:nvPr/>
        </p:nvPicPr>
        <p:blipFill>
          <a:blip r:embed="rId4"/>
          <a:stretch/>
        </p:blipFill>
        <p:spPr>
          <a:xfrm>
            <a:off x="821196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CustomShape 1"/>
          <p:cNvSpPr/>
          <p:nvPr/>
        </p:nvSpPr>
        <p:spPr>
          <a:xfrm>
            <a:off x="152280" y="152280"/>
            <a:ext cx="8837640" cy="65516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44" name="CustomShape 2"/>
          <p:cNvSpPr/>
          <p:nvPr/>
        </p:nvSpPr>
        <p:spPr>
          <a:xfrm>
            <a:off x="146160" y="146160"/>
            <a:ext cx="8850600" cy="6564600"/>
          </a:xfrm>
          <a:custGeom>
            <a:avLst/>
            <a:gdLst/>
            <a:ahLst/>
            <a:cxnLst/>
            <a:rect l="l" t="t" r="r" b="b"/>
            <a:pathLst>
              <a:path w="8851900" h="6565900">
                <a:moveTo>
                  <a:pt x="0" y="6565900"/>
                </a:moveTo>
                <a:lnTo>
                  <a:pt x="8851900" y="6565900"/>
                </a:lnTo>
                <a:lnTo>
                  <a:pt x="8851900" y="0"/>
                </a:lnTo>
                <a:lnTo>
                  <a:pt x="0" y="0"/>
                </a:lnTo>
                <a:lnTo>
                  <a:pt x="0" y="6565900"/>
                </a:lnTo>
                <a:close/>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545"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4B99593-A065-4684-A7B2-5907C260F2B2}" type="slidenum">
              <a:rPr lang="en-IN" sz="1800" b="0" strike="noStrike" spc="-1">
                <a:solidFill>
                  <a:srgbClr val="B2B2B2"/>
                </a:solidFill>
                <a:latin typeface="Calibri"/>
                <a:ea typeface="DejaVu Sans"/>
              </a:rPr>
              <a:t>65</a:t>
            </a:fld>
            <a:endParaRPr lang="en-IN" sz="1800" b="0" strike="noStrike" spc="-1">
              <a:latin typeface="Arial"/>
            </a:endParaRPr>
          </a:p>
        </p:txBody>
      </p:sp>
      <p:pic>
        <p:nvPicPr>
          <p:cNvPr id="546" name="Picture 2"/>
          <p:cNvPicPr/>
          <p:nvPr/>
        </p:nvPicPr>
        <p:blipFill>
          <a:blip r:embed="rId3"/>
          <a:stretch/>
        </p:blipFill>
        <p:spPr>
          <a:xfrm>
            <a:off x="821196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228600" y="0"/>
            <a:ext cx="5332680" cy="35798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48" name="CustomShape 2"/>
          <p:cNvSpPr/>
          <p:nvPr/>
        </p:nvSpPr>
        <p:spPr>
          <a:xfrm>
            <a:off x="222120" y="0"/>
            <a:ext cx="5345280" cy="3586320"/>
          </a:xfrm>
          <a:custGeom>
            <a:avLst/>
            <a:gdLst/>
            <a:ahLst/>
            <a:cxnLst/>
            <a:rect l="l" t="t" r="r" b="b"/>
            <a:pathLst>
              <a:path w="5346700" h="3587750">
                <a:moveTo>
                  <a:pt x="0" y="3587750"/>
                </a:moveTo>
                <a:lnTo>
                  <a:pt x="5346700" y="3587750"/>
                </a:lnTo>
                <a:lnTo>
                  <a:pt x="5346700" y="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549" name="CustomShape 3"/>
          <p:cNvSpPr/>
          <p:nvPr/>
        </p:nvSpPr>
        <p:spPr>
          <a:xfrm>
            <a:off x="222120" y="0"/>
            <a:ext cx="360" cy="3586320"/>
          </a:xfrm>
          <a:custGeom>
            <a:avLst/>
            <a:gdLst/>
            <a:ahLst/>
            <a:cxnLst/>
            <a:rect l="l" t="t" r="r" b="b"/>
            <a:pathLst>
              <a:path h="3587750">
                <a:moveTo>
                  <a:pt x="0" y="0"/>
                </a:moveTo>
                <a:lnTo>
                  <a:pt x="0" y="358775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550" name="CustomShape 4"/>
          <p:cNvSpPr/>
          <p:nvPr/>
        </p:nvSpPr>
        <p:spPr>
          <a:xfrm>
            <a:off x="2057400" y="3429000"/>
            <a:ext cx="6856560" cy="34275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1" name="CustomShape 5"/>
          <p:cNvSpPr/>
          <p:nvPr/>
        </p:nvSpPr>
        <p:spPr>
          <a:xfrm>
            <a:off x="2050920" y="3422520"/>
            <a:ext cx="6869160" cy="3434040"/>
          </a:xfrm>
          <a:custGeom>
            <a:avLst/>
            <a:gdLst/>
            <a:ahLst/>
            <a:cxnLst/>
            <a:rect l="l" t="t" r="r" b="b"/>
            <a:pathLst>
              <a:path w="6870700" h="3435350">
                <a:moveTo>
                  <a:pt x="6870700" y="3435349"/>
                </a:moveTo>
                <a:lnTo>
                  <a:pt x="6870700" y="0"/>
                </a:lnTo>
                <a:lnTo>
                  <a:pt x="0" y="0"/>
                </a:lnTo>
                <a:lnTo>
                  <a:pt x="0" y="3435349"/>
                </a:lnTo>
              </a:path>
            </a:pathLst>
          </a:custGeom>
          <a:noFill/>
          <a:ln w="12600">
            <a:solidFill>
              <a:srgbClr val="C00000"/>
            </a:solidFill>
            <a:round/>
          </a:ln>
        </p:spPr>
        <p:style>
          <a:lnRef idx="0">
            <a:scrgbClr r="0" g="0" b="0"/>
          </a:lnRef>
          <a:fillRef idx="0">
            <a:scrgbClr r="0" g="0" b="0"/>
          </a:fillRef>
          <a:effectRef idx="0">
            <a:scrgbClr r="0" g="0" b="0"/>
          </a:effectRef>
          <a:fontRef idx="minor"/>
        </p:style>
      </p:sp>
      <p:sp>
        <p:nvSpPr>
          <p:cNvPr id="552" name="CustomShape 6"/>
          <p:cNvSpPr/>
          <p:nvPr/>
        </p:nvSpPr>
        <p:spPr>
          <a:xfrm>
            <a:off x="6553080" y="685800"/>
            <a:ext cx="1798200" cy="1159920"/>
          </a:xfrm>
          <a:prstGeom prst="rect">
            <a:avLst/>
          </a:prstGeom>
          <a:noFill/>
          <a:ln w="12600">
            <a:solidFill>
              <a:srgbClr val="C00000"/>
            </a:solidFill>
            <a:round/>
          </a:ln>
        </p:spPr>
        <p:style>
          <a:lnRef idx="0">
            <a:scrgbClr r="0" g="0" b="0"/>
          </a:lnRef>
          <a:fillRef idx="0">
            <a:scrgbClr r="0" g="0" b="0"/>
          </a:fillRef>
          <a:effectRef idx="0">
            <a:scrgbClr r="0" g="0" b="0"/>
          </a:effectRef>
          <a:fontRef idx="minor"/>
        </p:style>
        <p:txBody>
          <a:bodyPr lIns="0" tIns="15840" rIns="0" bIns="0"/>
          <a:lstStyle/>
          <a:p>
            <a:pPr marL="85680">
              <a:lnSpc>
                <a:spcPct val="100000"/>
              </a:lnSpc>
              <a:spcBef>
                <a:spcPts val="125"/>
              </a:spcBef>
            </a:pPr>
            <a:r>
              <a:rPr lang="en-IN" sz="2800" b="1" strike="noStrike" spc="-4">
                <a:solidFill>
                  <a:srgbClr val="000000"/>
                </a:solidFill>
                <a:latin typeface="Calibri"/>
                <a:ea typeface="DejaVu Sans"/>
              </a:rPr>
              <a:t>Guard</a:t>
            </a:r>
            <a:r>
              <a:rPr lang="en-IN" sz="2800" b="1" strike="noStrike" spc="-49">
                <a:solidFill>
                  <a:srgbClr val="000000"/>
                </a:solidFill>
                <a:latin typeface="Calibri"/>
                <a:ea typeface="DejaVu Sans"/>
              </a:rPr>
              <a:t> </a:t>
            </a:r>
            <a:r>
              <a:rPr lang="en-IN" sz="2800" b="1" strike="noStrike" spc="-9">
                <a:solidFill>
                  <a:srgbClr val="000000"/>
                </a:solidFill>
                <a:latin typeface="Calibri"/>
                <a:ea typeface="DejaVu Sans"/>
              </a:rPr>
              <a:t>rails</a:t>
            </a:r>
            <a:endParaRPr lang="en-IN" sz="2800" b="0" strike="noStrike" spc="-1">
              <a:latin typeface="Arial"/>
            </a:endParaRPr>
          </a:p>
        </p:txBody>
      </p:sp>
      <p:sp>
        <p:nvSpPr>
          <p:cNvPr id="553" name="CustomShape 7"/>
          <p:cNvSpPr/>
          <p:nvPr/>
        </p:nvSpPr>
        <p:spPr>
          <a:xfrm>
            <a:off x="4419720" y="1061280"/>
            <a:ext cx="2135880" cy="1299600"/>
          </a:xfrm>
          <a:custGeom>
            <a:avLst/>
            <a:gdLst/>
            <a:ahLst/>
            <a:cxnLst/>
            <a:rect l="l" t="t" r="r" b="b"/>
            <a:pathLst>
              <a:path w="2137409" h="1301114">
                <a:moveTo>
                  <a:pt x="52704" y="1209548"/>
                </a:moveTo>
                <a:lnTo>
                  <a:pt x="48895" y="1210690"/>
                </a:lnTo>
                <a:lnTo>
                  <a:pt x="0" y="1300861"/>
                </a:lnTo>
                <a:lnTo>
                  <a:pt x="63681" y="1299718"/>
                </a:lnTo>
                <a:lnTo>
                  <a:pt x="14097" y="1299718"/>
                </a:lnTo>
                <a:lnTo>
                  <a:pt x="7492" y="1288923"/>
                </a:lnTo>
                <a:lnTo>
                  <a:pt x="27533" y="1276755"/>
                </a:lnTo>
                <a:lnTo>
                  <a:pt x="60071" y="1216787"/>
                </a:lnTo>
                <a:lnTo>
                  <a:pt x="58927" y="1212850"/>
                </a:lnTo>
                <a:lnTo>
                  <a:pt x="55879" y="1211199"/>
                </a:lnTo>
                <a:lnTo>
                  <a:pt x="52704" y="1209548"/>
                </a:lnTo>
                <a:close/>
                <a:moveTo>
                  <a:pt x="27533" y="1276755"/>
                </a:moveTo>
                <a:lnTo>
                  <a:pt x="7492" y="1288923"/>
                </a:lnTo>
                <a:lnTo>
                  <a:pt x="14097" y="1299718"/>
                </a:lnTo>
                <a:lnTo>
                  <a:pt x="18071" y="1297305"/>
                </a:lnTo>
                <a:lnTo>
                  <a:pt x="16383" y="1297305"/>
                </a:lnTo>
                <a:lnTo>
                  <a:pt x="10667" y="1288034"/>
                </a:lnTo>
                <a:lnTo>
                  <a:pt x="21523" y="1287830"/>
                </a:lnTo>
                <a:lnTo>
                  <a:pt x="27533" y="1276755"/>
                </a:lnTo>
                <a:close/>
                <a:moveTo>
                  <a:pt x="102362" y="1286383"/>
                </a:moveTo>
                <a:lnTo>
                  <a:pt x="98805" y="1286383"/>
                </a:lnTo>
                <a:lnTo>
                  <a:pt x="34063" y="1287595"/>
                </a:lnTo>
                <a:lnTo>
                  <a:pt x="14097" y="1299718"/>
                </a:lnTo>
                <a:lnTo>
                  <a:pt x="63681" y="1299718"/>
                </a:lnTo>
                <a:lnTo>
                  <a:pt x="99060" y="1299083"/>
                </a:lnTo>
                <a:lnTo>
                  <a:pt x="102615" y="1299083"/>
                </a:lnTo>
                <a:lnTo>
                  <a:pt x="105410" y="1296162"/>
                </a:lnTo>
                <a:lnTo>
                  <a:pt x="105283" y="1289177"/>
                </a:lnTo>
                <a:lnTo>
                  <a:pt x="102362" y="1286383"/>
                </a:lnTo>
                <a:close/>
                <a:moveTo>
                  <a:pt x="21523" y="1287830"/>
                </a:moveTo>
                <a:lnTo>
                  <a:pt x="10667" y="1288034"/>
                </a:lnTo>
                <a:lnTo>
                  <a:pt x="16383" y="1297305"/>
                </a:lnTo>
                <a:lnTo>
                  <a:pt x="21523" y="1287830"/>
                </a:lnTo>
                <a:close/>
                <a:moveTo>
                  <a:pt x="34063" y="1287595"/>
                </a:moveTo>
                <a:lnTo>
                  <a:pt x="21523" y="1287830"/>
                </a:lnTo>
                <a:lnTo>
                  <a:pt x="16383" y="1297305"/>
                </a:lnTo>
                <a:lnTo>
                  <a:pt x="18071" y="1297305"/>
                </a:lnTo>
                <a:lnTo>
                  <a:pt x="34063" y="1287595"/>
                </a:lnTo>
                <a:close/>
                <a:moveTo>
                  <a:pt x="2130298" y="0"/>
                </a:moveTo>
                <a:lnTo>
                  <a:pt x="27533" y="1276755"/>
                </a:lnTo>
                <a:lnTo>
                  <a:pt x="21523" y="1287830"/>
                </a:lnTo>
                <a:lnTo>
                  <a:pt x="34063" y="1287595"/>
                </a:lnTo>
                <a:lnTo>
                  <a:pt x="2136902" y="10922"/>
                </a:lnTo>
                <a:lnTo>
                  <a:pt x="2130298" y="0"/>
                </a:lnTo>
                <a:close/>
              </a:path>
            </a:pathLst>
          </a:custGeom>
          <a:solidFill>
            <a:srgbClr val="FFFF00"/>
          </a:solidFill>
          <a:ln>
            <a:noFill/>
          </a:ln>
        </p:spPr>
        <p:style>
          <a:lnRef idx="0">
            <a:scrgbClr r="0" g="0" b="0"/>
          </a:lnRef>
          <a:fillRef idx="0">
            <a:scrgbClr r="0" g="0" b="0"/>
          </a:fillRef>
          <a:effectRef idx="0">
            <a:scrgbClr r="0" g="0" b="0"/>
          </a:effectRef>
          <a:fontRef idx="minor"/>
        </p:style>
      </p:sp>
      <p:sp>
        <p:nvSpPr>
          <p:cNvPr id="554" name="CustomShape 8"/>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6B1B2CF9-321C-452D-804B-F819967EFF54}" type="slidenum">
              <a:rPr lang="en-IN" sz="1800" b="0" strike="noStrike" spc="-1">
                <a:solidFill>
                  <a:srgbClr val="B2B2B2"/>
                </a:solidFill>
                <a:latin typeface="Calibri"/>
                <a:ea typeface="DejaVu Sans"/>
              </a:rPr>
              <a:t>66</a:t>
            </a:fld>
            <a:endParaRPr lang="en-IN" sz="1800" b="0" strike="noStrike" spc="-1">
              <a:latin typeface="Arial"/>
            </a:endParaRPr>
          </a:p>
        </p:txBody>
      </p:sp>
      <p:pic>
        <p:nvPicPr>
          <p:cNvPr id="555" name="Picture 2"/>
          <p:cNvPicPr/>
          <p:nvPr/>
        </p:nvPicPr>
        <p:blipFill>
          <a:blip r:embed="rId4"/>
          <a:stretch/>
        </p:blipFill>
        <p:spPr>
          <a:xfrm>
            <a:off x="821196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CustomShape 1"/>
          <p:cNvSpPr/>
          <p:nvPr/>
        </p:nvSpPr>
        <p:spPr>
          <a:xfrm>
            <a:off x="152280" y="152280"/>
            <a:ext cx="4418280" cy="342756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57" name="CustomShape 2"/>
          <p:cNvSpPr/>
          <p:nvPr/>
        </p:nvSpPr>
        <p:spPr>
          <a:xfrm>
            <a:off x="4800600" y="152280"/>
            <a:ext cx="4189680" cy="31989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8" name="CustomShape 3"/>
          <p:cNvSpPr/>
          <p:nvPr/>
        </p:nvSpPr>
        <p:spPr>
          <a:xfrm>
            <a:off x="228600" y="3733920"/>
            <a:ext cx="4475160" cy="297036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559" name="CustomShape 4"/>
          <p:cNvSpPr/>
          <p:nvPr/>
        </p:nvSpPr>
        <p:spPr>
          <a:xfrm>
            <a:off x="6095880" y="4572000"/>
            <a:ext cx="2208240" cy="912960"/>
          </a:xfrm>
          <a:custGeom>
            <a:avLst/>
            <a:gdLst/>
            <a:ahLst/>
            <a:cxnLst/>
            <a:rect l="l" t="t" r="r" b="b"/>
            <a:pathLst>
              <a:path w="2209800" h="914400">
                <a:moveTo>
                  <a:pt x="1104900" y="0"/>
                </a:moveTo>
                <a:lnTo>
                  <a:pt x="1039977" y="776"/>
                </a:lnTo>
                <a:lnTo>
                  <a:pt x="976042" y="3076"/>
                </a:lnTo>
                <a:lnTo>
                  <a:pt x="913199" y="6857"/>
                </a:lnTo>
                <a:lnTo>
                  <a:pt x="851551" y="12076"/>
                </a:lnTo>
                <a:lnTo>
                  <a:pt x="791202" y="18690"/>
                </a:lnTo>
                <a:lnTo>
                  <a:pt x="732256" y="26657"/>
                </a:lnTo>
                <a:lnTo>
                  <a:pt x="674816" y="35933"/>
                </a:lnTo>
                <a:lnTo>
                  <a:pt x="618986" y="46475"/>
                </a:lnTo>
                <a:lnTo>
                  <a:pt x="564869" y="58241"/>
                </a:lnTo>
                <a:lnTo>
                  <a:pt x="512569" y="71187"/>
                </a:lnTo>
                <a:lnTo>
                  <a:pt x="462189" y="85271"/>
                </a:lnTo>
                <a:lnTo>
                  <a:pt x="413834" y="100450"/>
                </a:lnTo>
                <a:lnTo>
                  <a:pt x="367607" y="116681"/>
                </a:lnTo>
                <a:lnTo>
                  <a:pt x="323611" y="133921"/>
                </a:lnTo>
                <a:lnTo>
                  <a:pt x="281951" y="152127"/>
                </a:lnTo>
                <a:lnTo>
                  <a:pt x="242729" y="171256"/>
                </a:lnTo>
                <a:lnTo>
                  <a:pt x="206049" y="191266"/>
                </a:lnTo>
                <a:lnTo>
                  <a:pt x="172015" y="212113"/>
                </a:lnTo>
                <a:lnTo>
                  <a:pt x="112300" y="256147"/>
                </a:lnTo>
                <a:lnTo>
                  <a:pt x="64412" y="303016"/>
                </a:lnTo>
                <a:lnTo>
                  <a:pt x="29180" y="352377"/>
                </a:lnTo>
                <a:lnTo>
                  <a:pt x="7433" y="403886"/>
                </a:lnTo>
                <a:lnTo>
                  <a:pt x="0" y="457200"/>
                </a:lnTo>
                <a:lnTo>
                  <a:pt x="1875" y="484061"/>
                </a:lnTo>
                <a:lnTo>
                  <a:pt x="16569" y="536515"/>
                </a:lnTo>
                <a:lnTo>
                  <a:pt x="45162" y="586993"/>
                </a:lnTo>
                <a:lnTo>
                  <a:pt x="86826" y="635150"/>
                </a:lnTo>
                <a:lnTo>
                  <a:pt x="140731" y="680645"/>
                </a:lnTo>
                <a:lnTo>
                  <a:pt x="206049" y="723133"/>
                </a:lnTo>
                <a:lnTo>
                  <a:pt x="242729" y="743143"/>
                </a:lnTo>
                <a:lnTo>
                  <a:pt x="281951" y="762272"/>
                </a:lnTo>
                <a:lnTo>
                  <a:pt x="323611" y="780478"/>
                </a:lnTo>
                <a:lnTo>
                  <a:pt x="367607" y="797718"/>
                </a:lnTo>
                <a:lnTo>
                  <a:pt x="413834" y="813949"/>
                </a:lnTo>
                <a:lnTo>
                  <a:pt x="462189" y="829128"/>
                </a:lnTo>
                <a:lnTo>
                  <a:pt x="512569" y="843212"/>
                </a:lnTo>
                <a:lnTo>
                  <a:pt x="564869" y="856158"/>
                </a:lnTo>
                <a:lnTo>
                  <a:pt x="618986" y="867924"/>
                </a:lnTo>
                <a:lnTo>
                  <a:pt x="674816" y="878466"/>
                </a:lnTo>
                <a:lnTo>
                  <a:pt x="732256" y="887742"/>
                </a:lnTo>
                <a:lnTo>
                  <a:pt x="791202" y="895709"/>
                </a:lnTo>
                <a:lnTo>
                  <a:pt x="851551" y="902323"/>
                </a:lnTo>
                <a:lnTo>
                  <a:pt x="913199" y="907542"/>
                </a:lnTo>
                <a:lnTo>
                  <a:pt x="976042" y="911323"/>
                </a:lnTo>
                <a:lnTo>
                  <a:pt x="1039977" y="913623"/>
                </a:lnTo>
                <a:lnTo>
                  <a:pt x="1104900" y="914400"/>
                </a:lnTo>
                <a:lnTo>
                  <a:pt x="1169822" y="913623"/>
                </a:lnTo>
                <a:lnTo>
                  <a:pt x="1233757" y="911323"/>
                </a:lnTo>
                <a:lnTo>
                  <a:pt x="1296600" y="907542"/>
                </a:lnTo>
                <a:lnTo>
                  <a:pt x="1358248" y="902323"/>
                </a:lnTo>
                <a:lnTo>
                  <a:pt x="1418597" y="895709"/>
                </a:lnTo>
                <a:lnTo>
                  <a:pt x="1477543" y="887742"/>
                </a:lnTo>
                <a:lnTo>
                  <a:pt x="1534983" y="878466"/>
                </a:lnTo>
                <a:lnTo>
                  <a:pt x="1590813" y="867924"/>
                </a:lnTo>
                <a:lnTo>
                  <a:pt x="1644930" y="856158"/>
                </a:lnTo>
                <a:lnTo>
                  <a:pt x="1697230" y="843212"/>
                </a:lnTo>
                <a:lnTo>
                  <a:pt x="1747610" y="829128"/>
                </a:lnTo>
                <a:lnTo>
                  <a:pt x="1795965" y="813949"/>
                </a:lnTo>
                <a:lnTo>
                  <a:pt x="1842192" y="797718"/>
                </a:lnTo>
                <a:lnTo>
                  <a:pt x="1886188" y="780478"/>
                </a:lnTo>
                <a:lnTo>
                  <a:pt x="1927848" y="762272"/>
                </a:lnTo>
                <a:lnTo>
                  <a:pt x="1967070" y="743143"/>
                </a:lnTo>
                <a:lnTo>
                  <a:pt x="2003750" y="723133"/>
                </a:lnTo>
                <a:lnTo>
                  <a:pt x="2037784" y="702286"/>
                </a:lnTo>
                <a:lnTo>
                  <a:pt x="2097499" y="658252"/>
                </a:lnTo>
                <a:lnTo>
                  <a:pt x="2145387" y="611383"/>
                </a:lnTo>
                <a:lnTo>
                  <a:pt x="2180619" y="562022"/>
                </a:lnTo>
                <a:lnTo>
                  <a:pt x="2202366" y="510513"/>
                </a:lnTo>
                <a:lnTo>
                  <a:pt x="2209800" y="457200"/>
                </a:lnTo>
                <a:lnTo>
                  <a:pt x="2207924" y="430338"/>
                </a:lnTo>
                <a:lnTo>
                  <a:pt x="2193230" y="377884"/>
                </a:lnTo>
                <a:lnTo>
                  <a:pt x="2164637" y="327406"/>
                </a:lnTo>
                <a:lnTo>
                  <a:pt x="2122973" y="279249"/>
                </a:lnTo>
                <a:lnTo>
                  <a:pt x="2069068" y="233754"/>
                </a:lnTo>
                <a:lnTo>
                  <a:pt x="2003750" y="191266"/>
                </a:lnTo>
                <a:lnTo>
                  <a:pt x="1967070" y="171256"/>
                </a:lnTo>
                <a:lnTo>
                  <a:pt x="1927848" y="152127"/>
                </a:lnTo>
                <a:lnTo>
                  <a:pt x="1886188" y="133921"/>
                </a:lnTo>
                <a:lnTo>
                  <a:pt x="1842192" y="116681"/>
                </a:lnTo>
                <a:lnTo>
                  <a:pt x="1795965" y="100450"/>
                </a:lnTo>
                <a:lnTo>
                  <a:pt x="1747610" y="85271"/>
                </a:lnTo>
                <a:lnTo>
                  <a:pt x="1697230" y="71187"/>
                </a:lnTo>
                <a:lnTo>
                  <a:pt x="1644930" y="58241"/>
                </a:lnTo>
                <a:lnTo>
                  <a:pt x="1590813" y="46475"/>
                </a:lnTo>
                <a:lnTo>
                  <a:pt x="1534983" y="35933"/>
                </a:lnTo>
                <a:lnTo>
                  <a:pt x="1477543" y="26657"/>
                </a:lnTo>
                <a:lnTo>
                  <a:pt x="1418597" y="18690"/>
                </a:lnTo>
                <a:lnTo>
                  <a:pt x="1358248" y="12076"/>
                </a:lnTo>
                <a:lnTo>
                  <a:pt x="1296600" y="6857"/>
                </a:lnTo>
                <a:lnTo>
                  <a:pt x="1233757" y="3076"/>
                </a:lnTo>
                <a:lnTo>
                  <a:pt x="1169822" y="776"/>
                </a:lnTo>
                <a:lnTo>
                  <a:pt x="110490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560" name="CustomShape 5"/>
          <p:cNvSpPr/>
          <p:nvPr/>
        </p:nvSpPr>
        <p:spPr>
          <a:xfrm>
            <a:off x="6095880" y="4572000"/>
            <a:ext cx="2208240" cy="912960"/>
          </a:xfrm>
          <a:custGeom>
            <a:avLst/>
            <a:gdLst/>
            <a:ahLst/>
            <a:cxnLst/>
            <a:rect l="l" t="t" r="r" b="b"/>
            <a:pathLst>
              <a:path w="2209800" h="914400">
                <a:moveTo>
                  <a:pt x="0" y="457200"/>
                </a:moveTo>
                <a:lnTo>
                  <a:pt x="7433" y="403886"/>
                </a:lnTo>
                <a:lnTo>
                  <a:pt x="29180" y="352377"/>
                </a:lnTo>
                <a:lnTo>
                  <a:pt x="64412" y="303016"/>
                </a:lnTo>
                <a:lnTo>
                  <a:pt x="112300" y="256147"/>
                </a:lnTo>
                <a:lnTo>
                  <a:pt x="172015" y="212113"/>
                </a:lnTo>
                <a:lnTo>
                  <a:pt x="206049" y="191266"/>
                </a:lnTo>
                <a:lnTo>
                  <a:pt x="242729" y="171256"/>
                </a:lnTo>
                <a:lnTo>
                  <a:pt x="281951" y="152127"/>
                </a:lnTo>
                <a:lnTo>
                  <a:pt x="323611" y="133921"/>
                </a:lnTo>
                <a:lnTo>
                  <a:pt x="367607" y="116681"/>
                </a:lnTo>
                <a:lnTo>
                  <a:pt x="413834" y="100450"/>
                </a:lnTo>
                <a:lnTo>
                  <a:pt x="462189" y="85271"/>
                </a:lnTo>
                <a:lnTo>
                  <a:pt x="512569" y="71187"/>
                </a:lnTo>
                <a:lnTo>
                  <a:pt x="564869" y="58241"/>
                </a:lnTo>
                <a:lnTo>
                  <a:pt x="618986" y="46475"/>
                </a:lnTo>
                <a:lnTo>
                  <a:pt x="674816" y="35933"/>
                </a:lnTo>
                <a:lnTo>
                  <a:pt x="732256" y="26657"/>
                </a:lnTo>
                <a:lnTo>
                  <a:pt x="791202" y="18690"/>
                </a:lnTo>
                <a:lnTo>
                  <a:pt x="851551" y="12076"/>
                </a:lnTo>
                <a:lnTo>
                  <a:pt x="913199" y="6857"/>
                </a:lnTo>
                <a:lnTo>
                  <a:pt x="976042" y="3076"/>
                </a:lnTo>
                <a:lnTo>
                  <a:pt x="1039977" y="776"/>
                </a:lnTo>
                <a:lnTo>
                  <a:pt x="1104900" y="0"/>
                </a:lnTo>
                <a:lnTo>
                  <a:pt x="1169822" y="776"/>
                </a:lnTo>
                <a:lnTo>
                  <a:pt x="1233757" y="3076"/>
                </a:lnTo>
                <a:lnTo>
                  <a:pt x="1296600" y="6857"/>
                </a:lnTo>
                <a:lnTo>
                  <a:pt x="1358248" y="12076"/>
                </a:lnTo>
                <a:lnTo>
                  <a:pt x="1418597" y="18690"/>
                </a:lnTo>
                <a:lnTo>
                  <a:pt x="1477543" y="26657"/>
                </a:lnTo>
                <a:lnTo>
                  <a:pt x="1534983" y="35933"/>
                </a:lnTo>
                <a:lnTo>
                  <a:pt x="1590813" y="46475"/>
                </a:lnTo>
                <a:lnTo>
                  <a:pt x="1644930" y="58241"/>
                </a:lnTo>
                <a:lnTo>
                  <a:pt x="1697230" y="71187"/>
                </a:lnTo>
                <a:lnTo>
                  <a:pt x="1747610" y="85271"/>
                </a:lnTo>
                <a:lnTo>
                  <a:pt x="1795965" y="100450"/>
                </a:lnTo>
                <a:lnTo>
                  <a:pt x="1842192" y="116681"/>
                </a:lnTo>
                <a:lnTo>
                  <a:pt x="1886188" y="133921"/>
                </a:lnTo>
                <a:lnTo>
                  <a:pt x="1927848" y="152127"/>
                </a:lnTo>
                <a:lnTo>
                  <a:pt x="1967070" y="171256"/>
                </a:lnTo>
                <a:lnTo>
                  <a:pt x="2003750" y="191266"/>
                </a:lnTo>
                <a:lnTo>
                  <a:pt x="2037784" y="212113"/>
                </a:lnTo>
                <a:lnTo>
                  <a:pt x="2097499" y="256147"/>
                </a:lnTo>
                <a:lnTo>
                  <a:pt x="2145387" y="303016"/>
                </a:lnTo>
                <a:lnTo>
                  <a:pt x="2180619" y="352377"/>
                </a:lnTo>
                <a:lnTo>
                  <a:pt x="2202366" y="403886"/>
                </a:lnTo>
                <a:lnTo>
                  <a:pt x="2209800" y="457200"/>
                </a:lnTo>
                <a:lnTo>
                  <a:pt x="2207924" y="484061"/>
                </a:lnTo>
                <a:lnTo>
                  <a:pt x="2202366" y="510513"/>
                </a:lnTo>
                <a:lnTo>
                  <a:pt x="2180619" y="562022"/>
                </a:lnTo>
                <a:lnTo>
                  <a:pt x="2145387" y="611383"/>
                </a:lnTo>
                <a:lnTo>
                  <a:pt x="2097499" y="658252"/>
                </a:lnTo>
                <a:lnTo>
                  <a:pt x="2037784" y="702286"/>
                </a:lnTo>
                <a:lnTo>
                  <a:pt x="2003750" y="723133"/>
                </a:lnTo>
                <a:lnTo>
                  <a:pt x="1967070" y="743143"/>
                </a:lnTo>
                <a:lnTo>
                  <a:pt x="1927848" y="762272"/>
                </a:lnTo>
                <a:lnTo>
                  <a:pt x="1886188" y="780478"/>
                </a:lnTo>
                <a:lnTo>
                  <a:pt x="1842192" y="797718"/>
                </a:lnTo>
                <a:lnTo>
                  <a:pt x="1795965" y="813949"/>
                </a:lnTo>
                <a:lnTo>
                  <a:pt x="1747610" y="829128"/>
                </a:lnTo>
                <a:lnTo>
                  <a:pt x="1697230" y="843212"/>
                </a:lnTo>
                <a:lnTo>
                  <a:pt x="1644930" y="856158"/>
                </a:lnTo>
                <a:lnTo>
                  <a:pt x="1590813" y="867924"/>
                </a:lnTo>
                <a:lnTo>
                  <a:pt x="1534983" y="878466"/>
                </a:lnTo>
                <a:lnTo>
                  <a:pt x="1477543" y="887742"/>
                </a:lnTo>
                <a:lnTo>
                  <a:pt x="1418597" y="895709"/>
                </a:lnTo>
                <a:lnTo>
                  <a:pt x="1358248" y="902323"/>
                </a:lnTo>
                <a:lnTo>
                  <a:pt x="1296600" y="907542"/>
                </a:lnTo>
                <a:lnTo>
                  <a:pt x="1233757" y="911323"/>
                </a:lnTo>
                <a:lnTo>
                  <a:pt x="1169822" y="913623"/>
                </a:lnTo>
                <a:lnTo>
                  <a:pt x="1104900" y="914400"/>
                </a:lnTo>
                <a:lnTo>
                  <a:pt x="1039977" y="913623"/>
                </a:lnTo>
                <a:lnTo>
                  <a:pt x="976042" y="911323"/>
                </a:lnTo>
                <a:lnTo>
                  <a:pt x="913199" y="907542"/>
                </a:lnTo>
                <a:lnTo>
                  <a:pt x="851551" y="902323"/>
                </a:lnTo>
                <a:lnTo>
                  <a:pt x="791202" y="895709"/>
                </a:lnTo>
                <a:lnTo>
                  <a:pt x="732256" y="887742"/>
                </a:lnTo>
                <a:lnTo>
                  <a:pt x="674816" y="878466"/>
                </a:lnTo>
                <a:lnTo>
                  <a:pt x="618986" y="867924"/>
                </a:lnTo>
                <a:lnTo>
                  <a:pt x="564869" y="856158"/>
                </a:lnTo>
                <a:lnTo>
                  <a:pt x="512569" y="843212"/>
                </a:lnTo>
                <a:lnTo>
                  <a:pt x="462189" y="829128"/>
                </a:lnTo>
                <a:lnTo>
                  <a:pt x="413834" y="813949"/>
                </a:lnTo>
                <a:lnTo>
                  <a:pt x="367607" y="797718"/>
                </a:lnTo>
                <a:lnTo>
                  <a:pt x="323611" y="780478"/>
                </a:lnTo>
                <a:lnTo>
                  <a:pt x="281951" y="762272"/>
                </a:lnTo>
                <a:lnTo>
                  <a:pt x="242729" y="743143"/>
                </a:lnTo>
                <a:lnTo>
                  <a:pt x="206049" y="723133"/>
                </a:lnTo>
                <a:lnTo>
                  <a:pt x="172015" y="702286"/>
                </a:lnTo>
                <a:lnTo>
                  <a:pt x="112300" y="658252"/>
                </a:lnTo>
                <a:lnTo>
                  <a:pt x="64412" y="611383"/>
                </a:lnTo>
                <a:lnTo>
                  <a:pt x="29180" y="562022"/>
                </a:lnTo>
                <a:lnTo>
                  <a:pt x="7433" y="510513"/>
                </a:lnTo>
                <a:lnTo>
                  <a:pt x="0" y="457200"/>
                </a:lnTo>
                <a:close/>
              </a:path>
            </a:pathLst>
          </a:custGeom>
          <a:noFill/>
          <a:ln w="25560">
            <a:noFill/>
          </a:ln>
        </p:spPr>
        <p:style>
          <a:lnRef idx="0">
            <a:scrgbClr r="0" g="0" b="0"/>
          </a:lnRef>
          <a:fillRef idx="0">
            <a:scrgbClr r="0" g="0" b="0"/>
          </a:fillRef>
          <a:effectRef idx="0">
            <a:scrgbClr r="0" g="0" b="0"/>
          </a:effectRef>
          <a:fontRef idx="minor"/>
        </p:style>
      </p:sp>
      <p:sp>
        <p:nvSpPr>
          <p:cNvPr id="561" name="CustomShape 6"/>
          <p:cNvSpPr/>
          <p:nvPr/>
        </p:nvSpPr>
        <p:spPr>
          <a:xfrm>
            <a:off x="6534360" y="4644360"/>
            <a:ext cx="1333440" cy="730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IN" sz="2400" b="1" strike="noStrike" spc="-1">
                <a:solidFill>
                  <a:srgbClr val="FFFFFF"/>
                </a:solidFill>
                <a:latin typeface="Calibri"/>
                <a:ea typeface="DejaVu Sans"/>
              </a:rPr>
              <a:t>Hori</a:t>
            </a:r>
            <a:r>
              <a:rPr lang="en-IN" sz="2400" b="1" strike="noStrike" spc="-24">
                <a:solidFill>
                  <a:srgbClr val="FFFFFF"/>
                </a:solidFill>
                <a:latin typeface="Calibri"/>
                <a:ea typeface="DejaVu Sans"/>
              </a:rPr>
              <a:t>z</a:t>
            </a:r>
            <a:r>
              <a:rPr lang="en-IN" sz="2400" b="1" strike="noStrike" spc="-1">
                <a:solidFill>
                  <a:srgbClr val="FFFFFF"/>
                </a:solidFill>
                <a:latin typeface="Calibri"/>
                <a:ea typeface="DejaVu Sans"/>
              </a:rPr>
              <a:t>o</a:t>
            </a:r>
            <a:r>
              <a:rPr lang="en-IN" sz="2400" b="1" strike="noStrike" spc="-15">
                <a:solidFill>
                  <a:srgbClr val="FFFFFF"/>
                </a:solidFill>
                <a:latin typeface="Calibri"/>
                <a:ea typeface="DejaVu Sans"/>
              </a:rPr>
              <a:t>n</a:t>
            </a:r>
            <a:r>
              <a:rPr lang="en-IN" sz="2400" b="1" strike="noStrike" spc="-21">
                <a:solidFill>
                  <a:srgbClr val="FFFFFF"/>
                </a:solidFill>
                <a:latin typeface="Calibri"/>
                <a:ea typeface="DejaVu Sans"/>
              </a:rPr>
              <a:t>t</a:t>
            </a:r>
            <a:r>
              <a:rPr lang="en-IN" sz="2400" b="1" strike="noStrike" spc="-1">
                <a:solidFill>
                  <a:srgbClr val="FFFFFF"/>
                </a:solidFill>
                <a:latin typeface="Calibri"/>
                <a:ea typeface="DejaVu Sans"/>
              </a:rPr>
              <a:t>al</a:t>
            </a:r>
            <a:endParaRPr lang="en-IN" sz="2400" b="0" strike="noStrike" spc="-1">
              <a:latin typeface="Arial"/>
            </a:endParaRPr>
          </a:p>
          <a:p>
            <a:pPr algn="ctr">
              <a:lnSpc>
                <a:spcPct val="100000"/>
              </a:lnSpc>
            </a:pPr>
            <a:r>
              <a:rPr lang="en-IN" sz="2400" b="1" strike="noStrike" spc="-1">
                <a:solidFill>
                  <a:srgbClr val="FFFFFF"/>
                </a:solidFill>
                <a:latin typeface="Calibri"/>
                <a:ea typeface="DejaVu Sans"/>
              </a:rPr>
              <a:t>curve</a:t>
            </a:r>
            <a:endParaRPr lang="en-IN" sz="2400" b="0" strike="noStrike" spc="-1">
              <a:latin typeface="Arial"/>
            </a:endParaRPr>
          </a:p>
        </p:txBody>
      </p:sp>
      <p:sp>
        <p:nvSpPr>
          <p:cNvPr id="562" name="CustomShape 7"/>
          <p:cNvSpPr/>
          <p:nvPr/>
        </p:nvSpPr>
        <p:spPr>
          <a:xfrm>
            <a:off x="3429000" y="1828800"/>
            <a:ext cx="2999520" cy="2885760"/>
          </a:xfrm>
          <a:custGeom>
            <a:avLst/>
            <a:gdLst/>
            <a:ahLst/>
            <a:cxnLst/>
            <a:rect l="l" t="t" r="r" b="b"/>
            <a:pathLst>
              <a:path w="3001010" h="2887345">
                <a:moveTo>
                  <a:pt x="40843" y="39303"/>
                </a:moveTo>
                <a:lnTo>
                  <a:pt x="48571" y="66553"/>
                </a:lnTo>
                <a:lnTo>
                  <a:pt x="2980690" y="2887345"/>
                </a:lnTo>
                <a:lnTo>
                  <a:pt x="3000502" y="2866771"/>
                </a:lnTo>
                <a:lnTo>
                  <a:pt x="68384" y="45980"/>
                </a:lnTo>
                <a:lnTo>
                  <a:pt x="40843" y="39303"/>
                </a:lnTo>
                <a:close/>
                <a:moveTo>
                  <a:pt x="0" y="0"/>
                </a:moveTo>
                <a:lnTo>
                  <a:pt x="35940" y="126619"/>
                </a:lnTo>
                <a:lnTo>
                  <a:pt x="43814" y="130937"/>
                </a:lnTo>
                <a:lnTo>
                  <a:pt x="58927" y="126619"/>
                </a:lnTo>
                <a:lnTo>
                  <a:pt x="63373" y="118745"/>
                </a:lnTo>
                <a:lnTo>
                  <a:pt x="48571" y="66553"/>
                </a:lnTo>
                <a:lnTo>
                  <a:pt x="10413" y="29845"/>
                </a:lnTo>
                <a:lnTo>
                  <a:pt x="30225" y="9271"/>
                </a:lnTo>
                <a:lnTo>
                  <a:pt x="38298" y="9271"/>
                </a:lnTo>
                <a:lnTo>
                  <a:pt x="0" y="0"/>
                </a:lnTo>
                <a:close/>
                <a:moveTo>
                  <a:pt x="30225" y="9271"/>
                </a:moveTo>
                <a:lnTo>
                  <a:pt x="10413" y="29845"/>
                </a:lnTo>
                <a:lnTo>
                  <a:pt x="48571" y="66553"/>
                </a:lnTo>
                <a:lnTo>
                  <a:pt x="40843" y="39303"/>
                </a:lnTo>
                <a:lnTo>
                  <a:pt x="17017" y="33527"/>
                </a:lnTo>
                <a:lnTo>
                  <a:pt x="34162" y="15748"/>
                </a:lnTo>
                <a:lnTo>
                  <a:pt x="36958" y="15748"/>
                </a:lnTo>
                <a:lnTo>
                  <a:pt x="30225" y="9271"/>
                </a:lnTo>
                <a:close/>
                <a:moveTo>
                  <a:pt x="38298" y="9271"/>
                </a:moveTo>
                <a:lnTo>
                  <a:pt x="30225" y="9271"/>
                </a:lnTo>
                <a:lnTo>
                  <a:pt x="68384" y="45980"/>
                </a:lnTo>
                <a:lnTo>
                  <a:pt x="121158" y="58800"/>
                </a:lnTo>
                <a:lnTo>
                  <a:pt x="128904" y="54101"/>
                </a:lnTo>
                <a:lnTo>
                  <a:pt x="130776" y="45980"/>
                </a:lnTo>
                <a:lnTo>
                  <a:pt x="132587" y="38735"/>
                </a:lnTo>
                <a:lnTo>
                  <a:pt x="127888" y="30987"/>
                </a:lnTo>
                <a:lnTo>
                  <a:pt x="38298" y="9271"/>
                </a:lnTo>
                <a:close/>
                <a:moveTo>
                  <a:pt x="36958" y="15748"/>
                </a:moveTo>
                <a:lnTo>
                  <a:pt x="34162" y="15748"/>
                </a:lnTo>
                <a:lnTo>
                  <a:pt x="40843" y="39303"/>
                </a:lnTo>
                <a:lnTo>
                  <a:pt x="68384" y="45980"/>
                </a:lnTo>
                <a:lnTo>
                  <a:pt x="36958" y="15748"/>
                </a:lnTo>
                <a:close/>
                <a:moveTo>
                  <a:pt x="34162" y="15748"/>
                </a:moveTo>
                <a:lnTo>
                  <a:pt x="17017" y="33527"/>
                </a:lnTo>
                <a:lnTo>
                  <a:pt x="40843" y="39303"/>
                </a:lnTo>
                <a:lnTo>
                  <a:pt x="34162" y="15748"/>
                </a:lnTo>
                <a:close/>
              </a:path>
            </a:pathLst>
          </a:custGeom>
          <a:solidFill>
            <a:srgbClr val="C00000"/>
          </a:solidFill>
          <a:ln>
            <a:noFill/>
          </a:ln>
        </p:spPr>
        <p:style>
          <a:lnRef idx="0">
            <a:scrgbClr r="0" g="0" b="0"/>
          </a:lnRef>
          <a:fillRef idx="0">
            <a:scrgbClr r="0" g="0" b="0"/>
          </a:fillRef>
          <a:effectRef idx="0">
            <a:scrgbClr r="0" g="0" b="0"/>
          </a:effectRef>
          <a:fontRef idx="minor"/>
        </p:style>
      </p:sp>
      <p:sp>
        <p:nvSpPr>
          <p:cNvPr id="563" name="CustomShape 8"/>
          <p:cNvSpPr/>
          <p:nvPr/>
        </p:nvSpPr>
        <p:spPr>
          <a:xfrm>
            <a:off x="1981080" y="5015160"/>
            <a:ext cx="4115880" cy="671760"/>
          </a:xfrm>
          <a:custGeom>
            <a:avLst/>
            <a:gdLst/>
            <a:ahLst/>
            <a:cxnLst/>
            <a:rect l="l" t="t" r="r" b="b"/>
            <a:pathLst>
              <a:path w="4117340" h="673100">
                <a:moveTo>
                  <a:pt x="102869" y="541401"/>
                </a:moveTo>
                <a:lnTo>
                  <a:pt x="0" y="623709"/>
                </a:lnTo>
                <a:lnTo>
                  <a:pt x="122300" y="672655"/>
                </a:lnTo>
                <a:lnTo>
                  <a:pt x="130556" y="669086"/>
                </a:lnTo>
                <a:lnTo>
                  <a:pt x="136397" y="654443"/>
                </a:lnTo>
                <a:lnTo>
                  <a:pt x="132841" y="646125"/>
                </a:lnTo>
                <a:lnTo>
                  <a:pt x="101838" y="633679"/>
                </a:lnTo>
                <a:lnTo>
                  <a:pt x="30225" y="633679"/>
                </a:lnTo>
                <a:lnTo>
                  <a:pt x="26034" y="605421"/>
                </a:lnTo>
                <a:lnTo>
                  <a:pt x="78364" y="597669"/>
                </a:lnTo>
                <a:lnTo>
                  <a:pt x="114553" y="568706"/>
                </a:lnTo>
                <a:lnTo>
                  <a:pt x="120650" y="563753"/>
                </a:lnTo>
                <a:lnTo>
                  <a:pt x="121665" y="554736"/>
                </a:lnTo>
                <a:lnTo>
                  <a:pt x="116712" y="548640"/>
                </a:lnTo>
                <a:lnTo>
                  <a:pt x="111759" y="542417"/>
                </a:lnTo>
                <a:lnTo>
                  <a:pt x="102869" y="541401"/>
                </a:lnTo>
                <a:close/>
                <a:moveTo>
                  <a:pt x="78364" y="597669"/>
                </a:moveTo>
                <a:lnTo>
                  <a:pt x="26034" y="605421"/>
                </a:lnTo>
                <a:lnTo>
                  <a:pt x="30225" y="633679"/>
                </a:lnTo>
                <a:lnTo>
                  <a:pt x="50284" y="630707"/>
                </a:lnTo>
                <a:lnTo>
                  <a:pt x="37083" y="630707"/>
                </a:lnTo>
                <a:lnTo>
                  <a:pt x="33400" y="606285"/>
                </a:lnTo>
                <a:lnTo>
                  <a:pt x="67599" y="606285"/>
                </a:lnTo>
                <a:lnTo>
                  <a:pt x="78364" y="597669"/>
                </a:lnTo>
                <a:close/>
                <a:moveTo>
                  <a:pt x="82492" y="625935"/>
                </a:moveTo>
                <a:lnTo>
                  <a:pt x="30225" y="633679"/>
                </a:lnTo>
                <a:lnTo>
                  <a:pt x="101838" y="633679"/>
                </a:lnTo>
                <a:lnTo>
                  <a:pt x="82492" y="625935"/>
                </a:lnTo>
                <a:close/>
                <a:moveTo>
                  <a:pt x="33400" y="606285"/>
                </a:moveTo>
                <a:lnTo>
                  <a:pt x="37083" y="630707"/>
                </a:lnTo>
                <a:lnTo>
                  <a:pt x="56197" y="615410"/>
                </a:lnTo>
                <a:lnTo>
                  <a:pt x="33400" y="606285"/>
                </a:lnTo>
                <a:close/>
                <a:moveTo>
                  <a:pt x="56197" y="615410"/>
                </a:moveTo>
                <a:lnTo>
                  <a:pt x="37083" y="630707"/>
                </a:lnTo>
                <a:lnTo>
                  <a:pt x="50284" y="630707"/>
                </a:lnTo>
                <a:lnTo>
                  <a:pt x="82492" y="625935"/>
                </a:lnTo>
                <a:lnTo>
                  <a:pt x="56197" y="615410"/>
                </a:lnTo>
                <a:close/>
                <a:moveTo>
                  <a:pt x="4112767" y="0"/>
                </a:moveTo>
                <a:lnTo>
                  <a:pt x="78364" y="597669"/>
                </a:lnTo>
                <a:lnTo>
                  <a:pt x="56197" y="615410"/>
                </a:lnTo>
                <a:lnTo>
                  <a:pt x="82492" y="625935"/>
                </a:lnTo>
                <a:lnTo>
                  <a:pt x="4116959" y="28194"/>
                </a:lnTo>
                <a:lnTo>
                  <a:pt x="4112767" y="0"/>
                </a:lnTo>
                <a:close/>
                <a:moveTo>
                  <a:pt x="67599" y="606285"/>
                </a:moveTo>
                <a:lnTo>
                  <a:pt x="33400" y="606285"/>
                </a:lnTo>
                <a:lnTo>
                  <a:pt x="56197" y="615410"/>
                </a:lnTo>
                <a:lnTo>
                  <a:pt x="67599" y="606285"/>
                </a:lnTo>
                <a:close/>
              </a:path>
            </a:pathLst>
          </a:custGeom>
          <a:solidFill>
            <a:srgbClr val="C00000"/>
          </a:solidFill>
          <a:ln>
            <a:noFill/>
          </a:ln>
        </p:spPr>
        <p:style>
          <a:lnRef idx="0">
            <a:scrgbClr r="0" g="0" b="0"/>
          </a:lnRef>
          <a:fillRef idx="0">
            <a:scrgbClr r="0" g="0" b="0"/>
          </a:fillRef>
          <a:effectRef idx="0">
            <a:scrgbClr r="0" g="0" b="0"/>
          </a:effectRef>
          <a:fontRef idx="minor"/>
        </p:style>
      </p:sp>
      <p:sp>
        <p:nvSpPr>
          <p:cNvPr id="564" name="CustomShape 9"/>
          <p:cNvSpPr/>
          <p:nvPr/>
        </p:nvSpPr>
        <p:spPr>
          <a:xfrm>
            <a:off x="6661800" y="1981080"/>
            <a:ext cx="551520" cy="2592360"/>
          </a:xfrm>
          <a:custGeom>
            <a:avLst/>
            <a:gdLst/>
            <a:ahLst/>
            <a:cxnLst/>
            <a:rect l="l" t="t" r="r" b="b"/>
            <a:pathLst>
              <a:path w="553084" h="2593975">
                <a:moveTo>
                  <a:pt x="54438" y="55803"/>
                </a:moveTo>
                <a:lnTo>
                  <a:pt x="44989" y="82589"/>
                </a:lnTo>
                <a:lnTo>
                  <a:pt x="525018" y="2593594"/>
                </a:lnTo>
                <a:lnTo>
                  <a:pt x="553085" y="2588260"/>
                </a:lnTo>
                <a:lnTo>
                  <a:pt x="73037" y="77154"/>
                </a:lnTo>
                <a:lnTo>
                  <a:pt x="54438" y="55803"/>
                </a:lnTo>
                <a:close/>
                <a:moveTo>
                  <a:pt x="43815" y="0"/>
                </a:moveTo>
                <a:lnTo>
                  <a:pt x="2667" y="116712"/>
                </a:lnTo>
                <a:lnTo>
                  <a:pt x="0" y="124205"/>
                </a:lnTo>
                <a:lnTo>
                  <a:pt x="3937" y="132334"/>
                </a:lnTo>
                <a:lnTo>
                  <a:pt x="11303" y="135000"/>
                </a:lnTo>
                <a:lnTo>
                  <a:pt x="18796" y="137540"/>
                </a:lnTo>
                <a:lnTo>
                  <a:pt x="26924" y="133730"/>
                </a:lnTo>
                <a:lnTo>
                  <a:pt x="29591" y="126237"/>
                </a:lnTo>
                <a:lnTo>
                  <a:pt x="44989" y="82589"/>
                </a:lnTo>
                <a:lnTo>
                  <a:pt x="35051" y="30606"/>
                </a:lnTo>
                <a:lnTo>
                  <a:pt x="63119" y="25273"/>
                </a:lnTo>
                <a:lnTo>
                  <a:pt x="65823" y="25273"/>
                </a:lnTo>
                <a:lnTo>
                  <a:pt x="43815" y="0"/>
                </a:lnTo>
                <a:close/>
                <a:moveTo>
                  <a:pt x="65823" y="25273"/>
                </a:moveTo>
                <a:lnTo>
                  <a:pt x="63119" y="25273"/>
                </a:lnTo>
                <a:lnTo>
                  <a:pt x="73037" y="77154"/>
                </a:lnTo>
                <a:lnTo>
                  <a:pt x="108712" y="118110"/>
                </a:lnTo>
                <a:lnTo>
                  <a:pt x="117729" y="118617"/>
                </a:lnTo>
                <a:lnTo>
                  <a:pt x="123698" y="113537"/>
                </a:lnTo>
                <a:lnTo>
                  <a:pt x="129667" y="108330"/>
                </a:lnTo>
                <a:lnTo>
                  <a:pt x="130301" y="99313"/>
                </a:lnTo>
                <a:lnTo>
                  <a:pt x="65823" y="25273"/>
                </a:lnTo>
                <a:close/>
                <a:moveTo>
                  <a:pt x="63119" y="25273"/>
                </a:moveTo>
                <a:lnTo>
                  <a:pt x="35051" y="30606"/>
                </a:lnTo>
                <a:lnTo>
                  <a:pt x="44989" y="82589"/>
                </a:lnTo>
                <a:lnTo>
                  <a:pt x="54438" y="55803"/>
                </a:lnTo>
                <a:lnTo>
                  <a:pt x="38354" y="37337"/>
                </a:lnTo>
                <a:lnTo>
                  <a:pt x="62611" y="32638"/>
                </a:lnTo>
                <a:lnTo>
                  <a:pt x="64527" y="32638"/>
                </a:lnTo>
                <a:lnTo>
                  <a:pt x="63119" y="25273"/>
                </a:lnTo>
                <a:close/>
                <a:moveTo>
                  <a:pt x="64527" y="32638"/>
                </a:moveTo>
                <a:lnTo>
                  <a:pt x="62611" y="32638"/>
                </a:lnTo>
                <a:lnTo>
                  <a:pt x="54438" y="55803"/>
                </a:lnTo>
                <a:lnTo>
                  <a:pt x="73037" y="77154"/>
                </a:lnTo>
                <a:lnTo>
                  <a:pt x="64527" y="32638"/>
                </a:lnTo>
                <a:close/>
                <a:moveTo>
                  <a:pt x="62611" y="32638"/>
                </a:moveTo>
                <a:lnTo>
                  <a:pt x="38354" y="37337"/>
                </a:lnTo>
                <a:lnTo>
                  <a:pt x="54438" y="55803"/>
                </a:lnTo>
                <a:lnTo>
                  <a:pt x="62611" y="32638"/>
                </a:lnTo>
                <a:close/>
              </a:path>
            </a:pathLst>
          </a:custGeom>
          <a:solidFill>
            <a:srgbClr val="C00000"/>
          </a:solidFill>
          <a:ln>
            <a:noFill/>
          </a:ln>
        </p:spPr>
        <p:style>
          <a:lnRef idx="0">
            <a:scrgbClr r="0" g="0" b="0"/>
          </a:lnRef>
          <a:fillRef idx="0">
            <a:scrgbClr r="0" g="0" b="0"/>
          </a:fillRef>
          <a:effectRef idx="0">
            <a:scrgbClr r="0" g="0" b="0"/>
          </a:effectRef>
          <a:fontRef idx="minor"/>
        </p:style>
      </p:sp>
      <p:sp>
        <p:nvSpPr>
          <p:cNvPr id="565" name="CustomShape 10"/>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FD538705-AD90-4139-8AEF-20011B41B0F0}" type="slidenum">
              <a:rPr lang="en-IN" sz="1800" b="0" strike="noStrike" spc="-1">
                <a:solidFill>
                  <a:srgbClr val="B2B2B2"/>
                </a:solidFill>
                <a:latin typeface="Calibri"/>
                <a:ea typeface="DejaVu Sans"/>
              </a:rPr>
              <a:t>67</a:t>
            </a:fld>
            <a:endParaRPr lang="en-IN" sz="1800" b="0" strike="noStrike" spc="-1">
              <a:latin typeface="Arial"/>
            </a:endParaRPr>
          </a:p>
        </p:txBody>
      </p:sp>
      <p:pic>
        <p:nvPicPr>
          <p:cNvPr id="566" name="Picture 2"/>
          <p:cNvPicPr/>
          <p:nvPr/>
        </p:nvPicPr>
        <p:blipFill>
          <a:blip r:embed="rId5"/>
          <a:stretch/>
        </p:blipFill>
        <p:spPr>
          <a:xfrm>
            <a:off x="821196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152280" y="228600"/>
            <a:ext cx="8837640" cy="28846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68" name="CustomShape 2"/>
          <p:cNvSpPr/>
          <p:nvPr/>
        </p:nvSpPr>
        <p:spPr>
          <a:xfrm>
            <a:off x="152280" y="3200400"/>
            <a:ext cx="8837640" cy="35038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69" name="CustomShape 3"/>
          <p:cNvSpPr/>
          <p:nvPr/>
        </p:nvSpPr>
        <p:spPr>
          <a:xfrm>
            <a:off x="146160" y="3193920"/>
            <a:ext cx="8850600" cy="3516480"/>
          </a:xfrm>
          <a:custGeom>
            <a:avLst/>
            <a:gdLst/>
            <a:ahLst/>
            <a:cxnLst/>
            <a:rect l="l" t="t" r="r" b="b"/>
            <a:pathLst>
              <a:path w="8851900" h="3517900">
                <a:moveTo>
                  <a:pt x="0" y="3517900"/>
                </a:moveTo>
                <a:lnTo>
                  <a:pt x="8851900" y="3517900"/>
                </a:lnTo>
                <a:lnTo>
                  <a:pt x="8851900" y="0"/>
                </a:lnTo>
                <a:lnTo>
                  <a:pt x="0" y="0"/>
                </a:lnTo>
                <a:lnTo>
                  <a:pt x="0" y="3517900"/>
                </a:lnTo>
                <a:close/>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570" name="CustomShape 4"/>
          <p:cNvSpPr/>
          <p:nvPr/>
        </p:nvSpPr>
        <p:spPr>
          <a:xfrm>
            <a:off x="1791000" y="3527640"/>
            <a:ext cx="2154600" cy="217764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571" name="CustomShape 5"/>
          <p:cNvSpPr/>
          <p:nvPr/>
        </p:nvSpPr>
        <p:spPr>
          <a:xfrm>
            <a:off x="2530800" y="838080"/>
            <a:ext cx="5621400" cy="1523160"/>
          </a:xfrm>
          <a:custGeom>
            <a:avLst/>
            <a:gdLst/>
            <a:ahLst/>
            <a:cxnLst/>
            <a:rect l="l" t="t" r="r" b="b"/>
            <a:pathLst>
              <a:path w="5622925" h="1524635">
                <a:moveTo>
                  <a:pt x="0" y="468177"/>
                </a:moveTo>
                <a:lnTo>
                  <a:pt x="3265170" y="830381"/>
                </a:lnTo>
                <a:lnTo>
                  <a:pt x="3272049" y="868794"/>
                </a:lnTo>
                <a:lnTo>
                  <a:pt x="3281849" y="906655"/>
                </a:lnTo>
                <a:lnTo>
                  <a:pt x="3294500" y="943910"/>
                </a:lnTo>
                <a:lnTo>
                  <a:pt x="3309935" y="980505"/>
                </a:lnTo>
                <a:lnTo>
                  <a:pt x="3328086" y="1016387"/>
                </a:lnTo>
                <a:lnTo>
                  <a:pt x="3348886" y="1051502"/>
                </a:lnTo>
                <a:lnTo>
                  <a:pt x="3372268" y="1085796"/>
                </a:lnTo>
                <a:lnTo>
                  <a:pt x="3398162" y="1119217"/>
                </a:lnTo>
                <a:lnTo>
                  <a:pt x="3426502" y="1151709"/>
                </a:lnTo>
                <a:lnTo>
                  <a:pt x="3457220" y="1183220"/>
                </a:lnTo>
                <a:lnTo>
                  <a:pt x="3490249" y="1213696"/>
                </a:lnTo>
                <a:lnTo>
                  <a:pt x="3525520" y="1243083"/>
                </a:lnTo>
                <a:lnTo>
                  <a:pt x="3562965" y="1271328"/>
                </a:lnTo>
                <a:lnTo>
                  <a:pt x="3602518" y="1298377"/>
                </a:lnTo>
                <a:lnTo>
                  <a:pt x="3644111" y="1324177"/>
                </a:lnTo>
                <a:lnTo>
                  <a:pt x="3687675" y="1348673"/>
                </a:lnTo>
                <a:lnTo>
                  <a:pt x="3733143" y="1371812"/>
                </a:lnTo>
                <a:lnTo>
                  <a:pt x="3780448" y="1393541"/>
                </a:lnTo>
                <a:lnTo>
                  <a:pt x="3829522" y="1413805"/>
                </a:lnTo>
                <a:lnTo>
                  <a:pt x="3880296" y="1432552"/>
                </a:lnTo>
                <a:lnTo>
                  <a:pt x="3932704" y="1449728"/>
                </a:lnTo>
                <a:lnTo>
                  <a:pt x="3986678" y="1465278"/>
                </a:lnTo>
                <a:lnTo>
                  <a:pt x="4042150" y="1479150"/>
                </a:lnTo>
                <a:lnTo>
                  <a:pt x="4099052" y="1491289"/>
                </a:lnTo>
                <a:lnTo>
                  <a:pt x="4152640" y="1500898"/>
                </a:lnTo>
                <a:lnTo>
                  <a:pt x="4206329" y="1508819"/>
                </a:lnTo>
                <a:lnTo>
                  <a:pt x="4260048" y="1515076"/>
                </a:lnTo>
                <a:lnTo>
                  <a:pt x="4313727" y="1519694"/>
                </a:lnTo>
                <a:lnTo>
                  <a:pt x="4367295" y="1522698"/>
                </a:lnTo>
                <a:lnTo>
                  <a:pt x="4420681" y="1524111"/>
                </a:lnTo>
                <a:lnTo>
                  <a:pt x="4473814" y="1523957"/>
                </a:lnTo>
                <a:lnTo>
                  <a:pt x="4526624" y="1522263"/>
                </a:lnTo>
                <a:lnTo>
                  <a:pt x="4579040" y="1519051"/>
                </a:lnTo>
                <a:lnTo>
                  <a:pt x="4630991" y="1514347"/>
                </a:lnTo>
                <a:lnTo>
                  <a:pt x="4682407" y="1508174"/>
                </a:lnTo>
                <a:lnTo>
                  <a:pt x="4733216" y="1500557"/>
                </a:lnTo>
                <a:lnTo>
                  <a:pt x="4783349" y="1491521"/>
                </a:lnTo>
                <a:lnTo>
                  <a:pt x="4832734" y="1481090"/>
                </a:lnTo>
                <a:lnTo>
                  <a:pt x="4881300" y="1469289"/>
                </a:lnTo>
                <a:lnTo>
                  <a:pt x="4928977" y="1456141"/>
                </a:lnTo>
                <a:lnTo>
                  <a:pt x="4975695" y="1441671"/>
                </a:lnTo>
                <a:lnTo>
                  <a:pt x="5021382" y="1425904"/>
                </a:lnTo>
                <a:lnTo>
                  <a:pt x="5065968" y="1408865"/>
                </a:lnTo>
                <a:lnTo>
                  <a:pt x="5109382" y="1390576"/>
                </a:lnTo>
                <a:lnTo>
                  <a:pt x="5151553" y="1371064"/>
                </a:lnTo>
                <a:lnTo>
                  <a:pt x="5192411" y="1350352"/>
                </a:lnTo>
                <a:lnTo>
                  <a:pt x="5231885" y="1328464"/>
                </a:lnTo>
                <a:lnTo>
                  <a:pt x="5269904" y="1305426"/>
                </a:lnTo>
                <a:lnTo>
                  <a:pt x="5306398" y="1281261"/>
                </a:lnTo>
                <a:lnTo>
                  <a:pt x="5341295" y="1255995"/>
                </a:lnTo>
                <a:lnTo>
                  <a:pt x="5374525" y="1229651"/>
                </a:lnTo>
                <a:lnTo>
                  <a:pt x="5406018" y="1202253"/>
                </a:lnTo>
                <a:lnTo>
                  <a:pt x="5435702" y="1173827"/>
                </a:lnTo>
                <a:lnTo>
                  <a:pt x="5463507" y="1144397"/>
                </a:lnTo>
                <a:lnTo>
                  <a:pt x="5489362" y="1113987"/>
                </a:lnTo>
                <a:lnTo>
                  <a:pt x="5513197" y="1082621"/>
                </a:lnTo>
                <a:lnTo>
                  <a:pt x="5534940" y="1050324"/>
                </a:lnTo>
                <a:lnTo>
                  <a:pt x="5554522" y="1017121"/>
                </a:lnTo>
                <a:lnTo>
                  <a:pt x="5571871" y="983035"/>
                </a:lnTo>
                <a:lnTo>
                  <a:pt x="5588031" y="945212"/>
                </a:lnTo>
                <a:lnTo>
                  <a:pt x="5601065" y="907318"/>
                </a:lnTo>
                <a:lnTo>
                  <a:pt x="5611022" y="869411"/>
                </a:lnTo>
                <a:lnTo>
                  <a:pt x="5617952" y="831551"/>
                </a:lnTo>
                <a:lnTo>
                  <a:pt x="5622928" y="756212"/>
                </a:lnTo>
                <a:lnTo>
                  <a:pt x="5621074" y="718852"/>
                </a:lnTo>
                <a:lnTo>
                  <a:pt x="5608927" y="645048"/>
                </a:lnTo>
                <a:lnTo>
                  <a:pt x="5585859" y="572865"/>
                </a:lnTo>
                <a:lnTo>
                  <a:pt x="5571910" y="541075"/>
                </a:lnTo>
                <a:lnTo>
                  <a:pt x="3311271" y="541075"/>
                </a:lnTo>
                <a:lnTo>
                  <a:pt x="0" y="468177"/>
                </a:lnTo>
                <a:close/>
                <a:moveTo>
                  <a:pt x="4462460" y="0"/>
                </a:moveTo>
                <a:lnTo>
                  <a:pt x="4409327" y="153"/>
                </a:lnTo>
                <a:lnTo>
                  <a:pt x="4356517" y="1847"/>
                </a:lnTo>
                <a:lnTo>
                  <a:pt x="4304101" y="5059"/>
                </a:lnTo>
                <a:lnTo>
                  <a:pt x="4252150" y="9763"/>
                </a:lnTo>
                <a:lnTo>
                  <a:pt x="4200734" y="15936"/>
                </a:lnTo>
                <a:lnTo>
                  <a:pt x="4149925" y="23553"/>
                </a:lnTo>
                <a:lnTo>
                  <a:pt x="4099792" y="32589"/>
                </a:lnTo>
                <a:lnTo>
                  <a:pt x="4050407" y="43020"/>
                </a:lnTo>
                <a:lnTo>
                  <a:pt x="4001841" y="54821"/>
                </a:lnTo>
                <a:lnTo>
                  <a:pt x="3954164" y="67969"/>
                </a:lnTo>
                <a:lnTo>
                  <a:pt x="3907446" y="82439"/>
                </a:lnTo>
                <a:lnTo>
                  <a:pt x="3861759" y="98206"/>
                </a:lnTo>
                <a:lnTo>
                  <a:pt x="3817173" y="115245"/>
                </a:lnTo>
                <a:lnTo>
                  <a:pt x="3773759" y="133534"/>
                </a:lnTo>
                <a:lnTo>
                  <a:pt x="3731588" y="153046"/>
                </a:lnTo>
                <a:lnTo>
                  <a:pt x="3690730" y="173758"/>
                </a:lnTo>
                <a:lnTo>
                  <a:pt x="3651256" y="195646"/>
                </a:lnTo>
                <a:lnTo>
                  <a:pt x="3613237" y="218684"/>
                </a:lnTo>
                <a:lnTo>
                  <a:pt x="3576743" y="242849"/>
                </a:lnTo>
                <a:lnTo>
                  <a:pt x="3541846" y="268115"/>
                </a:lnTo>
                <a:lnTo>
                  <a:pt x="3508616" y="294459"/>
                </a:lnTo>
                <a:lnTo>
                  <a:pt x="3477123" y="321857"/>
                </a:lnTo>
                <a:lnTo>
                  <a:pt x="3447439" y="350283"/>
                </a:lnTo>
                <a:lnTo>
                  <a:pt x="3419634" y="379713"/>
                </a:lnTo>
                <a:lnTo>
                  <a:pt x="3393779" y="410123"/>
                </a:lnTo>
                <a:lnTo>
                  <a:pt x="3369944" y="441489"/>
                </a:lnTo>
                <a:lnTo>
                  <a:pt x="3348201" y="473786"/>
                </a:lnTo>
                <a:lnTo>
                  <a:pt x="3328619" y="506989"/>
                </a:lnTo>
                <a:lnTo>
                  <a:pt x="3311271" y="541075"/>
                </a:lnTo>
                <a:lnTo>
                  <a:pt x="5571910" y="541075"/>
                </a:lnTo>
                <a:lnTo>
                  <a:pt x="5552269" y="502780"/>
                </a:lnTo>
                <a:lnTo>
                  <a:pt x="5531651" y="468673"/>
                </a:lnTo>
                <a:lnTo>
                  <a:pt x="5508551" y="435270"/>
                </a:lnTo>
                <a:lnTo>
                  <a:pt x="5483018" y="402629"/>
                </a:lnTo>
                <a:lnTo>
                  <a:pt x="5455102" y="370811"/>
                </a:lnTo>
                <a:lnTo>
                  <a:pt x="5424853" y="339876"/>
                </a:lnTo>
                <a:lnTo>
                  <a:pt x="5392320" y="309882"/>
                </a:lnTo>
                <a:lnTo>
                  <a:pt x="5357552" y="280890"/>
                </a:lnTo>
                <a:lnTo>
                  <a:pt x="5320599" y="252959"/>
                </a:lnTo>
                <a:lnTo>
                  <a:pt x="5281511" y="226149"/>
                </a:lnTo>
                <a:lnTo>
                  <a:pt x="5240337" y="200520"/>
                </a:lnTo>
                <a:lnTo>
                  <a:pt x="5197127" y="176131"/>
                </a:lnTo>
                <a:lnTo>
                  <a:pt x="5151931" y="153041"/>
                </a:lnTo>
                <a:lnTo>
                  <a:pt x="5104797" y="131311"/>
                </a:lnTo>
                <a:lnTo>
                  <a:pt x="5055775" y="111000"/>
                </a:lnTo>
                <a:lnTo>
                  <a:pt x="5004916" y="92168"/>
                </a:lnTo>
                <a:lnTo>
                  <a:pt x="4952268" y="74875"/>
                </a:lnTo>
                <a:lnTo>
                  <a:pt x="4897881" y="59179"/>
                </a:lnTo>
                <a:lnTo>
                  <a:pt x="4841805" y="45141"/>
                </a:lnTo>
                <a:lnTo>
                  <a:pt x="4784090" y="32821"/>
                </a:lnTo>
                <a:lnTo>
                  <a:pt x="4730501" y="23212"/>
                </a:lnTo>
                <a:lnTo>
                  <a:pt x="4676812" y="15291"/>
                </a:lnTo>
                <a:lnTo>
                  <a:pt x="4623093" y="9034"/>
                </a:lnTo>
                <a:lnTo>
                  <a:pt x="4569414" y="4416"/>
                </a:lnTo>
                <a:lnTo>
                  <a:pt x="4515846" y="1412"/>
                </a:lnTo>
                <a:lnTo>
                  <a:pt x="446246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572" name="CustomShape 6"/>
          <p:cNvSpPr/>
          <p:nvPr/>
        </p:nvSpPr>
        <p:spPr>
          <a:xfrm>
            <a:off x="2530800" y="838080"/>
            <a:ext cx="5621400" cy="1523160"/>
          </a:xfrm>
          <a:custGeom>
            <a:avLst/>
            <a:gdLst/>
            <a:ahLst/>
            <a:cxnLst/>
            <a:rect l="l" t="t" r="r" b="b"/>
            <a:pathLst>
              <a:path w="5622925" h="1524635">
                <a:moveTo>
                  <a:pt x="0" y="468177"/>
                </a:moveTo>
                <a:lnTo>
                  <a:pt x="3311271" y="541075"/>
                </a:lnTo>
                <a:lnTo>
                  <a:pt x="3328619" y="506989"/>
                </a:lnTo>
                <a:lnTo>
                  <a:pt x="3348201" y="473786"/>
                </a:lnTo>
                <a:lnTo>
                  <a:pt x="3369944" y="441489"/>
                </a:lnTo>
                <a:lnTo>
                  <a:pt x="3393779" y="410123"/>
                </a:lnTo>
                <a:lnTo>
                  <a:pt x="3419634" y="379713"/>
                </a:lnTo>
                <a:lnTo>
                  <a:pt x="3447439" y="350283"/>
                </a:lnTo>
                <a:lnTo>
                  <a:pt x="3477123" y="321857"/>
                </a:lnTo>
                <a:lnTo>
                  <a:pt x="3508616" y="294459"/>
                </a:lnTo>
                <a:lnTo>
                  <a:pt x="3541846" y="268115"/>
                </a:lnTo>
                <a:lnTo>
                  <a:pt x="3576743" y="242849"/>
                </a:lnTo>
                <a:lnTo>
                  <a:pt x="3613237" y="218684"/>
                </a:lnTo>
                <a:lnTo>
                  <a:pt x="3651256" y="195646"/>
                </a:lnTo>
                <a:lnTo>
                  <a:pt x="3690730" y="173758"/>
                </a:lnTo>
                <a:lnTo>
                  <a:pt x="3731588" y="153046"/>
                </a:lnTo>
                <a:lnTo>
                  <a:pt x="3773759" y="133534"/>
                </a:lnTo>
                <a:lnTo>
                  <a:pt x="3817173" y="115245"/>
                </a:lnTo>
                <a:lnTo>
                  <a:pt x="3861759" y="98206"/>
                </a:lnTo>
                <a:lnTo>
                  <a:pt x="3907446" y="82439"/>
                </a:lnTo>
                <a:lnTo>
                  <a:pt x="3954164" y="67969"/>
                </a:lnTo>
                <a:lnTo>
                  <a:pt x="4001841" y="54821"/>
                </a:lnTo>
                <a:lnTo>
                  <a:pt x="4050407" y="43020"/>
                </a:lnTo>
                <a:lnTo>
                  <a:pt x="4099792" y="32589"/>
                </a:lnTo>
                <a:lnTo>
                  <a:pt x="4149925" y="23553"/>
                </a:lnTo>
                <a:lnTo>
                  <a:pt x="4200734" y="15936"/>
                </a:lnTo>
                <a:lnTo>
                  <a:pt x="4252150" y="9763"/>
                </a:lnTo>
                <a:lnTo>
                  <a:pt x="4304101" y="5059"/>
                </a:lnTo>
                <a:lnTo>
                  <a:pt x="4356517" y="1847"/>
                </a:lnTo>
                <a:lnTo>
                  <a:pt x="4409327" y="153"/>
                </a:lnTo>
                <a:lnTo>
                  <a:pt x="4462460" y="0"/>
                </a:lnTo>
                <a:lnTo>
                  <a:pt x="4515846" y="1412"/>
                </a:lnTo>
                <a:lnTo>
                  <a:pt x="4569414" y="4416"/>
                </a:lnTo>
                <a:lnTo>
                  <a:pt x="4623093" y="9034"/>
                </a:lnTo>
                <a:lnTo>
                  <a:pt x="4676812" y="15291"/>
                </a:lnTo>
                <a:lnTo>
                  <a:pt x="4730501" y="23212"/>
                </a:lnTo>
                <a:lnTo>
                  <a:pt x="4784090" y="32821"/>
                </a:lnTo>
                <a:lnTo>
                  <a:pt x="4841805" y="45141"/>
                </a:lnTo>
                <a:lnTo>
                  <a:pt x="4897881" y="59179"/>
                </a:lnTo>
                <a:lnTo>
                  <a:pt x="4952268" y="74875"/>
                </a:lnTo>
                <a:lnTo>
                  <a:pt x="5004916" y="92168"/>
                </a:lnTo>
                <a:lnTo>
                  <a:pt x="5055775" y="111000"/>
                </a:lnTo>
                <a:lnTo>
                  <a:pt x="5104797" y="131311"/>
                </a:lnTo>
                <a:lnTo>
                  <a:pt x="5151931" y="153041"/>
                </a:lnTo>
                <a:lnTo>
                  <a:pt x="5197127" y="176131"/>
                </a:lnTo>
                <a:lnTo>
                  <a:pt x="5240337" y="200520"/>
                </a:lnTo>
                <a:lnTo>
                  <a:pt x="5281511" y="226149"/>
                </a:lnTo>
                <a:lnTo>
                  <a:pt x="5320599" y="252959"/>
                </a:lnTo>
                <a:lnTo>
                  <a:pt x="5357552" y="280890"/>
                </a:lnTo>
                <a:lnTo>
                  <a:pt x="5392320" y="309882"/>
                </a:lnTo>
                <a:lnTo>
                  <a:pt x="5424853" y="339876"/>
                </a:lnTo>
                <a:lnTo>
                  <a:pt x="5455102" y="370811"/>
                </a:lnTo>
                <a:lnTo>
                  <a:pt x="5483018" y="402629"/>
                </a:lnTo>
                <a:lnTo>
                  <a:pt x="5508551" y="435270"/>
                </a:lnTo>
                <a:lnTo>
                  <a:pt x="5531651" y="468673"/>
                </a:lnTo>
                <a:lnTo>
                  <a:pt x="5552269" y="502780"/>
                </a:lnTo>
                <a:lnTo>
                  <a:pt x="5570355" y="537531"/>
                </a:lnTo>
                <a:lnTo>
                  <a:pt x="5585859" y="572865"/>
                </a:lnTo>
                <a:lnTo>
                  <a:pt x="5608927" y="645048"/>
                </a:lnTo>
                <a:lnTo>
                  <a:pt x="5621074" y="718852"/>
                </a:lnTo>
                <a:lnTo>
                  <a:pt x="5622928" y="756212"/>
                </a:lnTo>
                <a:lnTo>
                  <a:pt x="5621905" y="793798"/>
                </a:lnTo>
                <a:lnTo>
                  <a:pt x="5611022" y="869411"/>
                </a:lnTo>
                <a:lnTo>
                  <a:pt x="5601065" y="907318"/>
                </a:lnTo>
                <a:lnTo>
                  <a:pt x="5588031" y="945212"/>
                </a:lnTo>
                <a:lnTo>
                  <a:pt x="5571871" y="983035"/>
                </a:lnTo>
                <a:lnTo>
                  <a:pt x="5554522" y="1017121"/>
                </a:lnTo>
                <a:lnTo>
                  <a:pt x="5534940" y="1050324"/>
                </a:lnTo>
                <a:lnTo>
                  <a:pt x="5513197" y="1082621"/>
                </a:lnTo>
                <a:lnTo>
                  <a:pt x="5489362" y="1113987"/>
                </a:lnTo>
                <a:lnTo>
                  <a:pt x="5463507" y="1144397"/>
                </a:lnTo>
                <a:lnTo>
                  <a:pt x="5435702" y="1173827"/>
                </a:lnTo>
                <a:lnTo>
                  <a:pt x="5406018" y="1202253"/>
                </a:lnTo>
                <a:lnTo>
                  <a:pt x="5374525" y="1229651"/>
                </a:lnTo>
                <a:lnTo>
                  <a:pt x="5341295" y="1255995"/>
                </a:lnTo>
                <a:lnTo>
                  <a:pt x="5306398" y="1281261"/>
                </a:lnTo>
                <a:lnTo>
                  <a:pt x="5269904" y="1305426"/>
                </a:lnTo>
                <a:lnTo>
                  <a:pt x="5231885" y="1328464"/>
                </a:lnTo>
                <a:lnTo>
                  <a:pt x="5192411" y="1350352"/>
                </a:lnTo>
                <a:lnTo>
                  <a:pt x="5151553" y="1371064"/>
                </a:lnTo>
                <a:lnTo>
                  <a:pt x="5109382" y="1390576"/>
                </a:lnTo>
                <a:lnTo>
                  <a:pt x="5065968" y="1408865"/>
                </a:lnTo>
                <a:lnTo>
                  <a:pt x="5021382" y="1425904"/>
                </a:lnTo>
                <a:lnTo>
                  <a:pt x="4975695" y="1441671"/>
                </a:lnTo>
                <a:lnTo>
                  <a:pt x="4928977" y="1456141"/>
                </a:lnTo>
                <a:lnTo>
                  <a:pt x="4881300" y="1469289"/>
                </a:lnTo>
                <a:lnTo>
                  <a:pt x="4832734" y="1481090"/>
                </a:lnTo>
                <a:lnTo>
                  <a:pt x="4783349" y="1491521"/>
                </a:lnTo>
                <a:lnTo>
                  <a:pt x="4733216" y="1500557"/>
                </a:lnTo>
                <a:lnTo>
                  <a:pt x="4682407" y="1508174"/>
                </a:lnTo>
                <a:lnTo>
                  <a:pt x="4630991" y="1514347"/>
                </a:lnTo>
                <a:lnTo>
                  <a:pt x="4579040" y="1519051"/>
                </a:lnTo>
                <a:lnTo>
                  <a:pt x="4526624" y="1522263"/>
                </a:lnTo>
                <a:lnTo>
                  <a:pt x="4473814" y="1523957"/>
                </a:lnTo>
                <a:lnTo>
                  <a:pt x="4420681" y="1524111"/>
                </a:lnTo>
                <a:lnTo>
                  <a:pt x="4367295" y="1522698"/>
                </a:lnTo>
                <a:lnTo>
                  <a:pt x="4313727" y="1519694"/>
                </a:lnTo>
                <a:lnTo>
                  <a:pt x="4260048" y="1515076"/>
                </a:lnTo>
                <a:lnTo>
                  <a:pt x="4206329" y="1508819"/>
                </a:lnTo>
                <a:lnTo>
                  <a:pt x="4152640" y="1500898"/>
                </a:lnTo>
                <a:lnTo>
                  <a:pt x="4099052" y="1491289"/>
                </a:lnTo>
                <a:lnTo>
                  <a:pt x="4042150" y="1479150"/>
                </a:lnTo>
                <a:lnTo>
                  <a:pt x="3986678" y="1465278"/>
                </a:lnTo>
                <a:lnTo>
                  <a:pt x="3932704" y="1449728"/>
                </a:lnTo>
                <a:lnTo>
                  <a:pt x="3880296" y="1432552"/>
                </a:lnTo>
                <a:lnTo>
                  <a:pt x="3829522" y="1413805"/>
                </a:lnTo>
                <a:lnTo>
                  <a:pt x="3780448" y="1393541"/>
                </a:lnTo>
                <a:lnTo>
                  <a:pt x="3733143" y="1371812"/>
                </a:lnTo>
                <a:lnTo>
                  <a:pt x="3687675" y="1348673"/>
                </a:lnTo>
                <a:lnTo>
                  <a:pt x="3644111" y="1324177"/>
                </a:lnTo>
                <a:lnTo>
                  <a:pt x="3602518" y="1298377"/>
                </a:lnTo>
                <a:lnTo>
                  <a:pt x="3562965" y="1271328"/>
                </a:lnTo>
                <a:lnTo>
                  <a:pt x="3525520" y="1243083"/>
                </a:lnTo>
                <a:lnTo>
                  <a:pt x="3490249" y="1213696"/>
                </a:lnTo>
                <a:lnTo>
                  <a:pt x="3457220" y="1183220"/>
                </a:lnTo>
                <a:lnTo>
                  <a:pt x="3426502" y="1151709"/>
                </a:lnTo>
                <a:lnTo>
                  <a:pt x="3398162" y="1119217"/>
                </a:lnTo>
                <a:lnTo>
                  <a:pt x="3372268" y="1085796"/>
                </a:lnTo>
                <a:lnTo>
                  <a:pt x="3348886" y="1051502"/>
                </a:lnTo>
                <a:lnTo>
                  <a:pt x="3328086" y="1016387"/>
                </a:lnTo>
                <a:lnTo>
                  <a:pt x="3309935" y="980505"/>
                </a:lnTo>
                <a:lnTo>
                  <a:pt x="3294500" y="943910"/>
                </a:lnTo>
                <a:lnTo>
                  <a:pt x="3281849" y="906655"/>
                </a:lnTo>
                <a:lnTo>
                  <a:pt x="3272049" y="868794"/>
                </a:lnTo>
                <a:lnTo>
                  <a:pt x="3265170" y="830381"/>
                </a:lnTo>
                <a:lnTo>
                  <a:pt x="0" y="468177"/>
                </a:lnTo>
                <a:close/>
              </a:path>
            </a:pathLst>
          </a:custGeom>
          <a:noFill/>
          <a:ln w="25560">
            <a:solidFill>
              <a:srgbClr val="F79546"/>
            </a:solidFill>
            <a:round/>
          </a:ln>
        </p:spPr>
        <p:style>
          <a:lnRef idx="0">
            <a:scrgbClr r="0" g="0" b="0"/>
          </a:lnRef>
          <a:fillRef idx="0">
            <a:scrgbClr r="0" g="0" b="0"/>
          </a:fillRef>
          <a:effectRef idx="0">
            <a:scrgbClr r="0" g="0" b="0"/>
          </a:effectRef>
          <a:fontRef idx="minor"/>
        </p:style>
      </p:sp>
      <p:sp>
        <p:nvSpPr>
          <p:cNvPr id="573" name="CustomShape 7"/>
          <p:cNvSpPr/>
          <p:nvPr/>
        </p:nvSpPr>
        <p:spPr>
          <a:xfrm>
            <a:off x="146160" y="222120"/>
            <a:ext cx="8850600" cy="1462320"/>
          </a:xfrm>
          <a:prstGeom prst="rect">
            <a:avLst/>
          </a:prstGeom>
          <a:noFill/>
          <a:ln w="12600">
            <a:solidFill>
              <a:srgbClr val="FF0000"/>
            </a:solidFill>
            <a:round/>
          </a:ln>
        </p:spPr>
        <p:style>
          <a:lnRef idx="0">
            <a:scrgbClr r="0" g="0" b="0"/>
          </a:lnRef>
          <a:fillRef idx="0">
            <a:scrgbClr r="0" g="0" b="0"/>
          </a:fillRef>
          <a:effectRef idx="0">
            <a:scrgbClr r="0" g="0" b="0"/>
          </a:effectRef>
          <a:fontRef idx="minor"/>
        </p:style>
        <p:txBody>
          <a:bodyPr lIns="0" tIns="0" rIns="0" bIns="0"/>
          <a:lstStyle/>
          <a:p>
            <a:pPr>
              <a:lnSpc>
                <a:spcPct val="100000"/>
              </a:lnSpc>
            </a:pPr>
            <a:br/>
            <a:br/>
            <a:br/>
            <a:r>
              <a:rPr lang="en-IN" sz="2400" b="0" strike="noStrike" spc="-1">
                <a:solidFill>
                  <a:srgbClr val="000000"/>
                </a:solidFill>
                <a:latin typeface="Calibri"/>
                <a:ea typeface="DejaVu Sans"/>
              </a:rPr>
              <a:t>Rigid  </a:t>
            </a:r>
            <a:r>
              <a:rPr lang="en-IN" sz="2400" b="0" strike="noStrike" spc="-9">
                <a:solidFill>
                  <a:srgbClr val="000000"/>
                </a:solidFill>
                <a:latin typeface="Calibri"/>
                <a:ea typeface="DejaVu Sans"/>
              </a:rPr>
              <a:t>Pavement</a:t>
            </a:r>
            <a:endParaRPr lang="en-IN" sz="2400" b="0" strike="noStrike" spc="-1">
              <a:latin typeface="Arial"/>
            </a:endParaRPr>
          </a:p>
        </p:txBody>
      </p:sp>
      <p:sp>
        <p:nvSpPr>
          <p:cNvPr id="574" name="CustomShape 8"/>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CD054598-C5FF-4B80-8977-722B13161120}" type="slidenum">
              <a:rPr lang="en-IN" sz="1800" b="0" strike="noStrike" spc="-1">
                <a:solidFill>
                  <a:srgbClr val="B2B2B2"/>
                </a:solidFill>
                <a:latin typeface="Calibri"/>
                <a:ea typeface="DejaVu Sans"/>
              </a:rPr>
              <a:t>68</a:t>
            </a:fld>
            <a:endParaRPr lang="en-IN" sz="1800" b="0" strike="noStrike" spc="-1">
              <a:latin typeface="Arial"/>
            </a:endParaRPr>
          </a:p>
        </p:txBody>
      </p:sp>
      <p:pic>
        <p:nvPicPr>
          <p:cNvPr id="575" name="Picture 2"/>
          <p:cNvPicPr/>
          <p:nvPr/>
        </p:nvPicPr>
        <p:blipFill>
          <a:blip r:embed="rId5"/>
          <a:stretch/>
        </p:blipFill>
        <p:spPr>
          <a:xfrm>
            <a:off x="821196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CustomShape 1"/>
          <p:cNvSpPr/>
          <p:nvPr/>
        </p:nvSpPr>
        <p:spPr>
          <a:xfrm>
            <a:off x="152280" y="152280"/>
            <a:ext cx="8837640" cy="65516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77" name="CustomShape 2"/>
          <p:cNvSpPr/>
          <p:nvPr/>
        </p:nvSpPr>
        <p:spPr>
          <a:xfrm>
            <a:off x="146160" y="146160"/>
            <a:ext cx="8850600" cy="6564600"/>
          </a:xfrm>
          <a:custGeom>
            <a:avLst/>
            <a:gdLst/>
            <a:ahLst/>
            <a:cxnLst/>
            <a:rect l="l" t="t" r="r" b="b"/>
            <a:pathLst>
              <a:path w="8851900" h="6565900">
                <a:moveTo>
                  <a:pt x="0" y="6565900"/>
                </a:moveTo>
                <a:lnTo>
                  <a:pt x="8851900" y="6565900"/>
                </a:lnTo>
                <a:lnTo>
                  <a:pt x="8851900" y="0"/>
                </a:lnTo>
                <a:lnTo>
                  <a:pt x="0" y="0"/>
                </a:lnTo>
                <a:lnTo>
                  <a:pt x="0" y="6565900"/>
                </a:lnTo>
                <a:close/>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578" name="CustomShape 3"/>
          <p:cNvSpPr/>
          <p:nvPr/>
        </p:nvSpPr>
        <p:spPr>
          <a:xfrm>
            <a:off x="1066680" y="1066680"/>
            <a:ext cx="1714320" cy="3375000"/>
          </a:xfrm>
          <a:custGeom>
            <a:avLst/>
            <a:gdLst/>
            <a:ahLst/>
            <a:cxnLst/>
            <a:rect l="l" t="t" r="r" b="b"/>
            <a:pathLst>
              <a:path w="1715770" h="3376295">
                <a:moveTo>
                  <a:pt x="797103" y="0"/>
                </a:moveTo>
                <a:lnTo>
                  <a:pt x="732524" y="1066"/>
                </a:lnTo>
                <a:lnTo>
                  <a:pt x="669220" y="4075"/>
                </a:lnTo>
                <a:lnTo>
                  <a:pt x="607411" y="8955"/>
                </a:lnTo>
                <a:lnTo>
                  <a:pt x="547320" y="15633"/>
                </a:lnTo>
                <a:lnTo>
                  <a:pt x="489166" y="24037"/>
                </a:lnTo>
                <a:lnTo>
                  <a:pt x="433172" y="34095"/>
                </a:lnTo>
                <a:lnTo>
                  <a:pt x="379560" y="45734"/>
                </a:lnTo>
                <a:lnTo>
                  <a:pt x="328549" y="58882"/>
                </a:lnTo>
                <a:lnTo>
                  <a:pt x="280362" y="73466"/>
                </a:lnTo>
                <a:lnTo>
                  <a:pt x="235220" y="89414"/>
                </a:lnTo>
                <a:lnTo>
                  <a:pt x="193343" y="106653"/>
                </a:lnTo>
                <a:lnTo>
                  <a:pt x="154955" y="125112"/>
                </a:lnTo>
                <a:lnTo>
                  <a:pt x="120275" y="144718"/>
                </a:lnTo>
                <a:lnTo>
                  <a:pt x="62927" y="187080"/>
                </a:lnTo>
                <a:lnTo>
                  <a:pt x="23070" y="233161"/>
                </a:lnTo>
                <a:lnTo>
                  <a:pt x="2475" y="282381"/>
                </a:lnTo>
                <a:lnTo>
                  <a:pt x="0" y="308818"/>
                </a:lnTo>
                <a:lnTo>
                  <a:pt x="3348" y="334804"/>
                </a:lnTo>
                <a:lnTo>
                  <a:pt x="26632" y="385027"/>
                </a:lnTo>
                <a:lnTo>
                  <a:pt x="70562" y="432260"/>
                </a:lnTo>
                <a:lnTo>
                  <a:pt x="133375" y="475712"/>
                </a:lnTo>
                <a:lnTo>
                  <a:pt x="171310" y="495774"/>
                </a:lnTo>
                <a:lnTo>
                  <a:pt x="213305" y="514594"/>
                </a:lnTo>
                <a:lnTo>
                  <a:pt x="259138" y="532074"/>
                </a:lnTo>
                <a:lnTo>
                  <a:pt x="308588" y="548115"/>
                </a:lnTo>
                <a:lnTo>
                  <a:pt x="361436" y="562619"/>
                </a:lnTo>
                <a:lnTo>
                  <a:pt x="417461" y="575486"/>
                </a:lnTo>
                <a:lnTo>
                  <a:pt x="476441" y="586618"/>
                </a:lnTo>
                <a:lnTo>
                  <a:pt x="538157" y="595916"/>
                </a:lnTo>
                <a:lnTo>
                  <a:pt x="602388" y="603281"/>
                </a:lnTo>
                <a:lnTo>
                  <a:pt x="668913" y="608615"/>
                </a:lnTo>
                <a:lnTo>
                  <a:pt x="737513" y="611819"/>
                </a:lnTo>
                <a:lnTo>
                  <a:pt x="1715286" y="3376228"/>
                </a:lnTo>
                <a:lnTo>
                  <a:pt x="1040916" y="598484"/>
                </a:lnTo>
                <a:lnTo>
                  <a:pt x="1111033" y="588616"/>
                </a:lnTo>
                <a:lnTo>
                  <a:pt x="1177647" y="576455"/>
                </a:lnTo>
                <a:lnTo>
                  <a:pt x="1240472" y="562137"/>
                </a:lnTo>
                <a:lnTo>
                  <a:pt x="1299225" y="545799"/>
                </a:lnTo>
                <a:lnTo>
                  <a:pt x="1353621" y="527577"/>
                </a:lnTo>
                <a:lnTo>
                  <a:pt x="1403376" y="507608"/>
                </a:lnTo>
                <a:lnTo>
                  <a:pt x="1448205" y="486028"/>
                </a:lnTo>
                <a:lnTo>
                  <a:pt x="1487824" y="462975"/>
                </a:lnTo>
                <a:lnTo>
                  <a:pt x="1521948" y="438585"/>
                </a:lnTo>
                <a:lnTo>
                  <a:pt x="1550293" y="412994"/>
                </a:lnTo>
                <a:lnTo>
                  <a:pt x="1588509" y="358759"/>
                </a:lnTo>
                <a:lnTo>
                  <a:pt x="1600280" y="303950"/>
                </a:lnTo>
                <a:lnTo>
                  <a:pt x="1596927" y="277964"/>
                </a:lnTo>
                <a:lnTo>
                  <a:pt x="1573634" y="227741"/>
                </a:lnTo>
                <a:lnTo>
                  <a:pt x="1529697" y="180508"/>
                </a:lnTo>
                <a:lnTo>
                  <a:pt x="1466880" y="137056"/>
                </a:lnTo>
                <a:lnTo>
                  <a:pt x="1428942" y="116994"/>
                </a:lnTo>
                <a:lnTo>
                  <a:pt x="1386946" y="98174"/>
                </a:lnTo>
                <a:lnTo>
                  <a:pt x="1341112" y="80693"/>
                </a:lnTo>
                <a:lnTo>
                  <a:pt x="1291661" y="64652"/>
                </a:lnTo>
                <a:lnTo>
                  <a:pt x="1238812" y="50149"/>
                </a:lnTo>
                <a:lnTo>
                  <a:pt x="1182787" y="37281"/>
                </a:lnTo>
                <a:lnTo>
                  <a:pt x="1123806" y="26150"/>
                </a:lnTo>
                <a:lnTo>
                  <a:pt x="1062090" y="16852"/>
                </a:lnTo>
                <a:lnTo>
                  <a:pt x="997859" y="9486"/>
                </a:lnTo>
                <a:lnTo>
                  <a:pt x="931334" y="4152"/>
                </a:lnTo>
                <a:lnTo>
                  <a:pt x="862735" y="949"/>
                </a:lnTo>
                <a:lnTo>
                  <a:pt x="797103"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579" name="CustomShape 4"/>
          <p:cNvSpPr/>
          <p:nvPr/>
        </p:nvSpPr>
        <p:spPr>
          <a:xfrm>
            <a:off x="1066680" y="1066680"/>
            <a:ext cx="1714320" cy="3375000"/>
          </a:xfrm>
          <a:custGeom>
            <a:avLst/>
            <a:gdLst/>
            <a:ahLst/>
            <a:cxnLst/>
            <a:rect l="l" t="t" r="r" b="b"/>
            <a:pathLst>
              <a:path w="1715770" h="3376295">
                <a:moveTo>
                  <a:pt x="1715286" y="3376228"/>
                </a:moveTo>
                <a:lnTo>
                  <a:pt x="737513" y="611819"/>
                </a:lnTo>
                <a:lnTo>
                  <a:pt x="668913" y="608615"/>
                </a:lnTo>
                <a:lnTo>
                  <a:pt x="602388" y="603281"/>
                </a:lnTo>
                <a:lnTo>
                  <a:pt x="538157" y="595916"/>
                </a:lnTo>
                <a:lnTo>
                  <a:pt x="476441" y="586618"/>
                </a:lnTo>
                <a:lnTo>
                  <a:pt x="417461" y="575486"/>
                </a:lnTo>
                <a:lnTo>
                  <a:pt x="361436" y="562619"/>
                </a:lnTo>
                <a:lnTo>
                  <a:pt x="308588" y="548115"/>
                </a:lnTo>
                <a:lnTo>
                  <a:pt x="259138" y="532074"/>
                </a:lnTo>
                <a:lnTo>
                  <a:pt x="213305" y="514594"/>
                </a:lnTo>
                <a:lnTo>
                  <a:pt x="171310" y="495774"/>
                </a:lnTo>
                <a:lnTo>
                  <a:pt x="133375" y="475712"/>
                </a:lnTo>
                <a:lnTo>
                  <a:pt x="99718" y="454508"/>
                </a:lnTo>
                <a:lnTo>
                  <a:pt x="46126" y="409066"/>
                </a:lnTo>
                <a:lnTo>
                  <a:pt x="12299" y="360240"/>
                </a:lnTo>
                <a:lnTo>
                  <a:pt x="0" y="308818"/>
                </a:lnTo>
                <a:lnTo>
                  <a:pt x="2475" y="282381"/>
                </a:lnTo>
                <a:lnTo>
                  <a:pt x="23070" y="233161"/>
                </a:lnTo>
                <a:lnTo>
                  <a:pt x="62927" y="187080"/>
                </a:lnTo>
                <a:lnTo>
                  <a:pt x="120275" y="144718"/>
                </a:lnTo>
                <a:lnTo>
                  <a:pt x="154955" y="125112"/>
                </a:lnTo>
                <a:lnTo>
                  <a:pt x="193343" y="106653"/>
                </a:lnTo>
                <a:lnTo>
                  <a:pt x="235220" y="89414"/>
                </a:lnTo>
                <a:lnTo>
                  <a:pt x="280362" y="73466"/>
                </a:lnTo>
                <a:lnTo>
                  <a:pt x="328549" y="58882"/>
                </a:lnTo>
                <a:lnTo>
                  <a:pt x="379560" y="45734"/>
                </a:lnTo>
                <a:lnTo>
                  <a:pt x="433172" y="34095"/>
                </a:lnTo>
                <a:lnTo>
                  <a:pt x="489166" y="24037"/>
                </a:lnTo>
                <a:lnTo>
                  <a:pt x="547320" y="15633"/>
                </a:lnTo>
                <a:lnTo>
                  <a:pt x="607411" y="8955"/>
                </a:lnTo>
                <a:lnTo>
                  <a:pt x="669220" y="4075"/>
                </a:lnTo>
                <a:lnTo>
                  <a:pt x="732524" y="1066"/>
                </a:lnTo>
                <a:lnTo>
                  <a:pt x="797103" y="0"/>
                </a:lnTo>
                <a:lnTo>
                  <a:pt x="862735" y="949"/>
                </a:lnTo>
                <a:lnTo>
                  <a:pt x="931334" y="4152"/>
                </a:lnTo>
                <a:lnTo>
                  <a:pt x="997859" y="9486"/>
                </a:lnTo>
                <a:lnTo>
                  <a:pt x="1062090" y="16852"/>
                </a:lnTo>
                <a:lnTo>
                  <a:pt x="1123806" y="26150"/>
                </a:lnTo>
                <a:lnTo>
                  <a:pt x="1182787" y="37281"/>
                </a:lnTo>
                <a:lnTo>
                  <a:pt x="1238812" y="50149"/>
                </a:lnTo>
                <a:lnTo>
                  <a:pt x="1291661" y="64652"/>
                </a:lnTo>
                <a:lnTo>
                  <a:pt x="1341112" y="80693"/>
                </a:lnTo>
                <a:lnTo>
                  <a:pt x="1386946" y="98174"/>
                </a:lnTo>
                <a:lnTo>
                  <a:pt x="1428942" y="116994"/>
                </a:lnTo>
                <a:lnTo>
                  <a:pt x="1466880" y="137056"/>
                </a:lnTo>
                <a:lnTo>
                  <a:pt x="1500538" y="158260"/>
                </a:lnTo>
                <a:lnTo>
                  <a:pt x="1554136" y="203701"/>
                </a:lnTo>
                <a:lnTo>
                  <a:pt x="1587971" y="252528"/>
                </a:lnTo>
                <a:lnTo>
                  <a:pt x="1600280" y="303950"/>
                </a:lnTo>
                <a:lnTo>
                  <a:pt x="1597811" y="330387"/>
                </a:lnTo>
                <a:lnTo>
                  <a:pt x="1572575" y="386340"/>
                </a:lnTo>
                <a:lnTo>
                  <a:pt x="1521948" y="438585"/>
                </a:lnTo>
                <a:lnTo>
                  <a:pt x="1487824" y="462975"/>
                </a:lnTo>
                <a:lnTo>
                  <a:pt x="1448205" y="486028"/>
                </a:lnTo>
                <a:lnTo>
                  <a:pt x="1403376" y="507608"/>
                </a:lnTo>
                <a:lnTo>
                  <a:pt x="1353621" y="527577"/>
                </a:lnTo>
                <a:lnTo>
                  <a:pt x="1299225" y="545799"/>
                </a:lnTo>
                <a:lnTo>
                  <a:pt x="1240472" y="562137"/>
                </a:lnTo>
                <a:lnTo>
                  <a:pt x="1177647" y="576455"/>
                </a:lnTo>
                <a:lnTo>
                  <a:pt x="1111033" y="588616"/>
                </a:lnTo>
                <a:lnTo>
                  <a:pt x="1040916" y="598484"/>
                </a:lnTo>
                <a:lnTo>
                  <a:pt x="1715286" y="3376228"/>
                </a:lnTo>
                <a:close/>
              </a:path>
            </a:pathLst>
          </a:custGeom>
          <a:noFill/>
          <a:ln w="25560">
            <a:solidFill>
              <a:srgbClr val="F79546"/>
            </a:solidFill>
            <a:round/>
          </a:ln>
        </p:spPr>
        <p:style>
          <a:lnRef idx="0">
            <a:scrgbClr r="0" g="0" b="0"/>
          </a:lnRef>
          <a:fillRef idx="0">
            <a:scrgbClr r="0" g="0" b="0"/>
          </a:fillRef>
          <a:effectRef idx="0">
            <a:scrgbClr r="0" g="0" b="0"/>
          </a:effectRef>
          <a:fontRef idx="minor"/>
        </p:style>
      </p:sp>
      <p:sp>
        <p:nvSpPr>
          <p:cNvPr id="580" name="CustomShape 5"/>
          <p:cNvSpPr/>
          <p:nvPr/>
        </p:nvSpPr>
        <p:spPr>
          <a:xfrm>
            <a:off x="1386720" y="1083960"/>
            <a:ext cx="96012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indent="114480">
              <a:lnSpc>
                <a:spcPct val="100000"/>
              </a:lnSpc>
            </a:pPr>
            <a:r>
              <a:rPr lang="en-IN" sz="1800" b="0" strike="noStrike" spc="-1">
                <a:solidFill>
                  <a:srgbClr val="000000"/>
                </a:solidFill>
                <a:latin typeface="Calibri"/>
                <a:ea typeface="DejaVu Sans"/>
              </a:rPr>
              <a:t>Flexible  p</a:t>
            </a:r>
            <a:r>
              <a:rPr lang="en-IN" sz="1800" b="0" strike="noStrike" spc="-9">
                <a:solidFill>
                  <a:srgbClr val="000000"/>
                </a:solidFill>
                <a:latin typeface="Calibri"/>
                <a:ea typeface="DejaVu Sans"/>
              </a:rPr>
              <a:t>a</a:t>
            </a:r>
            <a:r>
              <a:rPr lang="en-IN" sz="1800" b="0" strike="noStrike" spc="-1">
                <a:solidFill>
                  <a:srgbClr val="000000"/>
                </a:solidFill>
                <a:latin typeface="Calibri"/>
                <a:ea typeface="DejaVu Sans"/>
              </a:rPr>
              <a:t>vement</a:t>
            </a:r>
            <a:endParaRPr lang="en-IN" sz="1800" b="0" strike="noStrike" spc="-1">
              <a:latin typeface="Arial"/>
            </a:endParaRPr>
          </a:p>
        </p:txBody>
      </p:sp>
      <p:sp>
        <p:nvSpPr>
          <p:cNvPr id="581" name="CustomShape 6"/>
          <p:cNvSpPr/>
          <p:nvPr/>
        </p:nvSpPr>
        <p:spPr>
          <a:xfrm>
            <a:off x="5541480" y="1219320"/>
            <a:ext cx="3220560" cy="3382560"/>
          </a:xfrm>
          <a:custGeom>
            <a:avLst/>
            <a:gdLst/>
            <a:ahLst/>
            <a:cxnLst/>
            <a:rect l="l" t="t" r="r" b="b"/>
            <a:pathLst>
              <a:path w="3221990" h="3383915">
                <a:moveTo>
                  <a:pt x="2425179" y="0"/>
                </a:moveTo>
                <a:lnTo>
                  <a:pt x="2373893" y="766"/>
                </a:lnTo>
                <a:lnTo>
                  <a:pt x="2322883" y="3246"/>
                </a:lnTo>
                <a:lnTo>
                  <a:pt x="2272315" y="7423"/>
                </a:lnTo>
                <a:lnTo>
                  <a:pt x="2222354" y="13281"/>
                </a:lnTo>
                <a:lnTo>
                  <a:pt x="2173166" y="20804"/>
                </a:lnTo>
                <a:lnTo>
                  <a:pt x="2124917" y="29974"/>
                </a:lnTo>
                <a:lnTo>
                  <a:pt x="2077771" y="40775"/>
                </a:lnTo>
                <a:lnTo>
                  <a:pt x="2031895" y="53192"/>
                </a:lnTo>
                <a:lnTo>
                  <a:pt x="1987454" y="67207"/>
                </a:lnTo>
                <a:lnTo>
                  <a:pt x="1944614" y="82803"/>
                </a:lnTo>
                <a:lnTo>
                  <a:pt x="1903540" y="99965"/>
                </a:lnTo>
                <a:lnTo>
                  <a:pt x="1864398" y="118676"/>
                </a:lnTo>
                <a:lnTo>
                  <a:pt x="1827354" y="138919"/>
                </a:lnTo>
                <a:lnTo>
                  <a:pt x="1792572" y="160679"/>
                </a:lnTo>
                <a:lnTo>
                  <a:pt x="1760219" y="183937"/>
                </a:lnTo>
                <a:lnTo>
                  <a:pt x="1723779" y="214806"/>
                </a:lnTo>
                <a:lnTo>
                  <a:pt x="1692980" y="246656"/>
                </a:lnTo>
                <a:lnTo>
                  <a:pt x="1667759" y="279313"/>
                </a:lnTo>
                <a:lnTo>
                  <a:pt x="1648054" y="312600"/>
                </a:lnTo>
                <a:lnTo>
                  <a:pt x="1624936" y="380365"/>
                </a:lnTo>
                <a:lnTo>
                  <a:pt x="1621396" y="414492"/>
                </a:lnTo>
                <a:lnTo>
                  <a:pt x="1623118" y="448550"/>
                </a:lnTo>
                <a:lnTo>
                  <a:pt x="1642091" y="515751"/>
                </a:lnTo>
                <a:lnTo>
                  <a:pt x="1681349" y="580568"/>
                </a:lnTo>
                <a:lnTo>
                  <a:pt x="1708426" y="611643"/>
                </a:lnTo>
                <a:lnTo>
                  <a:pt x="1740384" y="641596"/>
                </a:lnTo>
                <a:lnTo>
                  <a:pt x="1777160" y="670252"/>
                </a:lnTo>
                <a:lnTo>
                  <a:pt x="1818689" y="697434"/>
                </a:lnTo>
                <a:lnTo>
                  <a:pt x="1864909" y="722968"/>
                </a:lnTo>
                <a:lnTo>
                  <a:pt x="1915756" y="746679"/>
                </a:lnTo>
                <a:lnTo>
                  <a:pt x="1971166" y="768391"/>
                </a:lnTo>
                <a:lnTo>
                  <a:pt x="0" y="3383575"/>
                </a:lnTo>
                <a:lnTo>
                  <a:pt x="2251710" y="831764"/>
                </a:lnTo>
                <a:lnTo>
                  <a:pt x="2590338" y="831764"/>
                </a:lnTo>
                <a:lnTo>
                  <a:pt x="2639744" y="825350"/>
                </a:lnTo>
                <a:lnTo>
                  <a:pt x="2692217" y="816485"/>
                </a:lnTo>
                <a:lnTo>
                  <a:pt x="2743381" y="805751"/>
                </a:lnTo>
                <a:lnTo>
                  <a:pt x="2793045" y="793189"/>
                </a:lnTo>
                <a:lnTo>
                  <a:pt x="2841022" y="778839"/>
                </a:lnTo>
                <a:lnTo>
                  <a:pt x="2887120" y="762739"/>
                </a:lnTo>
                <a:lnTo>
                  <a:pt x="2931150" y="744929"/>
                </a:lnTo>
                <a:lnTo>
                  <a:pt x="2972922" y="725451"/>
                </a:lnTo>
                <a:lnTo>
                  <a:pt x="3012248" y="704342"/>
                </a:lnTo>
                <a:lnTo>
                  <a:pt x="3048936" y="681643"/>
                </a:lnTo>
                <a:lnTo>
                  <a:pt x="3082798" y="657393"/>
                </a:lnTo>
                <a:lnTo>
                  <a:pt x="3119238" y="626525"/>
                </a:lnTo>
                <a:lnTo>
                  <a:pt x="3150037" y="594675"/>
                </a:lnTo>
                <a:lnTo>
                  <a:pt x="3175258" y="562018"/>
                </a:lnTo>
                <a:lnTo>
                  <a:pt x="3194963" y="528731"/>
                </a:lnTo>
                <a:lnTo>
                  <a:pt x="3218081" y="460966"/>
                </a:lnTo>
                <a:lnTo>
                  <a:pt x="3221621" y="426838"/>
                </a:lnTo>
                <a:lnTo>
                  <a:pt x="3219899" y="392781"/>
                </a:lnTo>
                <a:lnTo>
                  <a:pt x="3200926" y="325580"/>
                </a:lnTo>
                <a:lnTo>
                  <a:pt x="3161668" y="260763"/>
                </a:lnTo>
                <a:lnTo>
                  <a:pt x="3134591" y="229688"/>
                </a:lnTo>
                <a:lnTo>
                  <a:pt x="3102633" y="199735"/>
                </a:lnTo>
                <a:lnTo>
                  <a:pt x="3065857" y="171079"/>
                </a:lnTo>
                <a:lnTo>
                  <a:pt x="3024328" y="143897"/>
                </a:lnTo>
                <a:lnTo>
                  <a:pt x="2978108" y="118362"/>
                </a:lnTo>
                <a:lnTo>
                  <a:pt x="2927261" y="94651"/>
                </a:lnTo>
                <a:lnTo>
                  <a:pt x="2871851" y="72939"/>
                </a:lnTo>
                <a:lnTo>
                  <a:pt x="2825532" y="57541"/>
                </a:lnTo>
                <a:lnTo>
                  <a:pt x="2777999" y="44004"/>
                </a:lnTo>
                <a:lnTo>
                  <a:pt x="2729417" y="32313"/>
                </a:lnTo>
                <a:lnTo>
                  <a:pt x="2679952" y="22450"/>
                </a:lnTo>
                <a:lnTo>
                  <a:pt x="2629770" y="14401"/>
                </a:lnTo>
                <a:lnTo>
                  <a:pt x="2579036" y="8148"/>
                </a:lnTo>
                <a:lnTo>
                  <a:pt x="2527916" y="3674"/>
                </a:lnTo>
                <a:lnTo>
                  <a:pt x="2476575" y="963"/>
                </a:lnTo>
                <a:lnTo>
                  <a:pt x="2425179" y="0"/>
                </a:lnTo>
                <a:close/>
                <a:moveTo>
                  <a:pt x="2590338" y="831764"/>
                </a:moveTo>
                <a:lnTo>
                  <a:pt x="2251710" y="831764"/>
                </a:lnTo>
                <a:lnTo>
                  <a:pt x="2308036" y="837088"/>
                </a:lnTo>
                <a:lnTo>
                  <a:pt x="2364380" y="840265"/>
                </a:lnTo>
                <a:lnTo>
                  <a:pt x="2420554" y="841336"/>
                </a:lnTo>
                <a:lnTo>
                  <a:pt x="2476367" y="840341"/>
                </a:lnTo>
                <a:lnTo>
                  <a:pt x="2531629" y="837318"/>
                </a:lnTo>
                <a:lnTo>
                  <a:pt x="2586151" y="832308"/>
                </a:lnTo>
                <a:lnTo>
                  <a:pt x="2590338" y="831764"/>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582" name="CustomShape 7"/>
          <p:cNvSpPr/>
          <p:nvPr/>
        </p:nvSpPr>
        <p:spPr>
          <a:xfrm>
            <a:off x="5541480" y="1219320"/>
            <a:ext cx="3220560" cy="3382560"/>
          </a:xfrm>
          <a:custGeom>
            <a:avLst/>
            <a:gdLst/>
            <a:ahLst/>
            <a:cxnLst/>
            <a:rect l="l" t="t" r="r" b="b"/>
            <a:pathLst>
              <a:path w="3221990" h="3383915">
                <a:moveTo>
                  <a:pt x="0" y="3383575"/>
                </a:moveTo>
                <a:lnTo>
                  <a:pt x="1971166" y="768391"/>
                </a:lnTo>
                <a:lnTo>
                  <a:pt x="1915756" y="746679"/>
                </a:lnTo>
                <a:lnTo>
                  <a:pt x="1864909" y="722968"/>
                </a:lnTo>
                <a:lnTo>
                  <a:pt x="1818689" y="697434"/>
                </a:lnTo>
                <a:lnTo>
                  <a:pt x="1777160" y="670252"/>
                </a:lnTo>
                <a:lnTo>
                  <a:pt x="1740384" y="641596"/>
                </a:lnTo>
                <a:lnTo>
                  <a:pt x="1708426" y="611643"/>
                </a:lnTo>
                <a:lnTo>
                  <a:pt x="1681349" y="580568"/>
                </a:lnTo>
                <a:lnTo>
                  <a:pt x="1659216" y="548545"/>
                </a:lnTo>
                <a:lnTo>
                  <a:pt x="1630037" y="482361"/>
                </a:lnTo>
                <a:lnTo>
                  <a:pt x="1621396" y="414492"/>
                </a:lnTo>
                <a:lnTo>
                  <a:pt x="1624936" y="380365"/>
                </a:lnTo>
                <a:lnTo>
                  <a:pt x="1648054" y="312600"/>
                </a:lnTo>
                <a:lnTo>
                  <a:pt x="1667759" y="279313"/>
                </a:lnTo>
                <a:lnTo>
                  <a:pt x="1692980" y="246656"/>
                </a:lnTo>
                <a:lnTo>
                  <a:pt x="1723779" y="214806"/>
                </a:lnTo>
                <a:lnTo>
                  <a:pt x="1760219" y="183937"/>
                </a:lnTo>
                <a:lnTo>
                  <a:pt x="1792572" y="160679"/>
                </a:lnTo>
                <a:lnTo>
                  <a:pt x="1827354" y="138919"/>
                </a:lnTo>
                <a:lnTo>
                  <a:pt x="1864398" y="118676"/>
                </a:lnTo>
                <a:lnTo>
                  <a:pt x="1903540" y="99965"/>
                </a:lnTo>
                <a:lnTo>
                  <a:pt x="1944614" y="82803"/>
                </a:lnTo>
                <a:lnTo>
                  <a:pt x="1987454" y="67207"/>
                </a:lnTo>
                <a:lnTo>
                  <a:pt x="2031895" y="53192"/>
                </a:lnTo>
                <a:lnTo>
                  <a:pt x="2077771" y="40775"/>
                </a:lnTo>
                <a:lnTo>
                  <a:pt x="2124917" y="29974"/>
                </a:lnTo>
                <a:lnTo>
                  <a:pt x="2173166" y="20804"/>
                </a:lnTo>
                <a:lnTo>
                  <a:pt x="2222354" y="13281"/>
                </a:lnTo>
                <a:lnTo>
                  <a:pt x="2272315" y="7423"/>
                </a:lnTo>
                <a:lnTo>
                  <a:pt x="2322883" y="3246"/>
                </a:lnTo>
                <a:lnTo>
                  <a:pt x="2373893" y="766"/>
                </a:lnTo>
                <a:lnTo>
                  <a:pt x="2425179" y="0"/>
                </a:lnTo>
                <a:lnTo>
                  <a:pt x="2476575" y="963"/>
                </a:lnTo>
                <a:lnTo>
                  <a:pt x="2527916" y="3674"/>
                </a:lnTo>
                <a:lnTo>
                  <a:pt x="2579036" y="8148"/>
                </a:lnTo>
                <a:lnTo>
                  <a:pt x="2629770" y="14401"/>
                </a:lnTo>
                <a:lnTo>
                  <a:pt x="2679952" y="22450"/>
                </a:lnTo>
                <a:lnTo>
                  <a:pt x="2729417" y="32313"/>
                </a:lnTo>
                <a:lnTo>
                  <a:pt x="2777999" y="44004"/>
                </a:lnTo>
                <a:lnTo>
                  <a:pt x="2825532" y="57541"/>
                </a:lnTo>
                <a:lnTo>
                  <a:pt x="2871851" y="72939"/>
                </a:lnTo>
                <a:lnTo>
                  <a:pt x="2927261" y="94651"/>
                </a:lnTo>
                <a:lnTo>
                  <a:pt x="2978108" y="118362"/>
                </a:lnTo>
                <a:lnTo>
                  <a:pt x="3024328" y="143897"/>
                </a:lnTo>
                <a:lnTo>
                  <a:pt x="3065857" y="171079"/>
                </a:lnTo>
                <a:lnTo>
                  <a:pt x="3102633" y="199735"/>
                </a:lnTo>
                <a:lnTo>
                  <a:pt x="3134591" y="229688"/>
                </a:lnTo>
                <a:lnTo>
                  <a:pt x="3161668" y="260763"/>
                </a:lnTo>
                <a:lnTo>
                  <a:pt x="3183801" y="292786"/>
                </a:lnTo>
                <a:lnTo>
                  <a:pt x="3212980" y="358970"/>
                </a:lnTo>
                <a:lnTo>
                  <a:pt x="3221621" y="426838"/>
                </a:lnTo>
                <a:lnTo>
                  <a:pt x="3218081" y="460966"/>
                </a:lnTo>
                <a:lnTo>
                  <a:pt x="3194963" y="528731"/>
                </a:lnTo>
                <a:lnTo>
                  <a:pt x="3175258" y="562018"/>
                </a:lnTo>
                <a:lnTo>
                  <a:pt x="3150037" y="594675"/>
                </a:lnTo>
                <a:lnTo>
                  <a:pt x="3119238" y="626525"/>
                </a:lnTo>
                <a:lnTo>
                  <a:pt x="3082798" y="657393"/>
                </a:lnTo>
                <a:lnTo>
                  <a:pt x="3048936" y="681643"/>
                </a:lnTo>
                <a:lnTo>
                  <a:pt x="3012248" y="704342"/>
                </a:lnTo>
                <a:lnTo>
                  <a:pt x="2972922" y="725451"/>
                </a:lnTo>
                <a:lnTo>
                  <a:pt x="2931150" y="744929"/>
                </a:lnTo>
                <a:lnTo>
                  <a:pt x="2887120" y="762739"/>
                </a:lnTo>
                <a:lnTo>
                  <a:pt x="2841022" y="778839"/>
                </a:lnTo>
                <a:lnTo>
                  <a:pt x="2793045" y="793189"/>
                </a:lnTo>
                <a:lnTo>
                  <a:pt x="2743381" y="805751"/>
                </a:lnTo>
                <a:lnTo>
                  <a:pt x="2692217" y="816485"/>
                </a:lnTo>
                <a:lnTo>
                  <a:pt x="2639744" y="825350"/>
                </a:lnTo>
                <a:lnTo>
                  <a:pt x="2586151" y="832308"/>
                </a:lnTo>
                <a:lnTo>
                  <a:pt x="2531629" y="837318"/>
                </a:lnTo>
                <a:lnTo>
                  <a:pt x="2476367" y="840341"/>
                </a:lnTo>
                <a:lnTo>
                  <a:pt x="2420554" y="841336"/>
                </a:lnTo>
                <a:lnTo>
                  <a:pt x="2364380" y="840265"/>
                </a:lnTo>
                <a:lnTo>
                  <a:pt x="2308036" y="837088"/>
                </a:lnTo>
                <a:lnTo>
                  <a:pt x="2251710" y="831764"/>
                </a:lnTo>
                <a:lnTo>
                  <a:pt x="0" y="3383575"/>
                </a:lnTo>
                <a:close/>
              </a:path>
            </a:pathLst>
          </a:custGeom>
          <a:noFill/>
          <a:ln w="25560">
            <a:solidFill>
              <a:srgbClr val="F79546"/>
            </a:solidFill>
            <a:round/>
          </a:ln>
        </p:spPr>
        <p:style>
          <a:lnRef idx="0">
            <a:scrgbClr r="0" g="0" b="0"/>
          </a:lnRef>
          <a:fillRef idx="0">
            <a:scrgbClr r="0" g="0" b="0"/>
          </a:fillRef>
          <a:effectRef idx="0">
            <a:scrgbClr r="0" g="0" b="0"/>
          </a:effectRef>
          <a:fontRef idx="minor"/>
        </p:style>
      </p:sp>
      <p:sp>
        <p:nvSpPr>
          <p:cNvPr id="583" name="CustomShape 8"/>
          <p:cNvSpPr/>
          <p:nvPr/>
        </p:nvSpPr>
        <p:spPr>
          <a:xfrm>
            <a:off x="7483680" y="1350360"/>
            <a:ext cx="961200" cy="547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indent="239400">
              <a:lnSpc>
                <a:spcPct val="100000"/>
              </a:lnSpc>
            </a:pPr>
            <a:r>
              <a:rPr lang="en-IN" sz="1800" b="0" strike="noStrike" spc="-1">
                <a:solidFill>
                  <a:srgbClr val="000000"/>
                </a:solidFill>
                <a:latin typeface="Calibri"/>
                <a:ea typeface="DejaVu Sans"/>
              </a:rPr>
              <a:t>Rigid  p</a:t>
            </a:r>
            <a:r>
              <a:rPr lang="en-IN" sz="1800" b="0" strike="noStrike" spc="-9">
                <a:solidFill>
                  <a:srgbClr val="000000"/>
                </a:solidFill>
                <a:latin typeface="Calibri"/>
                <a:ea typeface="DejaVu Sans"/>
              </a:rPr>
              <a:t>a</a:t>
            </a:r>
            <a:r>
              <a:rPr lang="en-IN" sz="1800" b="0" strike="noStrike" spc="-1">
                <a:solidFill>
                  <a:srgbClr val="000000"/>
                </a:solidFill>
                <a:latin typeface="Calibri"/>
                <a:ea typeface="DejaVu Sans"/>
              </a:rPr>
              <a:t>vement</a:t>
            </a:r>
            <a:endParaRPr lang="en-IN" sz="1800" b="0" strike="noStrike" spc="-1">
              <a:latin typeface="Arial"/>
            </a:endParaRPr>
          </a:p>
        </p:txBody>
      </p:sp>
      <p:sp>
        <p:nvSpPr>
          <p:cNvPr id="584" name="CustomShape 9"/>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CD850B6-1C77-4EA3-84C9-931FC07FCFFC}" type="slidenum">
              <a:rPr lang="en-IN" sz="1800" b="0" strike="noStrike" spc="-1">
                <a:solidFill>
                  <a:srgbClr val="B2B2B2"/>
                </a:solidFill>
                <a:latin typeface="Calibri"/>
                <a:ea typeface="DejaVu Sans"/>
              </a:rPr>
              <a:t>69</a:t>
            </a:fld>
            <a:endParaRPr lang="en-IN" sz="1800" b="0" strike="noStrike" spc="-1">
              <a:latin typeface="Arial"/>
            </a:endParaRPr>
          </a:p>
        </p:txBody>
      </p:sp>
      <p:pic>
        <p:nvPicPr>
          <p:cNvPr id="585" name="Picture 2"/>
          <p:cNvPicPr/>
          <p:nvPr/>
        </p:nvPicPr>
        <p:blipFill>
          <a:blip r:embed="rId3"/>
          <a:stretch/>
        </p:blipFill>
        <p:spPr>
          <a:xfrm>
            <a:off x="821196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914400" y="136800"/>
            <a:ext cx="7920720" cy="1312560"/>
          </a:xfrm>
          <a:prstGeom prst="rect">
            <a:avLst/>
          </a:prstGeom>
          <a:noFill/>
          <a:ln>
            <a:noFill/>
          </a:ln>
        </p:spPr>
        <p:style>
          <a:lnRef idx="0">
            <a:scrgbClr r="0" g="0" b="0"/>
          </a:lnRef>
          <a:fillRef idx="0">
            <a:scrgbClr r="0" g="0" b="0"/>
          </a:fillRef>
          <a:effectRef idx="0">
            <a:scrgbClr r="0" g="0" b="0"/>
          </a:effectRef>
          <a:fontRef idx="minor"/>
        </p:style>
        <p:txBody>
          <a:bodyPr lIns="0" tIns="168480" rIns="0" bIns="0"/>
          <a:lstStyle/>
          <a:p>
            <a:pPr marL="241200">
              <a:lnSpc>
                <a:spcPct val="100000"/>
              </a:lnSpc>
            </a:pPr>
            <a:r>
              <a:rPr lang="en-IN" sz="3600" b="1" u="heavy" strike="noStrike" spc="-1">
                <a:solidFill>
                  <a:srgbClr val="FF0000"/>
                </a:solidFill>
                <a:uFillTx/>
                <a:latin typeface="Times New Roman"/>
                <a:ea typeface="DejaVu Sans"/>
              </a:rPr>
              <a:t>Highways</a:t>
            </a:r>
            <a:endParaRPr lang="en-IN" sz="3600" b="0" strike="noStrike" spc="-1">
              <a:latin typeface="Arial"/>
            </a:endParaRPr>
          </a:p>
        </p:txBody>
      </p:sp>
      <p:sp>
        <p:nvSpPr>
          <p:cNvPr id="184" name="CustomShape 2"/>
          <p:cNvSpPr/>
          <p:nvPr/>
        </p:nvSpPr>
        <p:spPr>
          <a:xfrm>
            <a:off x="307440" y="950760"/>
            <a:ext cx="8529840" cy="4776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2800" b="0" strike="noStrike" spc="-1" dirty="0">
                <a:solidFill>
                  <a:srgbClr val="000000"/>
                </a:solidFill>
                <a:latin typeface="Arial"/>
                <a:ea typeface="DejaVu Sans"/>
              </a:rPr>
              <a:t>It gives the maximum service to one and</a:t>
            </a:r>
            <a:r>
              <a:rPr lang="en-IN" sz="2800" b="0" strike="noStrike" spc="55" dirty="0">
                <a:solidFill>
                  <a:srgbClr val="000000"/>
                </a:solidFill>
                <a:latin typeface="Arial"/>
                <a:ea typeface="DejaVu Sans"/>
              </a:rPr>
              <a:t> </a:t>
            </a:r>
            <a:r>
              <a:rPr lang="en-IN" sz="2800" b="0" strike="noStrike" spc="-1" dirty="0">
                <a:solidFill>
                  <a:srgbClr val="000000"/>
                </a:solidFill>
                <a:latin typeface="Arial"/>
                <a:ea typeface="DejaVu Sans"/>
              </a:rPr>
              <a:t>all</a:t>
            </a:r>
            <a:endParaRPr lang="en-IN" sz="2800" b="0" strike="noStrike" spc="-1" dirty="0">
              <a:latin typeface="Arial"/>
            </a:endParaRPr>
          </a:p>
          <a:p>
            <a:pPr marL="355680" indent="-341640">
              <a:lnSpc>
                <a:spcPct val="100000"/>
              </a:lnSpc>
              <a:spcBef>
                <a:spcPts val="669"/>
              </a:spcBef>
              <a:buClr>
                <a:srgbClr val="000000"/>
              </a:buClr>
              <a:buFont typeface="Symbol"/>
              <a:buChar char=""/>
            </a:pPr>
            <a:r>
              <a:rPr lang="en-IN" sz="2800" b="0" strike="noStrike" spc="-1" dirty="0">
                <a:solidFill>
                  <a:srgbClr val="000000"/>
                </a:solidFill>
                <a:latin typeface="Arial"/>
                <a:ea typeface="DejaVu Sans"/>
              </a:rPr>
              <a:t>It gives maximum flexibility for travel with reference  to route, direction, time and speed of</a:t>
            </a:r>
            <a:r>
              <a:rPr lang="en-IN" sz="2800" b="0" strike="noStrike" spc="-21" dirty="0">
                <a:solidFill>
                  <a:srgbClr val="000000"/>
                </a:solidFill>
                <a:latin typeface="Arial"/>
                <a:ea typeface="DejaVu Sans"/>
              </a:rPr>
              <a:t> </a:t>
            </a:r>
            <a:r>
              <a:rPr lang="en-IN" sz="2800" b="0" strike="noStrike" spc="-1" dirty="0">
                <a:solidFill>
                  <a:srgbClr val="000000"/>
                </a:solidFill>
                <a:latin typeface="Arial"/>
                <a:ea typeface="DejaVu Sans"/>
              </a:rPr>
              <a:t>travel</a:t>
            </a:r>
            <a:endParaRPr lang="en-IN" sz="2800" b="0" strike="noStrike" spc="-1" dirty="0">
              <a:latin typeface="Arial"/>
            </a:endParaRPr>
          </a:p>
          <a:p>
            <a:pPr marL="355680" indent="-341640">
              <a:lnSpc>
                <a:spcPct val="100000"/>
              </a:lnSpc>
              <a:spcBef>
                <a:spcPts val="675"/>
              </a:spcBef>
              <a:buClr>
                <a:srgbClr val="000000"/>
              </a:buClr>
              <a:buFont typeface="Symbol"/>
              <a:buChar char=""/>
            </a:pPr>
            <a:r>
              <a:rPr lang="en-IN" sz="2800" b="0" strike="noStrike" spc="-1" dirty="0">
                <a:solidFill>
                  <a:srgbClr val="000000"/>
                </a:solidFill>
                <a:latin typeface="Arial"/>
                <a:ea typeface="DejaVu Sans"/>
              </a:rPr>
              <a:t>It provide door to door</a:t>
            </a:r>
            <a:r>
              <a:rPr lang="en-IN" sz="2800" b="0" strike="noStrike" spc="-41" dirty="0">
                <a:solidFill>
                  <a:srgbClr val="000000"/>
                </a:solidFill>
                <a:latin typeface="Arial"/>
                <a:ea typeface="DejaVu Sans"/>
              </a:rPr>
              <a:t> </a:t>
            </a:r>
            <a:r>
              <a:rPr lang="en-IN" sz="2800" b="0" strike="noStrike" spc="-1" dirty="0">
                <a:solidFill>
                  <a:srgbClr val="000000"/>
                </a:solidFill>
                <a:latin typeface="Arial"/>
                <a:ea typeface="DejaVu Sans"/>
              </a:rPr>
              <a:t>service</a:t>
            </a:r>
            <a:endParaRPr lang="en-IN" sz="2800" b="0" strike="noStrike" spc="-1" dirty="0">
              <a:latin typeface="Arial"/>
            </a:endParaRPr>
          </a:p>
          <a:p>
            <a:pPr marL="355680" indent="-341640">
              <a:lnSpc>
                <a:spcPct val="100000"/>
              </a:lnSpc>
              <a:spcBef>
                <a:spcPts val="669"/>
              </a:spcBef>
              <a:buClr>
                <a:srgbClr val="000000"/>
              </a:buClr>
              <a:buFont typeface="Symbol"/>
              <a:buChar char=""/>
            </a:pPr>
            <a:r>
              <a:rPr lang="en-IN" sz="2800" b="0" strike="noStrike" spc="-1" dirty="0">
                <a:solidFill>
                  <a:srgbClr val="000000"/>
                </a:solidFill>
                <a:latin typeface="Arial"/>
                <a:ea typeface="DejaVu Sans"/>
              </a:rPr>
              <a:t>It requires small investment for the</a:t>
            </a:r>
            <a:r>
              <a:rPr lang="en-IN" sz="2800" b="0" strike="noStrike" spc="41" dirty="0">
                <a:solidFill>
                  <a:srgbClr val="000000"/>
                </a:solidFill>
                <a:latin typeface="Arial"/>
                <a:ea typeface="DejaVu Sans"/>
              </a:rPr>
              <a:t> </a:t>
            </a:r>
            <a:r>
              <a:rPr lang="en-IN" sz="2800" b="0" strike="noStrike" spc="-1" dirty="0">
                <a:solidFill>
                  <a:srgbClr val="000000"/>
                </a:solidFill>
                <a:latin typeface="Arial"/>
                <a:ea typeface="DejaVu Sans"/>
              </a:rPr>
              <a:t>government</a:t>
            </a:r>
            <a:endParaRPr lang="en-IN" sz="2800" b="0" strike="noStrike" spc="-1" dirty="0">
              <a:latin typeface="Arial"/>
            </a:endParaRPr>
          </a:p>
          <a:p>
            <a:pPr marL="355680" indent="-341640">
              <a:lnSpc>
                <a:spcPct val="100000"/>
              </a:lnSpc>
              <a:spcBef>
                <a:spcPts val="669"/>
              </a:spcBef>
              <a:buClr>
                <a:srgbClr val="000000"/>
              </a:buClr>
              <a:buFont typeface="Symbol"/>
              <a:buChar char=""/>
            </a:pPr>
            <a:r>
              <a:rPr lang="en-IN" sz="2800" b="0" strike="noStrike" spc="-1" dirty="0">
                <a:solidFill>
                  <a:srgbClr val="000000"/>
                </a:solidFill>
                <a:latin typeface="Arial"/>
                <a:ea typeface="DejaVu Sans"/>
              </a:rPr>
              <a:t>Motor vehicles are cheaper than other carriers like  rail locomotive and</a:t>
            </a:r>
            <a:r>
              <a:rPr lang="en-IN" sz="2800" b="0" strike="noStrike" spc="21" dirty="0">
                <a:solidFill>
                  <a:srgbClr val="000000"/>
                </a:solidFill>
                <a:latin typeface="Arial"/>
                <a:ea typeface="DejaVu Sans"/>
              </a:rPr>
              <a:t> </a:t>
            </a:r>
            <a:r>
              <a:rPr lang="en-IN" sz="2800" b="0" strike="noStrike" spc="-1" dirty="0">
                <a:solidFill>
                  <a:srgbClr val="000000"/>
                </a:solidFill>
                <a:latin typeface="Arial"/>
                <a:ea typeface="DejaVu Sans"/>
              </a:rPr>
              <a:t>wagons</a:t>
            </a:r>
            <a:endParaRPr lang="en-IN" sz="2800" b="0" strike="noStrike" spc="-1" dirty="0">
              <a:latin typeface="Arial"/>
            </a:endParaRPr>
          </a:p>
          <a:p>
            <a:pPr marL="355680" indent="-341640">
              <a:lnSpc>
                <a:spcPct val="100000"/>
              </a:lnSpc>
              <a:spcBef>
                <a:spcPts val="675"/>
              </a:spcBef>
              <a:buClr>
                <a:srgbClr val="000000"/>
              </a:buClr>
              <a:buFont typeface="Symbol"/>
              <a:buChar char=""/>
            </a:pPr>
            <a:r>
              <a:rPr lang="en-IN" sz="2800" b="0" strike="noStrike" spc="-1" dirty="0">
                <a:solidFill>
                  <a:srgbClr val="000000"/>
                </a:solidFill>
                <a:latin typeface="Arial"/>
                <a:ea typeface="DejaVu Sans"/>
              </a:rPr>
              <a:t>It saves the time for short distance</a:t>
            </a:r>
            <a:endParaRPr lang="en-IN" sz="2800" b="0" strike="noStrike" spc="-1" dirty="0">
              <a:latin typeface="Arial"/>
            </a:endParaRPr>
          </a:p>
          <a:p>
            <a:pPr marL="355680" indent="-341640">
              <a:lnSpc>
                <a:spcPct val="100000"/>
              </a:lnSpc>
              <a:spcBef>
                <a:spcPts val="669"/>
              </a:spcBef>
              <a:buClr>
                <a:srgbClr val="000000"/>
              </a:buClr>
              <a:buFont typeface="Symbol"/>
              <a:buChar char=""/>
            </a:pPr>
            <a:r>
              <a:rPr lang="en-IN" sz="2800" b="0" strike="noStrike" spc="-1" dirty="0">
                <a:solidFill>
                  <a:srgbClr val="000000"/>
                </a:solidFill>
                <a:latin typeface="Arial"/>
                <a:ea typeface="DejaVu Sans"/>
              </a:rPr>
              <a:t>High	degree	of	</a:t>
            </a:r>
            <a:r>
              <a:rPr lang="en-IN" sz="2800" b="1" strike="noStrike" spc="-1" dirty="0">
                <a:solidFill>
                  <a:srgbClr val="FF0000"/>
                </a:solidFill>
                <a:latin typeface="Arial"/>
                <a:ea typeface="DejaVu Sans"/>
              </a:rPr>
              <a:t>accident</a:t>
            </a:r>
            <a:r>
              <a:rPr lang="en-IN" sz="2800" b="0" strike="noStrike" spc="-1" dirty="0">
                <a:solidFill>
                  <a:srgbClr val="000000"/>
                </a:solidFill>
                <a:latin typeface="Arial"/>
                <a:ea typeface="DejaVu Sans"/>
              </a:rPr>
              <a:t>	due	to	flexibility	of  movement</a:t>
            </a:r>
            <a:endParaRPr lang="en-IN" sz="2800" b="0" strike="noStrike" spc="-1" dirty="0">
              <a:latin typeface="Arial"/>
            </a:endParaRPr>
          </a:p>
        </p:txBody>
      </p:sp>
      <p:sp>
        <p:nvSpPr>
          <p:cNvPr id="185"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D0F93F4-914E-47CB-8456-B142EE8F65DC}" type="slidenum">
              <a:rPr lang="en-IN" sz="1800" b="0" strike="noStrike" spc="-1">
                <a:solidFill>
                  <a:srgbClr val="B2B2B2"/>
                </a:solidFill>
                <a:latin typeface="Calibri"/>
                <a:ea typeface="DejaVu Sans"/>
              </a:rPr>
              <a:t>7</a:t>
            </a:fld>
            <a:endParaRPr lang="en-IN" sz="1800" b="0" strike="noStrike" spc="-1">
              <a:latin typeface="Arial"/>
            </a:endParaRPr>
          </a:p>
        </p:txBody>
      </p:sp>
      <p:pic>
        <p:nvPicPr>
          <p:cNvPr id="186"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304920" y="228600"/>
            <a:ext cx="4418280" cy="3808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96" name="CustomShape 2"/>
          <p:cNvSpPr/>
          <p:nvPr/>
        </p:nvSpPr>
        <p:spPr>
          <a:xfrm>
            <a:off x="4800600" y="228600"/>
            <a:ext cx="3961080" cy="3808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97" name="CustomShape 3"/>
          <p:cNvSpPr/>
          <p:nvPr/>
        </p:nvSpPr>
        <p:spPr>
          <a:xfrm>
            <a:off x="1222200" y="6212160"/>
            <a:ext cx="2699280" cy="304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000" b="1" strike="noStrike" spc="-1">
                <a:solidFill>
                  <a:srgbClr val="CC0000"/>
                </a:solidFill>
                <a:latin typeface="Arial"/>
                <a:ea typeface="DejaVu Sans"/>
              </a:rPr>
              <a:t>FLEXIBLE</a:t>
            </a:r>
            <a:r>
              <a:rPr lang="en-IN" sz="2000" b="1" strike="noStrike" spc="-89">
                <a:solidFill>
                  <a:srgbClr val="CC0000"/>
                </a:solidFill>
                <a:latin typeface="Arial"/>
                <a:ea typeface="DejaVu Sans"/>
              </a:rPr>
              <a:t> </a:t>
            </a:r>
            <a:r>
              <a:rPr lang="en-IN" sz="2000" b="1" strike="noStrike" spc="-24">
                <a:solidFill>
                  <a:srgbClr val="CC0000"/>
                </a:solidFill>
                <a:latin typeface="Arial"/>
                <a:ea typeface="DejaVu Sans"/>
              </a:rPr>
              <a:t>PAVEMENT</a:t>
            </a:r>
            <a:endParaRPr lang="en-IN" sz="2000" b="0" strike="noStrike" spc="-1">
              <a:latin typeface="Arial"/>
            </a:endParaRPr>
          </a:p>
        </p:txBody>
      </p:sp>
      <p:sp>
        <p:nvSpPr>
          <p:cNvPr id="598" name="CustomShape 4"/>
          <p:cNvSpPr/>
          <p:nvPr/>
        </p:nvSpPr>
        <p:spPr>
          <a:xfrm>
            <a:off x="6023520" y="6212160"/>
            <a:ext cx="2173320" cy="304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000" b="1" strike="noStrike" spc="-1">
                <a:solidFill>
                  <a:srgbClr val="CC0000"/>
                </a:solidFill>
                <a:latin typeface="Arial"/>
                <a:ea typeface="DejaVu Sans"/>
              </a:rPr>
              <a:t>RIGID</a:t>
            </a:r>
            <a:r>
              <a:rPr lang="en-IN" sz="2000" b="1" strike="noStrike" spc="-120">
                <a:solidFill>
                  <a:srgbClr val="CC0000"/>
                </a:solidFill>
                <a:latin typeface="Arial"/>
                <a:ea typeface="DejaVu Sans"/>
              </a:rPr>
              <a:t> </a:t>
            </a:r>
            <a:r>
              <a:rPr lang="en-IN" sz="2000" b="1" strike="noStrike" spc="-24">
                <a:solidFill>
                  <a:srgbClr val="CC0000"/>
                </a:solidFill>
                <a:latin typeface="Arial"/>
                <a:ea typeface="DejaVu Sans"/>
              </a:rPr>
              <a:t>PAVEMENT</a:t>
            </a:r>
            <a:endParaRPr lang="en-IN" sz="2000" b="0" strike="noStrike" spc="-1">
              <a:latin typeface="Arial"/>
            </a:endParaRPr>
          </a:p>
        </p:txBody>
      </p:sp>
      <p:sp>
        <p:nvSpPr>
          <p:cNvPr id="599" name="CustomShape 5"/>
          <p:cNvSpPr/>
          <p:nvPr/>
        </p:nvSpPr>
        <p:spPr>
          <a:xfrm>
            <a:off x="533520" y="4343400"/>
            <a:ext cx="3732480" cy="180684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600" name="CustomShape 6"/>
          <p:cNvSpPr/>
          <p:nvPr/>
        </p:nvSpPr>
        <p:spPr>
          <a:xfrm>
            <a:off x="5029200" y="4343400"/>
            <a:ext cx="3652920" cy="1768680"/>
          </a:xfrm>
          <a:prstGeom prst="rect">
            <a:avLst/>
          </a:prstGeom>
          <a:blipFill rotWithShape="0">
            <a:blip r:embed="rId5"/>
            <a:stretch>
              <a:fillRect/>
            </a:stretch>
          </a:blipFill>
          <a:ln>
            <a:noFill/>
          </a:ln>
        </p:spPr>
        <p:style>
          <a:lnRef idx="0">
            <a:scrgbClr r="0" g="0" b="0"/>
          </a:lnRef>
          <a:fillRef idx="0">
            <a:scrgbClr r="0" g="0" b="0"/>
          </a:fillRef>
          <a:effectRef idx="0">
            <a:scrgbClr r="0" g="0" b="0"/>
          </a:effectRef>
          <a:fontRef idx="minor"/>
        </p:style>
      </p:sp>
      <p:sp>
        <p:nvSpPr>
          <p:cNvPr id="601" name="CustomShape 7"/>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E644DB01-7402-415C-BEAB-6A2A2AE02AA5}" type="slidenum">
              <a:rPr lang="en-IN" sz="1800" b="0" strike="noStrike" spc="-1">
                <a:solidFill>
                  <a:srgbClr val="B2B2B2"/>
                </a:solidFill>
                <a:latin typeface="Calibri"/>
                <a:ea typeface="DejaVu Sans"/>
              </a:rPr>
              <a:t>70</a:t>
            </a:fld>
            <a:endParaRPr lang="en-IN" sz="1800" b="0" strike="noStrike" spc="-1">
              <a:latin typeface="Arial"/>
            </a:endParaRPr>
          </a:p>
        </p:txBody>
      </p:sp>
      <p:pic>
        <p:nvPicPr>
          <p:cNvPr id="602" name="Picture 2"/>
          <p:cNvPicPr/>
          <p:nvPr/>
        </p:nvPicPr>
        <p:blipFill>
          <a:blip r:embed="rId6"/>
          <a:stretch/>
        </p:blipFill>
        <p:spPr>
          <a:xfrm>
            <a:off x="8211960" y="16560"/>
            <a:ext cx="896040" cy="84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CustomShape 1"/>
          <p:cNvSpPr/>
          <p:nvPr/>
        </p:nvSpPr>
        <p:spPr>
          <a:xfrm>
            <a:off x="2734200" y="3224160"/>
            <a:ext cx="2699280" cy="303120"/>
          </a:xfrm>
          <a:prstGeom prst="rect">
            <a:avLst/>
          </a:prstGeom>
          <a:noFill/>
          <a:ln>
            <a:noFill/>
          </a:ln>
        </p:spPr>
        <p:style>
          <a:lnRef idx="0">
            <a:scrgbClr r="0" g="0" b="0"/>
          </a:lnRef>
          <a:fillRef idx="0">
            <a:scrgbClr r="0" g="0" b="0"/>
          </a:fillRef>
          <a:effectRef idx="0">
            <a:scrgbClr r="0" g="0" b="0"/>
          </a:effectRef>
          <a:fontRef idx="minor"/>
        </p:style>
      </p:sp>
      <p:sp>
        <p:nvSpPr>
          <p:cNvPr id="604" name="CustomShape 2"/>
          <p:cNvSpPr/>
          <p:nvPr/>
        </p:nvSpPr>
        <p:spPr>
          <a:xfrm>
            <a:off x="6023520" y="6212160"/>
            <a:ext cx="2173320" cy="304200"/>
          </a:xfrm>
          <a:prstGeom prst="rect">
            <a:avLst/>
          </a:prstGeom>
          <a:noFill/>
          <a:ln>
            <a:noFill/>
          </a:ln>
        </p:spPr>
        <p:style>
          <a:lnRef idx="0">
            <a:scrgbClr r="0" g="0" b="0"/>
          </a:lnRef>
          <a:fillRef idx="0">
            <a:scrgbClr r="0" g="0" b="0"/>
          </a:fillRef>
          <a:effectRef idx="0">
            <a:scrgbClr r="0" g="0" b="0"/>
          </a:effectRef>
          <a:fontRef idx="minor"/>
        </p:style>
      </p:sp>
      <p:sp>
        <p:nvSpPr>
          <p:cNvPr id="605"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61460DF7-2262-424A-9DE0-0C7D4D05ECE4}" type="slidenum">
              <a:rPr lang="en-IN" sz="1800" b="0" strike="noStrike" spc="-1">
                <a:solidFill>
                  <a:srgbClr val="B2B2B2"/>
                </a:solidFill>
                <a:latin typeface="Calibri"/>
                <a:ea typeface="DejaVu Sans"/>
              </a:rPr>
              <a:t>71</a:t>
            </a:fld>
            <a:endParaRPr lang="en-IN" sz="1800" b="0" strike="noStrike" spc="-1">
              <a:latin typeface="Arial"/>
            </a:endParaRPr>
          </a:p>
        </p:txBody>
      </p:sp>
      <p:pic>
        <p:nvPicPr>
          <p:cNvPr id="606" name="Picture 2"/>
          <p:cNvPicPr/>
          <p:nvPr/>
        </p:nvPicPr>
        <p:blipFill>
          <a:blip r:embed="rId2"/>
          <a:stretch/>
        </p:blipFill>
        <p:spPr>
          <a:xfrm>
            <a:off x="8211960" y="16560"/>
            <a:ext cx="896040" cy="846720"/>
          </a:xfrm>
          <a:prstGeom prst="rect">
            <a:avLst/>
          </a:prstGeom>
          <a:ln>
            <a:noFill/>
          </a:ln>
        </p:spPr>
      </p:pic>
      <p:sp>
        <p:nvSpPr>
          <p:cNvPr id="607" name="CustomShape 4"/>
          <p:cNvSpPr/>
          <p:nvPr/>
        </p:nvSpPr>
        <p:spPr>
          <a:xfrm>
            <a:off x="2815920" y="2385000"/>
            <a:ext cx="3599640" cy="1799640"/>
          </a:xfrm>
          <a:custGeom>
            <a:avLst/>
            <a:gdLst/>
            <a:ahLst/>
            <a:cxnLst/>
            <a:rect l="l" t="t" r="r" b="b"/>
            <a:pathLst>
              <a:path w="10002" h="5002">
                <a:moveTo>
                  <a:pt x="0" y="1250"/>
                </a:moveTo>
                <a:lnTo>
                  <a:pt x="5000" y="0"/>
                </a:lnTo>
                <a:lnTo>
                  <a:pt x="10001" y="1250"/>
                </a:lnTo>
                <a:moveTo>
                  <a:pt x="0" y="5001"/>
                </a:moveTo>
                <a:lnTo>
                  <a:pt x="5000" y="3750"/>
                </a:lnTo>
                <a:lnTo>
                  <a:pt x="10001" y="5001"/>
                </a:lnTo>
              </a:path>
            </a:pathLst>
          </a:custGeom>
          <a:solidFill>
            <a:srgbClr val="FFFF00"/>
          </a:solidFill>
          <a:ln w="9360">
            <a:solidFill>
              <a:srgbClr val="000000"/>
            </a:solidFill>
            <a:miter/>
          </a:ln>
          <a:effectLst>
            <a:outerShdw dist="152735" dir="2700000">
              <a:srgbClr val="868686"/>
            </a:outerShdw>
          </a:effectLst>
        </p:spPr>
        <p:style>
          <a:lnRef idx="0">
            <a:scrgbClr r="0" g="0" b="0"/>
          </a:lnRef>
          <a:fillRef idx="0">
            <a:scrgbClr r="0" g="0" b="0"/>
          </a:fillRef>
          <a:effectRef idx="0">
            <a:scrgbClr r="0" g="0" b="0"/>
          </a:effectRef>
          <a:fontRef idx="minor"/>
        </p:style>
        <p:txBody>
          <a:bodyPr lIns="90000" tIns="46800" rIns="90000" bIns="46800" anchor="ctr" anchorCtr="1"/>
          <a:lstStyle/>
          <a:p>
            <a:pPr>
              <a:lnSpc>
                <a:spcPct val="100000"/>
              </a:lnSpc>
            </a:pPr>
            <a:r>
              <a:rPr lang="en-IN" sz="2400" b="0" strike="noStrike" spc="-1">
                <a:solidFill>
                  <a:srgbClr val="000000"/>
                </a:solidFill>
                <a:latin typeface="Arial Black"/>
                <a:ea typeface="MS Gothic"/>
              </a:rPr>
              <a:t>Thank You</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307440" y="136800"/>
            <a:ext cx="8528040" cy="1567440"/>
          </a:xfrm>
          <a:prstGeom prst="rect">
            <a:avLst/>
          </a:prstGeom>
          <a:noFill/>
          <a:ln>
            <a:noFill/>
          </a:ln>
        </p:spPr>
        <p:style>
          <a:lnRef idx="0">
            <a:scrgbClr r="0" g="0" b="0"/>
          </a:lnRef>
          <a:fillRef idx="0">
            <a:scrgbClr r="0" g="0" b="0"/>
          </a:fillRef>
          <a:effectRef idx="0">
            <a:scrgbClr r="0" g="0" b="0"/>
          </a:effectRef>
          <a:fontRef idx="minor"/>
        </p:style>
        <p:txBody>
          <a:bodyPr lIns="0" tIns="423360" rIns="0" bIns="0"/>
          <a:lstStyle/>
          <a:p>
            <a:pPr marL="964440">
              <a:lnSpc>
                <a:spcPct val="100000"/>
              </a:lnSpc>
            </a:pPr>
            <a:r>
              <a:rPr lang="en-IN" sz="3600" b="1" u="heavy" strike="noStrike" spc="-1">
                <a:solidFill>
                  <a:srgbClr val="C00000"/>
                </a:solidFill>
                <a:uFillTx/>
                <a:latin typeface="Arial"/>
                <a:ea typeface="DejaVu Sans"/>
              </a:rPr>
              <a:t>Scope of highway</a:t>
            </a:r>
            <a:r>
              <a:rPr lang="en-IN" sz="3600" b="1" u="heavy" strike="noStrike" spc="-75">
                <a:solidFill>
                  <a:srgbClr val="C00000"/>
                </a:solidFill>
                <a:uFillTx/>
                <a:latin typeface="Arial"/>
                <a:ea typeface="DejaVu Sans"/>
              </a:rPr>
              <a:t> </a:t>
            </a:r>
            <a:r>
              <a:rPr lang="en-IN" sz="3600" b="1" u="heavy" strike="noStrike" spc="-1">
                <a:solidFill>
                  <a:srgbClr val="C00000"/>
                </a:solidFill>
                <a:uFillTx/>
                <a:latin typeface="Arial"/>
                <a:ea typeface="DejaVu Sans"/>
              </a:rPr>
              <a:t>engineering</a:t>
            </a:r>
            <a:endParaRPr lang="en-IN" sz="3600" b="0" strike="noStrike" spc="-1">
              <a:latin typeface="Arial"/>
            </a:endParaRPr>
          </a:p>
        </p:txBody>
      </p:sp>
      <p:sp>
        <p:nvSpPr>
          <p:cNvPr id="188" name="CustomShape 2"/>
          <p:cNvSpPr/>
          <p:nvPr/>
        </p:nvSpPr>
        <p:spPr>
          <a:xfrm>
            <a:off x="536040" y="1788480"/>
            <a:ext cx="7723440" cy="3802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3200" b="0" strike="noStrike" spc="-1">
                <a:solidFill>
                  <a:srgbClr val="000000"/>
                </a:solidFill>
                <a:latin typeface="Arial"/>
                <a:ea typeface="DejaVu Sans"/>
              </a:rPr>
              <a:t> Planning and</a:t>
            </a:r>
            <a:r>
              <a:rPr lang="en-IN" sz="3200" b="0" strike="noStrike" spc="-21">
                <a:solidFill>
                  <a:srgbClr val="000000"/>
                </a:solidFill>
                <a:latin typeface="Arial"/>
                <a:ea typeface="DejaVu Sans"/>
              </a:rPr>
              <a:t> </a:t>
            </a:r>
            <a:r>
              <a:rPr lang="en-IN" sz="3200" b="0" strike="noStrike" spc="-1">
                <a:solidFill>
                  <a:srgbClr val="000000"/>
                </a:solidFill>
                <a:latin typeface="Arial"/>
                <a:ea typeface="DejaVu Sans"/>
              </a:rPr>
              <a:t>location</a:t>
            </a:r>
            <a:endParaRPr lang="en-IN" sz="3200" b="0" strike="noStrike" spc="-1">
              <a:latin typeface="Arial"/>
            </a:endParaRPr>
          </a:p>
          <a:p>
            <a:pPr marL="355680" indent="-341640">
              <a:lnSpc>
                <a:spcPct val="100000"/>
              </a:lnSpc>
              <a:spcBef>
                <a:spcPts val="2690"/>
              </a:spcBef>
              <a:buClr>
                <a:srgbClr val="000000"/>
              </a:buClr>
              <a:buFont typeface="Symbol"/>
              <a:buChar char=""/>
            </a:pPr>
            <a:r>
              <a:rPr lang="en-IN" sz="3200" b="0" strike="noStrike" spc="-1">
                <a:solidFill>
                  <a:srgbClr val="000000"/>
                </a:solidFill>
                <a:latin typeface="Arial"/>
                <a:ea typeface="DejaVu Sans"/>
              </a:rPr>
              <a:t>Highway design, geometric and</a:t>
            </a:r>
            <a:r>
              <a:rPr lang="en-IN" sz="3200" b="0" strike="noStrike" spc="-69">
                <a:solidFill>
                  <a:srgbClr val="000000"/>
                </a:solidFill>
                <a:latin typeface="Arial"/>
                <a:ea typeface="DejaVu Sans"/>
              </a:rPr>
              <a:t> </a:t>
            </a:r>
            <a:r>
              <a:rPr lang="en-IN" sz="3200" b="0" strike="noStrike" spc="-1">
                <a:solidFill>
                  <a:srgbClr val="000000"/>
                </a:solidFill>
                <a:latin typeface="Arial"/>
                <a:ea typeface="DejaVu Sans"/>
              </a:rPr>
              <a:t>structure</a:t>
            </a:r>
            <a:endParaRPr lang="en-IN" sz="3200" b="0" strike="noStrike" spc="-1">
              <a:latin typeface="Arial"/>
            </a:endParaRPr>
          </a:p>
          <a:p>
            <a:pPr marL="355680" indent="-341640">
              <a:lnSpc>
                <a:spcPct val="100000"/>
              </a:lnSpc>
              <a:spcBef>
                <a:spcPts val="2690"/>
              </a:spcBef>
              <a:buClr>
                <a:srgbClr val="000000"/>
              </a:buClr>
              <a:buFont typeface="Symbol"/>
              <a:buChar char=""/>
            </a:pPr>
            <a:r>
              <a:rPr lang="en-IN" sz="3200" b="0" strike="noStrike" spc="-1">
                <a:solidFill>
                  <a:srgbClr val="000000"/>
                </a:solidFill>
                <a:latin typeface="Arial"/>
                <a:ea typeface="DejaVu Sans"/>
              </a:rPr>
              <a:t>Traffic performance and its</a:t>
            </a:r>
            <a:r>
              <a:rPr lang="en-IN" sz="3200" b="0" strike="noStrike" spc="-21">
                <a:solidFill>
                  <a:srgbClr val="000000"/>
                </a:solidFill>
                <a:latin typeface="Arial"/>
                <a:ea typeface="DejaVu Sans"/>
              </a:rPr>
              <a:t> </a:t>
            </a:r>
            <a:r>
              <a:rPr lang="en-IN" sz="3200" b="0" strike="noStrike" spc="-1">
                <a:solidFill>
                  <a:srgbClr val="000000"/>
                </a:solidFill>
                <a:latin typeface="Arial"/>
                <a:ea typeface="DejaVu Sans"/>
              </a:rPr>
              <a:t>control</a:t>
            </a:r>
            <a:endParaRPr lang="en-IN" sz="3200" b="0" strike="noStrike" spc="-1">
              <a:latin typeface="Arial"/>
            </a:endParaRPr>
          </a:p>
          <a:p>
            <a:pPr marL="355680" indent="-341640">
              <a:lnSpc>
                <a:spcPct val="100000"/>
              </a:lnSpc>
              <a:spcBef>
                <a:spcPts val="2684"/>
              </a:spcBef>
              <a:buClr>
                <a:srgbClr val="000000"/>
              </a:buClr>
              <a:buFont typeface="Symbol"/>
              <a:buChar char=""/>
            </a:pPr>
            <a:r>
              <a:rPr lang="en-IN" sz="3200" b="0" strike="noStrike" spc="-1">
                <a:solidFill>
                  <a:srgbClr val="000000"/>
                </a:solidFill>
                <a:latin typeface="Arial"/>
                <a:ea typeface="DejaVu Sans"/>
              </a:rPr>
              <a:t>Materials, construction and</a:t>
            </a:r>
            <a:r>
              <a:rPr lang="en-IN" sz="3200" b="0" strike="noStrike" spc="-80">
                <a:solidFill>
                  <a:srgbClr val="000000"/>
                </a:solidFill>
                <a:latin typeface="Arial"/>
                <a:ea typeface="DejaVu Sans"/>
              </a:rPr>
              <a:t> </a:t>
            </a:r>
            <a:r>
              <a:rPr lang="en-IN" sz="3200" b="0" strike="noStrike" spc="-1">
                <a:solidFill>
                  <a:srgbClr val="000000"/>
                </a:solidFill>
                <a:latin typeface="Arial"/>
                <a:ea typeface="DejaVu Sans"/>
              </a:rPr>
              <a:t>maintenance</a:t>
            </a:r>
            <a:endParaRPr lang="en-IN" sz="3200" b="0" strike="noStrike" spc="-1">
              <a:latin typeface="Arial"/>
            </a:endParaRPr>
          </a:p>
          <a:p>
            <a:pPr marL="355680" indent="-341640">
              <a:lnSpc>
                <a:spcPct val="100000"/>
              </a:lnSpc>
              <a:spcBef>
                <a:spcPts val="2690"/>
              </a:spcBef>
              <a:buClr>
                <a:srgbClr val="000000"/>
              </a:buClr>
              <a:buFont typeface="Symbol"/>
              <a:buChar char=""/>
            </a:pPr>
            <a:r>
              <a:rPr lang="en-IN" sz="3200" b="0" strike="noStrike" spc="-1">
                <a:solidFill>
                  <a:srgbClr val="000000"/>
                </a:solidFill>
                <a:latin typeface="Arial"/>
                <a:ea typeface="DejaVu Sans"/>
              </a:rPr>
              <a:t>Economic, finance and</a:t>
            </a:r>
            <a:r>
              <a:rPr lang="en-IN" sz="3200" b="0" strike="noStrike" spc="-15">
                <a:solidFill>
                  <a:srgbClr val="000000"/>
                </a:solidFill>
                <a:latin typeface="Arial"/>
                <a:ea typeface="DejaVu Sans"/>
              </a:rPr>
              <a:t> </a:t>
            </a:r>
            <a:r>
              <a:rPr lang="en-IN" sz="3200" b="0" strike="noStrike" spc="-1">
                <a:solidFill>
                  <a:srgbClr val="000000"/>
                </a:solidFill>
                <a:latin typeface="Arial"/>
                <a:ea typeface="DejaVu Sans"/>
              </a:rPr>
              <a:t>administration</a:t>
            </a:r>
            <a:endParaRPr lang="en-IN" sz="3200" b="0" strike="noStrike" spc="-1">
              <a:latin typeface="Arial"/>
            </a:endParaRPr>
          </a:p>
        </p:txBody>
      </p:sp>
      <p:sp>
        <p:nvSpPr>
          <p:cNvPr id="189"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4882309B-C6EC-497E-9FF8-C22B68A8FDDE}" type="slidenum">
              <a:rPr lang="en-IN" sz="1800" b="0" strike="noStrike" spc="-1">
                <a:solidFill>
                  <a:srgbClr val="B2B2B2"/>
                </a:solidFill>
                <a:latin typeface="Calibri"/>
                <a:ea typeface="DejaVu Sans"/>
              </a:rPr>
              <a:t>8</a:t>
            </a:fld>
            <a:endParaRPr lang="en-IN" sz="1800" b="0" strike="noStrike" spc="-1">
              <a:latin typeface="Arial"/>
            </a:endParaRPr>
          </a:p>
        </p:txBody>
      </p:sp>
      <p:pic>
        <p:nvPicPr>
          <p:cNvPr id="190"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307440" y="136800"/>
            <a:ext cx="8528040" cy="1239480"/>
          </a:xfrm>
          <a:prstGeom prst="rect">
            <a:avLst/>
          </a:prstGeom>
          <a:noFill/>
          <a:ln>
            <a:noFill/>
          </a:ln>
        </p:spPr>
        <p:style>
          <a:lnRef idx="0">
            <a:scrgbClr r="0" g="0" b="0"/>
          </a:lnRef>
          <a:fillRef idx="0">
            <a:scrgbClr r="0" g="0" b="0"/>
          </a:fillRef>
          <a:effectRef idx="0">
            <a:scrgbClr r="0" g="0" b="0"/>
          </a:effectRef>
          <a:fontRef idx="minor"/>
        </p:style>
        <p:txBody>
          <a:bodyPr lIns="0" tIns="95400" rIns="0" bIns="0"/>
          <a:lstStyle/>
          <a:p>
            <a:pPr marL="1012680">
              <a:lnSpc>
                <a:spcPct val="100000"/>
              </a:lnSpc>
            </a:pPr>
            <a:r>
              <a:rPr lang="en-IN" sz="3600" b="1" strike="noStrike" spc="-1">
                <a:solidFill>
                  <a:srgbClr val="FF0000"/>
                </a:solidFill>
                <a:latin typeface="Arial"/>
                <a:ea typeface="DejaVu Sans"/>
              </a:rPr>
              <a:t>Characteristics of road</a:t>
            </a:r>
            <a:r>
              <a:rPr lang="en-IN" sz="3600" b="1" strike="noStrike" spc="-41">
                <a:solidFill>
                  <a:srgbClr val="FF0000"/>
                </a:solidFill>
                <a:latin typeface="Arial"/>
                <a:ea typeface="DejaVu Sans"/>
              </a:rPr>
              <a:t> </a:t>
            </a:r>
            <a:r>
              <a:rPr lang="en-IN" sz="3600" b="1" strike="noStrike" spc="-1">
                <a:solidFill>
                  <a:srgbClr val="FF0000"/>
                </a:solidFill>
                <a:latin typeface="Arial"/>
                <a:ea typeface="DejaVu Sans"/>
              </a:rPr>
              <a:t>transport</a:t>
            </a:r>
            <a:endParaRPr lang="en-IN" sz="3600" b="0" strike="noStrike" spc="-1">
              <a:latin typeface="Arial"/>
            </a:endParaRPr>
          </a:p>
        </p:txBody>
      </p:sp>
      <p:sp>
        <p:nvSpPr>
          <p:cNvPr id="192" name="CustomShape 2"/>
          <p:cNvSpPr/>
          <p:nvPr/>
        </p:nvSpPr>
        <p:spPr>
          <a:xfrm>
            <a:off x="307440" y="874440"/>
            <a:ext cx="8393760" cy="4948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2800" b="0" strike="noStrike" spc="-1">
                <a:solidFill>
                  <a:srgbClr val="000000"/>
                </a:solidFill>
                <a:latin typeface="Arial"/>
                <a:ea typeface="DejaVu Sans"/>
              </a:rPr>
              <a:t>Roads are used by various types of road vehicles,  like passenger cars, buses, trucks, pedal cycle and  animal drawn</a:t>
            </a:r>
            <a:r>
              <a:rPr lang="en-IN" sz="2800" b="0" strike="noStrike" spc="-24">
                <a:solidFill>
                  <a:srgbClr val="000000"/>
                </a:solidFill>
                <a:latin typeface="Arial"/>
                <a:ea typeface="DejaVu Sans"/>
              </a:rPr>
              <a:t> </a:t>
            </a:r>
            <a:r>
              <a:rPr lang="en-IN" sz="2800" b="0" strike="noStrike" spc="-1">
                <a:solidFill>
                  <a:srgbClr val="000000"/>
                </a:solidFill>
                <a:latin typeface="Arial"/>
                <a:ea typeface="DejaVu Sans"/>
              </a:rPr>
              <a:t>vehicle.</a:t>
            </a:r>
            <a:endParaRPr lang="en-IN" sz="2800" b="0" strike="noStrike" spc="-1">
              <a:latin typeface="Arial"/>
            </a:endParaRPr>
          </a:p>
          <a:p>
            <a:pPr marL="355680" indent="-341640">
              <a:lnSpc>
                <a:spcPct val="100000"/>
              </a:lnSpc>
              <a:spcBef>
                <a:spcPts val="675"/>
              </a:spcBef>
              <a:buClr>
                <a:srgbClr val="000000"/>
              </a:buClr>
              <a:buFont typeface="Symbol"/>
              <a:buChar char=""/>
            </a:pPr>
            <a:r>
              <a:rPr lang="en-IN" sz="2800" b="0" strike="noStrike" spc="-1">
                <a:solidFill>
                  <a:srgbClr val="000000"/>
                </a:solidFill>
                <a:latin typeface="Arial"/>
                <a:ea typeface="DejaVu Sans"/>
              </a:rPr>
              <a:t>It requires a relatively small investment for</a:t>
            </a:r>
            <a:r>
              <a:rPr lang="en-IN" sz="2800" b="0" strike="noStrike" spc="-60">
                <a:solidFill>
                  <a:srgbClr val="000000"/>
                </a:solidFill>
                <a:latin typeface="Arial"/>
                <a:ea typeface="DejaVu Sans"/>
              </a:rPr>
              <a:t> </a:t>
            </a:r>
            <a:r>
              <a:rPr lang="en-IN" sz="2800" b="0" strike="noStrike" spc="-1">
                <a:solidFill>
                  <a:srgbClr val="000000"/>
                </a:solidFill>
                <a:latin typeface="Arial"/>
                <a:ea typeface="DejaVu Sans"/>
              </a:rPr>
              <a:t>the</a:t>
            </a:r>
            <a:endParaRPr lang="en-IN" sz="2800" b="0" strike="noStrike" spc="-1">
              <a:latin typeface="Arial"/>
            </a:endParaRPr>
          </a:p>
          <a:p>
            <a:pPr marL="355680">
              <a:lnSpc>
                <a:spcPct val="100000"/>
              </a:lnSpc>
            </a:pPr>
            <a:r>
              <a:rPr lang="en-IN" sz="2800" b="0" strike="noStrike" spc="-1">
                <a:solidFill>
                  <a:srgbClr val="000000"/>
                </a:solidFill>
                <a:latin typeface="Arial"/>
                <a:ea typeface="DejaVu Sans"/>
              </a:rPr>
              <a:t>government.</a:t>
            </a:r>
            <a:endParaRPr lang="en-IN" sz="2800" b="0" strike="noStrike" spc="-1">
              <a:latin typeface="Arial"/>
            </a:endParaRPr>
          </a:p>
          <a:p>
            <a:pPr marL="355680" indent="-341640">
              <a:lnSpc>
                <a:spcPct val="100000"/>
              </a:lnSpc>
              <a:spcBef>
                <a:spcPts val="669"/>
              </a:spcBef>
              <a:buClr>
                <a:srgbClr val="000000"/>
              </a:buClr>
              <a:buFont typeface="Symbol"/>
              <a:buChar char=""/>
            </a:pPr>
            <a:r>
              <a:rPr lang="en-IN" sz="2800" b="0" strike="noStrike" spc="-1">
                <a:solidFill>
                  <a:srgbClr val="000000"/>
                </a:solidFill>
                <a:latin typeface="Arial"/>
                <a:ea typeface="DejaVu Sans"/>
              </a:rPr>
              <a:t>It offers a complete freedom to road users to  transfer the vehicle from one lane to another and  from one road to another according to need and  convenience.</a:t>
            </a:r>
            <a:endParaRPr lang="en-IN" sz="2800" b="0" strike="noStrike" spc="-1">
              <a:latin typeface="Arial"/>
            </a:endParaRPr>
          </a:p>
          <a:p>
            <a:pPr marL="355680" indent="-341640">
              <a:lnSpc>
                <a:spcPct val="100000"/>
              </a:lnSpc>
              <a:spcBef>
                <a:spcPts val="675"/>
              </a:spcBef>
              <a:buClr>
                <a:srgbClr val="000000"/>
              </a:buClr>
              <a:buFont typeface="Symbol"/>
              <a:buChar char=""/>
            </a:pPr>
            <a:r>
              <a:rPr lang="en-IN" sz="2800" b="0" strike="noStrike" spc="-1">
                <a:solidFill>
                  <a:srgbClr val="000000"/>
                </a:solidFill>
                <a:latin typeface="Arial"/>
                <a:ea typeface="DejaVu Sans"/>
              </a:rPr>
              <a:t>Speed and movement is directly related to the</a:t>
            </a:r>
            <a:endParaRPr lang="en-IN" sz="2800" b="0" strike="noStrike" spc="-1">
              <a:latin typeface="Arial"/>
            </a:endParaRPr>
          </a:p>
          <a:p>
            <a:pPr marL="355680">
              <a:lnSpc>
                <a:spcPct val="100000"/>
              </a:lnSpc>
            </a:pPr>
            <a:r>
              <a:rPr lang="en-IN" sz="2800" b="0" strike="noStrike" spc="-63">
                <a:solidFill>
                  <a:srgbClr val="000000"/>
                </a:solidFill>
                <a:latin typeface="Arial"/>
                <a:ea typeface="DejaVu Sans"/>
              </a:rPr>
              <a:t> </a:t>
            </a:r>
            <a:r>
              <a:rPr lang="en-IN" sz="2800" b="0" strike="noStrike" spc="-1">
                <a:solidFill>
                  <a:srgbClr val="000000"/>
                </a:solidFill>
                <a:latin typeface="Arial"/>
                <a:ea typeface="DejaVu Sans"/>
              </a:rPr>
              <a:t>accident.</a:t>
            </a:r>
            <a:endParaRPr lang="en-IN" sz="2800" b="0" strike="noStrike" spc="-1">
              <a:latin typeface="Arial"/>
            </a:endParaRPr>
          </a:p>
        </p:txBody>
      </p:sp>
      <p:sp>
        <p:nvSpPr>
          <p:cNvPr id="193"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A9008EF1-7B6D-4EBC-B894-239770C59020}" type="slidenum">
              <a:rPr lang="en-IN" sz="1800" b="0" strike="noStrike" spc="-1">
                <a:solidFill>
                  <a:srgbClr val="B2B2B2"/>
                </a:solidFill>
                <a:latin typeface="Calibri"/>
                <a:ea typeface="DejaVu Sans"/>
              </a:rPr>
              <a:t>9</a:t>
            </a:fld>
            <a:endParaRPr lang="en-IN" sz="1800" b="0" strike="noStrike" spc="-1">
              <a:latin typeface="Arial"/>
            </a:endParaRPr>
          </a:p>
        </p:txBody>
      </p:sp>
      <p:pic>
        <p:nvPicPr>
          <p:cNvPr id="194" name="Picture 2"/>
          <p:cNvPicPr/>
          <p:nvPr/>
        </p:nvPicPr>
        <p:blipFill>
          <a:blip r:embed="rId2"/>
          <a:stretch/>
        </p:blipFill>
        <p:spPr>
          <a:xfrm>
            <a:off x="-33120" y="16560"/>
            <a:ext cx="1095480" cy="956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999"/>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999"/>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999"/>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999"/>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726</TotalTime>
  <Words>2644</Words>
  <Application>Microsoft Office PowerPoint</Application>
  <PresentationFormat>On-screen Show (4:3)</PresentationFormat>
  <Paragraphs>445</Paragraphs>
  <Slides>71</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71</vt:i4>
      </vt:variant>
    </vt:vector>
  </HeadingPairs>
  <TitlesOfParts>
    <vt:vector size="82" baseType="lpstr">
      <vt:lpstr>Arial</vt:lpstr>
      <vt:lpstr>Arial Black</vt:lpstr>
      <vt:lpstr>Bahnschrift</vt:lpstr>
      <vt:lpstr>Calibri</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HIGHWAY PLANNING AND ALIGNMENT 8</dc:title>
  <dc:subject/>
  <dc:creator>S. A. HUSSAIN</dc:creator>
  <dc:description/>
  <cp:lastModifiedBy>yogeshlanjewar@gmail.com</cp:lastModifiedBy>
  <cp:revision>82</cp:revision>
  <dcterms:created xsi:type="dcterms:W3CDTF">2016-02-16T12:00:00Z</dcterms:created>
  <dcterms:modified xsi:type="dcterms:W3CDTF">2024-08-27T17:53:27Z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reated">
    <vt:filetime>2015-03-19T00:00:00Z</vt:filetime>
  </property>
  <property fmtid="{D5CDD505-2E9C-101B-9397-08002B2CF9AE}" pid="4" name="Creator">
    <vt:lpwstr>Microsoft® Office PowerPoint® 2007</vt:lpwstr>
  </property>
  <property fmtid="{D5CDD505-2E9C-101B-9397-08002B2CF9AE}" pid="5" name="HiddenSlides">
    <vt:i4>0</vt:i4>
  </property>
  <property fmtid="{D5CDD505-2E9C-101B-9397-08002B2CF9AE}" pid="6" name="HyperlinksChanged">
    <vt:bool>false</vt:bool>
  </property>
  <property fmtid="{D5CDD505-2E9C-101B-9397-08002B2CF9AE}" pid="7" name="LastSaved">
    <vt:filetime>2016-02-16T00:00:00Z</vt:filetime>
  </property>
  <property fmtid="{D5CDD505-2E9C-101B-9397-08002B2CF9AE}" pid="8" name="LinksUpToDate">
    <vt:bool>false</vt:bool>
  </property>
  <property fmtid="{D5CDD505-2E9C-101B-9397-08002B2CF9AE}" pid="9" name="MMClips">
    <vt:i4>0</vt:i4>
  </property>
  <property fmtid="{D5CDD505-2E9C-101B-9397-08002B2CF9AE}" pid="10" name="Notes">
    <vt:i4>0</vt:i4>
  </property>
  <property fmtid="{D5CDD505-2E9C-101B-9397-08002B2CF9AE}" pid="11" name="PresentationFormat">
    <vt:lpwstr>On-screen Show (4:3)</vt:lpwstr>
  </property>
  <property fmtid="{D5CDD505-2E9C-101B-9397-08002B2CF9AE}" pid="12" name="ScaleCrop">
    <vt:bool>false</vt:bool>
  </property>
  <property fmtid="{D5CDD505-2E9C-101B-9397-08002B2CF9AE}" pid="13" name="ShareDoc">
    <vt:bool>false</vt:bool>
  </property>
  <property fmtid="{D5CDD505-2E9C-101B-9397-08002B2CF9AE}" pid="14" name="Slides">
    <vt:i4>79</vt:i4>
  </property>
</Properties>
</file>