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7" r:id="rId2"/>
    <p:sldId id="3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370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>
      <p:cViewPr varScale="1">
        <p:scale>
          <a:sx n="70" d="100"/>
          <a:sy n="70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17878" y="657809"/>
            <a:ext cx="9556242" cy="2701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38248" y="1527454"/>
            <a:ext cx="3351529" cy="4209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79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2946" y="36398"/>
            <a:ext cx="162610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1085" y="2480005"/>
            <a:ext cx="8536305" cy="385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10" Type="http://schemas.openxmlformats.org/officeDocument/2006/relationships/image" Target="../media/image2.png"/><Relationship Id="rId4" Type="http://schemas.openxmlformats.org/officeDocument/2006/relationships/image" Target="../media/image32.jp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9.jpg"/><Relationship Id="rId7" Type="http://schemas.openxmlformats.org/officeDocument/2006/relationships/image" Target="../media/image4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jpg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1.jpg"/><Relationship Id="rId7" Type="http://schemas.openxmlformats.org/officeDocument/2006/relationships/image" Target="../media/image55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07640" y="620640"/>
            <a:ext cx="10362960" cy="14695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0000"/>
                </a:solidFill>
                <a:latin typeface="Arial"/>
                <a:ea typeface="SimSun"/>
              </a:rPr>
              <a:t>Transportation </a:t>
            </a:r>
            <a:r>
              <a:rPr lang="en-US" sz="3600" b="1" spc="-1" dirty="0">
                <a:solidFill>
                  <a:srgbClr val="FF0000"/>
                </a:solidFill>
                <a:latin typeface="Arial"/>
                <a:ea typeface="SimSun"/>
              </a:rPr>
              <a:t>Systems</a:t>
            </a:r>
            <a:r>
              <a:rPr dirty="0"/>
              <a:t/>
            </a:r>
            <a:br>
              <a:rPr dirty="0"/>
            </a:br>
            <a:r>
              <a:rPr lang="en-US" sz="3600" b="1" strike="noStrike" spc="-1" dirty="0">
                <a:solidFill>
                  <a:srgbClr val="FF0000"/>
                </a:solidFill>
                <a:latin typeface="Arial"/>
                <a:ea typeface="SimSun"/>
              </a:rPr>
              <a:t>(CV705T)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977640" y="2172240"/>
            <a:ext cx="4245840" cy="790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N" sz="3200" b="1" strike="noStrike" spc="-1" dirty="0">
                <a:solidFill>
                  <a:srgbClr val="00B0F0"/>
                </a:solidFill>
                <a:latin typeface="Arial"/>
                <a:ea typeface="SimSun"/>
              </a:rPr>
              <a:t>UNIT I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433040" y="3120480"/>
            <a:ext cx="35874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2060"/>
                </a:solidFill>
                <a:latin typeface="Arial"/>
                <a:ea typeface="SimSun"/>
              </a:rPr>
              <a:t>Prof. Yogesh S. Lanjewar</a:t>
            </a:r>
            <a:endParaRPr lang="en-IN" sz="1800" b="1" strike="noStrike" spc="-1" dirty="0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2060"/>
                </a:solidFill>
                <a:latin typeface="Arial"/>
                <a:ea typeface="SimSun"/>
              </a:rPr>
              <a:t>          Assistant Professor</a:t>
            </a:r>
            <a:endParaRPr lang="en-IN" sz="1800" b="1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2895600" y="3956040"/>
            <a:ext cx="7190160" cy="79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Baskerville Old Face" panose="02020602080505020303" pitchFamily="18" charset="0"/>
                <a:ea typeface="SimSun"/>
              </a:rPr>
              <a:t>DEPARTMENT OF CIVIL ENGINEERING</a:t>
            </a:r>
            <a:endParaRPr lang="en-IN" sz="2400" b="1" strike="noStrike" spc="-1" dirty="0">
              <a:latin typeface="Baskerville Old Face" panose="02020602080505020303" pitchFamily="18" charset="0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449640" y="4836960"/>
            <a:ext cx="111369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Arial"/>
                <a:ea typeface="SimSun"/>
              </a:rPr>
              <a:t>St. VINCENT PALLOTTI COLLEGE OF ENGINEERING &amp; TECHNOLOGY,NAGPUR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93" name="Picture 6"/>
          <p:cNvPicPr/>
          <p:nvPr/>
        </p:nvPicPr>
        <p:blipFill>
          <a:blip r:embed="rId2"/>
          <a:stretch/>
        </p:blipFill>
        <p:spPr>
          <a:xfrm>
            <a:off x="687240" y="2541240"/>
            <a:ext cx="1612440" cy="1590840"/>
          </a:xfrm>
          <a:prstGeom prst="rect">
            <a:avLst/>
          </a:prstGeom>
          <a:ln>
            <a:noFill/>
          </a:ln>
        </p:spPr>
      </p:pic>
      <p:pic>
        <p:nvPicPr>
          <p:cNvPr id="94" name="Picture 7"/>
          <p:cNvPicPr/>
          <p:nvPr/>
        </p:nvPicPr>
        <p:blipFill>
          <a:blip r:embed="rId3"/>
          <a:stretch/>
        </p:blipFill>
        <p:spPr>
          <a:xfrm>
            <a:off x="10085760" y="2651040"/>
            <a:ext cx="1284840" cy="1555560"/>
          </a:xfrm>
          <a:prstGeom prst="rect">
            <a:avLst/>
          </a:prstGeom>
          <a:ln>
            <a:noFill/>
          </a:ln>
        </p:spPr>
      </p:pic>
      <p:sp>
        <p:nvSpPr>
          <p:cNvPr id="95" name="TextShape 6"/>
          <p:cNvSpPr txBox="1"/>
          <p:nvPr/>
        </p:nvSpPr>
        <p:spPr>
          <a:xfrm>
            <a:off x="8737560" y="6245280"/>
            <a:ext cx="2844360" cy="47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909" y="170129"/>
            <a:ext cx="46882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35" dirty="0">
                <a:latin typeface="Times New Roman"/>
                <a:cs typeface="Times New Roman"/>
              </a:rPr>
              <a:t>D</a:t>
            </a:r>
            <a:r>
              <a:rPr sz="3600" b="1" spc="-340" dirty="0">
                <a:latin typeface="Times New Roman"/>
                <a:cs typeface="Times New Roman"/>
              </a:rPr>
              <a:t>e</a:t>
            </a:r>
            <a:r>
              <a:rPr sz="3600" b="1" spc="-335" dirty="0">
                <a:latin typeface="Times New Roman"/>
                <a:cs typeface="Times New Roman"/>
              </a:rPr>
              <a:t>s</a:t>
            </a:r>
            <a:r>
              <a:rPr sz="3600" b="1" spc="-345" dirty="0">
                <a:latin typeface="Times New Roman"/>
                <a:cs typeface="Times New Roman"/>
              </a:rPr>
              <a:t>i</a:t>
            </a:r>
            <a:r>
              <a:rPr sz="3600" b="1" spc="-340" dirty="0">
                <a:latin typeface="Times New Roman"/>
                <a:cs typeface="Times New Roman"/>
              </a:rPr>
              <a:t>g</a:t>
            </a:r>
            <a:r>
              <a:rPr sz="3600" b="1" dirty="0">
                <a:latin typeface="Times New Roman"/>
                <a:cs typeface="Times New Roman"/>
              </a:rPr>
              <a:t>n</a:t>
            </a:r>
            <a:r>
              <a:rPr sz="3600" b="1" spc="-635" dirty="0">
                <a:latin typeface="Times New Roman"/>
                <a:cs typeface="Times New Roman"/>
              </a:rPr>
              <a:t> </a:t>
            </a:r>
            <a:r>
              <a:rPr sz="3600" b="1" spc="-300" dirty="0">
                <a:latin typeface="Times New Roman"/>
                <a:cs typeface="Times New Roman"/>
              </a:rPr>
              <a:t>C</a:t>
            </a:r>
            <a:r>
              <a:rPr sz="3600" b="1" spc="-305" dirty="0">
                <a:latin typeface="Times New Roman"/>
                <a:cs typeface="Times New Roman"/>
              </a:rPr>
              <a:t>o</a:t>
            </a:r>
            <a:r>
              <a:rPr sz="3600" b="1" spc="-300" dirty="0">
                <a:latin typeface="Times New Roman"/>
                <a:cs typeface="Times New Roman"/>
              </a:rPr>
              <a:t>nt</a:t>
            </a:r>
            <a:r>
              <a:rPr sz="3600" b="1" spc="-365" dirty="0">
                <a:latin typeface="Times New Roman"/>
                <a:cs typeface="Times New Roman"/>
              </a:rPr>
              <a:t>r</a:t>
            </a:r>
            <a:r>
              <a:rPr sz="3600" b="1" spc="-305" dirty="0">
                <a:latin typeface="Times New Roman"/>
                <a:cs typeface="Times New Roman"/>
              </a:rPr>
              <a:t>o</a:t>
            </a:r>
            <a:r>
              <a:rPr sz="3600" b="1" spc="-310" dirty="0">
                <a:latin typeface="Times New Roman"/>
                <a:cs typeface="Times New Roman"/>
              </a:rPr>
              <a:t>l</a:t>
            </a:r>
            <a:r>
              <a:rPr sz="3600" b="1" dirty="0">
                <a:latin typeface="Times New Roman"/>
                <a:cs typeface="Times New Roman"/>
              </a:rPr>
              <a:t>s</a:t>
            </a:r>
            <a:r>
              <a:rPr sz="3600" b="1" spc="-560" dirty="0">
                <a:latin typeface="Times New Roman"/>
                <a:cs typeface="Times New Roman"/>
              </a:rPr>
              <a:t> </a:t>
            </a:r>
            <a:r>
              <a:rPr sz="3600" b="1" spc="-254" dirty="0">
                <a:latin typeface="Times New Roman"/>
                <a:cs typeface="Times New Roman"/>
              </a:rPr>
              <a:t>an</a:t>
            </a:r>
            <a:r>
              <a:rPr sz="3600" b="1" dirty="0">
                <a:latin typeface="Times New Roman"/>
                <a:cs typeface="Times New Roman"/>
              </a:rPr>
              <a:t>d</a:t>
            </a:r>
            <a:r>
              <a:rPr sz="3600" b="1" spc="-195" dirty="0">
                <a:latin typeface="Times New Roman"/>
                <a:cs typeface="Times New Roman"/>
              </a:rPr>
              <a:t> </a:t>
            </a:r>
            <a:r>
              <a:rPr sz="3600" b="1" spc="-185" dirty="0">
                <a:latin typeface="Times New Roman"/>
                <a:cs typeface="Times New Roman"/>
              </a:rPr>
              <a:t>criter</a:t>
            </a:r>
            <a:r>
              <a:rPr sz="3600" b="1" spc="-175" dirty="0">
                <a:latin typeface="Times New Roman"/>
                <a:cs typeface="Times New Roman"/>
              </a:rPr>
              <a:t>i</a:t>
            </a:r>
            <a:r>
              <a:rPr sz="3600" b="1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6840" y="872465"/>
            <a:ext cx="10571759" cy="465800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02235" indent="-90170">
              <a:lnSpc>
                <a:spcPct val="150000"/>
              </a:lnSpc>
              <a:spcBef>
                <a:spcPts val="120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</a:t>
            </a:r>
          </a:p>
          <a:p>
            <a:pPr marL="102235" indent="-90170">
              <a:lnSpc>
                <a:spcPct val="150000"/>
              </a:lnSpc>
              <a:spcBef>
                <a:spcPts val="1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400" spc="-15" dirty="0">
                <a:latin typeface="Times New Roman"/>
                <a:cs typeface="Times New Roman"/>
              </a:rPr>
              <a:t>Topography</a:t>
            </a:r>
            <a:endParaRPr sz="2400" dirty="0">
              <a:latin typeface="Times New Roman"/>
              <a:cs typeface="Times New Roman"/>
            </a:endParaRPr>
          </a:p>
          <a:p>
            <a:pPr marL="102235" indent="-90170">
              <a:lnSpc>
                <a:spcPct val="150000"/>
              </a:lnSpc>
              <a:spcBef>
                <a:spcPts val="109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400" spc="-15" dirty="0">
                <a:latin typeface="Times New Roman"/>
                <a:cs typeface="Times New Roman"/>
              </a:rPr>
              <a:t>Traffic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factors</a:t>
            </a:r>
          </a:p>
          <a:p>
            <a:pPr marL="102235" indent="-90170">
              <a:lnSpc>
                <a:spcPct val="150000"/>
              </a:lnSpc>
              <a:spcBef>
                <a:spcPts val="1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hourly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volume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capacity</a:t>
            </a:r>
          </a:p>
          <a:p>
            <a:pPr marL="102235" indent="-90170">
              <a:lnSpc>
                <a:spcPct val="150000"/>
              </a:lnSpc>
              <a:spcBef>
                <a:spcPts val="63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400" dirty="0">
                <a:latin typeface="Times New Roman"/>
                <a:cs typeface="Times New Roman"/>
              </a:rPr>
              <a:t>Environmental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factors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</a:t>
            </a:r>
          </a:p>
          <a:p>
            <a:pPr marL="355600" marR="5080" indent="-342900">
              <a:lnSpc>
                <a:spcPct val="150000"/>
              </a:lnSpc>
              <a:spcBef>
                <a:spcPts val="530"/>
              </a:spcBef>
              <a:buSzPct val="9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assigned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road</a:t>
            </a:r>
          </a:p>
          <a:p>
            <a:pPr marL="355600" indent="-342900">
              <a:lnSpc>
                <a:spcPct val="150000"/>
              </a:lnSpc>
              <a:spcBef>
                <a:spcPts val="950"/>
              </a:spcBef>
              <a:buSzPct val="9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modified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terrain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conditions.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1E0F7DF-5FAB-86BD-E8A5-8768BEDCF85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485" y="518286"/>
            <a:ext cx="6150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Highway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cross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section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elements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315" dirty="0"/>
              <a:t>Carriageway</a:t>
            </a: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270" dirty="0"/>
              <a:t>Shoulder</a:t>
            </a: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440" dirty="0"/>
              <a:t>R</a:t>
            </a:r>
            <a:r>
              <a:rPr spc="-375" dirty="0"/>
              <a:t>o</a:t>
            </a:r>
            <a:r>
              <a:rPr spc="-365" dirty="0"/>
              <a:t>a</a:t>
            </a:r>
            <a:r>
              <a:rPr spc="-370" dirty="0"/>
              <a:t>d</a:t>
            </a:r>
            <a:r>
              <a:rPr spc="-390" dirty="0"/>
              <a:t>wa</a:t>
            </a:r>
            <a:r>
              <a:rPr spc="-5" dirty="0"/>
              <a:t>y</a:t>
            </a:r>
            <a:r>
              <a:rPr spc="-640" dirty="0"/>
              <a:t> </a:t>
            </a:r>
            <a:r>
              <a:rPr spc="-245" dirty="0"/>
              <a:t>w</a:t>
            </a:r>
            <a:r>
              <a:rPr spc="-254" dirty="0"/>
              <a:t>i</a:t>
            </a:r>
            <a:r>
              <a:rPr spc="-250" dirty="0"/>
              <a:t>d</a:t>
            </a:r>
            <a:r>
              <a:rPr spc="-245" dirty="0"/>
              <a:t>t</a:t>
            </a:r>
            <a:r>
              <a:rPr spc="-5" dirty="0"/>
              <a:t>h</a:t>
            </a: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310" dirty="0"/>
              <a:t>R</a:t>
            </a:r>
            <a:r>
              <a:rPr spc="-320" dirty="0"/>
              <a:t>i</a:t>
            </a:r>
            <a:r>
              <a:rPr spc="-310" dirty="0"/>
              <a:t>g</a:t>
            </a:r>
            <a:r>
              <a:rPr spc="-315" dirty="0"/>
              <a:t>h</a:t>
            </a:r>
            <a:r>
              <a:rPr spc="-5" dirty="0"/>
              <a:t>t</a:t>
            </a:r>
            <a:r>
              <a:rPr spc="-600" dirty="0"/>
              <a:t> </a:t>
            </a:r>
            <a:r>
              <a:rPr spc="-204" dirty="0"/>
              <a:t>o</a:t>
            </a:r>
            <a:r>
              <a:rPr spc="-5" dirty="0"/>
              <a:t>f</a:t>
            </a:r>
            <a:r>
              <a:rPr spc="-480" dirty="0"/>
              <a:t> </a:t>
            </a:r>
            <a:r>
              <a:rPr spc="-415" dirty="0"/>
              <a:t>wa</a:t>
            </a:r>
            <a:r>
              <a:rPr spc="-5" dirty="0"/>
              <a:t>y</a:t>
            </a: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280" dirty="0"/>
              <a:t>B</a:t>
            </a:r>
            <a:r>
              <a:rPr spc="-290" dirty="0"/>
              <a:t>u</a:t>
            </a:r>
            <a:r>
              <a:rPr spc="-295" dirty="0"/>
              <a:t>il</a:t>
            </a:r>
            <a:r>
              <a:rPr spc="-285" dirty="0"/>
              <a:t>d</a:t>
            </a:r>
            <a:r>
              <a:rPr spc="-295" dirty="0"/>
              <a:t>i</a:t>
            </a:r>
            <a:r>
              <a:rPr spc="-290" dirty="0"/>
              <a:t>n</a:t>
            </a:r>
            <a:r>
              <a:rPr spc="-5" dirty="0"/>
              <a:t>g</a:t>
            </a:r>
            <a:r>
              <a:rPr spc="-560" dirty="0"/>
              <a:t> </a:t>
            </a:r>
            <a:r>
              <a:rPr spc="-254" dirty="0"/>
              <a:t>lin</a:t>
            </a:r>
            <a:r>
              <a:rPr spc="-5" dirty="0"/>
              <a:t>e</a:t>
            </a: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270" dirty="0"/>
              <a:t>C</a:t>
            </a:r>
            <a:r>
              <a:rPr spc="-275" dirty="0"/>
              <a:t>o</a:t>
            </a:r>
            <a:r>
              <a:rPr spc="-280" dirty="0"/>
              <a:t>n</a:t>
            </a:r>
            <a:r>
              <a:rPr spc="-270" dirty="0"/>
              <a:t>t</a:t>
            </a:r>
            <a:r>
              <a:rPr spc="-280" dirty="0"/>
              <a:t>r</a:t>
            </a:r>
            <a:r>
              <a:rPr spc="-275" dirty="0"/>
              <a:t>o</a:t>
            </a:r>
            <a:r>
              <a:rPr spc="-5" dirty="0"/>
              <a:t>l</a:t>
            </a:r>
            <a:r>
              <a:rPr spc="-515" dirty="0"/>
              <a:t> </a:t>
            </a:r>
            <a:r>
              <a:rPr spc="-254" dirty="0"/>
              <a:t>lin</a:t>
            </a:r>
            <a:r>
              <a:rPr spc="-5" dirty="0"/>
              <a:t>e</a:t>
            </a: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220" dirty="0"/>
              <a:t>Median</a:t>
            </a:r>
          </a:p>
          <a:p>
            <a:pPr marL="355600" indent="-3435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305" dirty="0"/>
              <a:t>Cam</a:t>
            </a:r>
            <a:r>
              <a:rPr spc="-310" dirty="0"/>
              <a:t>b</a:t>
            </a:r>
            <a:r>
              <a:rPr spc="-305" dirty="0"/>
              <a:t>e</a:t>
            </a:r>
            <a:r>
              <a:rPr spc="-310" dirty="0"/>
              <a:t>r</a:t>
            </a:r>
            <a:r>
              <a:rPr spc="-5" dirty="0"/>
              <a:t>/</a:t>
            </a:r>
            <a:r>
              <a:rPr spc="-540" dirty="0"/>
              <a:t> </a:t>
            </a:r>
            <a:r>
              <a:rPr spc="-325" dirty="0"/>
              <a:t>cros</a:t>
            </a:r>
            <a:r>
              <a:rPr spc="-5" dirty="0"/>
              <a:t>s</a:t>
            </a:r>
            <a:r>
              <a:rPr spc="-525" dirty="0"/>
              <a:t> </a:t>
            </a:r>
            <a:r>
              <a:rPr spc="-300" dirty="0"/>
              <a:t>s</a:t>
            </a:r>
            <a:r>
              <a:rPr spc="-310" dirty="0"/>
              <a:t>l</a:t>
            </a:r>
            <a:r>
              <a:rPr spc="-300" dirty="0"/>
              <a:t>o</a:t>
            </a:r>
            <a:r>
              <a:rPr spc="-295" dirty="0"/>
              <a:t>p</a:t>
            </a:r>
            <a:r>
              <a:rPr spc="-5" dirty="0"/>
              <a:t>e</a:t>
            </a: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254" dirty="0"/>
              <a:t>Crown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2209" y="1527454"/>
            <a:ext cx="2463800" cy="23501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335" dirty="0">
                <a:latin typeface="Verdana"/>
                <a:cs typeface="Verdana"/>
              </a:rPr>
              <a:t>S</a:t>
            </a:r>
            <a:r>
              <a:rPr sz="2800" spc="-340" dirty="0">
                <a:latin typeface="Verdana"/>
                <a:cs typeface="Verdana"/>
              </a:rPr>
              <a:t>i</a:t>
            </a:r>
            <a:r>
              <a:rPr sz="2800" spc="-335" dirty="0">
                <a:latin typeface="Verdana"/>
                <a:cs typeface="Verdana"/>
              </a:rPr>
              <a:t>d</a:t>
            </a:r>
            <a:r>
              <a:rPr sz="2800" spc="-5" dirty="0">
                <a:latin typeface="Verdana"/>
                <a:cs typeface="Verdana"/>
              </a:rPr>
              <a:t>e</a:t>
            </a:r>
            <a:r>
              <a:rPr sz="2800" spc="-580" dirty="0">
                <a:latin typeface="Verdana"/>
                <a:cs typeface="Verdana"/>
              </a:rPr>
              <a:t> </a:t>
            </a:r>
            <a:r>
              <a:rPr sz="2800" spc="-300" dirty="0">
                <a:latin typeface="Verdana"/>
                <a:cs typeface="Verdana"/>
              </a:rPr>
              <a:t>s</a:t>
            </a:r>
            <a:r>
              <a:rPr sz="2800" spc="-310" dirty="0">
                <a:latin typeface="Verdana"/>
                <a:cs typeface="Verdana"/>
              </a:rPr>
              <a:t>l</a:t>
            </a:r>
            <a:r>
              <a:rPr sz="2800" spc="-300" dirty="0">
                <a:latin typeface="Verdana"/>
                <a:cs typeface="Verdana"/>
              </a:rPr>
              <a:t>op</a:t>
            </a:r>
            <a:r>
              <a:rPr sz="2800" spc="-5" dirty="0"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65" dirty="0">
                <a:latin typeface="Verdana"/>
                <a:cs typeface="Verdana"/>
              </a:rPr>
              <a:t>Kerb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325" dirty="0">
                <a:latin typeface="Verdana"/>
                <a:cs typeface="Verdana"/>
              </a:rPr>
              <a:t>G</a:t>
            </a:r>
            <a:r>
              <a:rPr sz="2800" spc="-335" dirty="0">
                <a:latin typeface="Verdana"/>
                <a:cs typeface="Verdana"/>
              </a:rPr>
              <a:t>u</a:t>
            </a:r>
            <a:r>
              <a:rPr sz="2800" spc="-330" dirty="0">
                <a:latin typeface="Verdana"/>
                <a:cs typeface="Verdana"/>
              </a:rPr>
              <a:t>a</a:t>
            </a:r>
            <a:r>
              <a:rPr sz="2800" spc="-335" dirty="0">
                <a:latin typeface="Verdana"/>
                <a:cs typeface="Verdana"/>
              </a:rPr>
              <a:t>r</a:t>
            </a:r>
            <a:r>
              <a:rPr sz="2800" spc="-5" dirty="0">
                <a:latin typeface="Verdana"/>
                <a:cs typeface="Verdana"/>
              </a:rPr>
              <a:t>d</a:t>
            </a:r>
            <a:r>
              <a:rPr sz="2800" spc="-630" dirty="0">
                <a:latin typeface="Verdana"/>
                <a:cs typeface="Verdana"/>
              </a:rPr>
              <a:t> </a:t>
            </a:r>
            <a:r>
              <a:rPr sz="2800" spc="-285" dirty="0">
                <a:latin typeface="Verdana"/>
                <a:cs typeface="Verdana"/>
              </a:rPr>
              <a:t>r</a:t>
            </a:r>
            <a:r>
              <a:rPr sz="2800" spc="-235" dirty="0">
                <a:latin typeface="Verdana"/>
                <a:cs typeface="Verdana"/>
              </a:rPr>
              <a:t>a</a:t>
            </a:r>
            <a:r>
              <a:rPr sz="2800" spc="-245" dirty="0">
                <a:latin typeface="Verdana"/>
                <a:cs typeface="Verdana"/>
              </a:rPr>
              <a:t>i</a:t>
            </a:r>
            <a:r>
              <a:rPr sz="2800" spc="-5" dirty="0">
                <a:latin typeface="Verdana"/>
                <a:cs typeface="Verdana"/>
              </a:rPr>
              <a:t>l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335" dirty="0">
                <a:latin typeface="Verdana"/>
                <a:cs typeface="Verdana"/>
              </a:rPr>
              <a:t>S</a:t>
            </a:r>
            <a:r>
              <a:rPr sz="2800" spc="-345" dirty="0">
                <a:latin typeface="Verdana"/>
                <a:cs typeface="Verdana"/>
              </a:rPr>
              <a:t>i</a:t>
            </a:r>
            <a:r>
              <a:rPr sz="2800" spc="-335" dirty="0">
                <a:latin typeface="Verdana"/>
                <a:cs typeface="Verdana"/>
              </a:rPr>
              <a:t>d</a:t>
            </a:r>
            <a:r>
              <a:rPr sz="2800" spc="-5" dirty="0">
                <a:latin typeface="Verdana"/>
                <a:cs typeface="Verdana"/>
              </a:rPr>
              <a:t>e</a:t>
            </a:r>
            <a:r>
              <a:rPr sz="2800" spc="-650" dirty="0">
                <a:latin typeface="Verdana"/>
                <a:cs typeface="Verdana"/>
              </a:rPr>
              <a:t> </a:t>
            </a:r>
            <a:r>
              <a:rPr sz="2800" spc="-285" dirty="0">
                <a:latin typeface="Verdana"/>
                <a:cs typeface="Verdana"/>
              </a:rPr>
              <a:t>d</a:t>
            </a:r>
            <a:r>
              <a:rPr sz="2800" spc="-335" dirty="0">
                <a:latin typeface="Verdana"/>
                <a:cs typeface="Verdana"/>
              </a:rPr>
              <a:t>r</a:t>
            </a:r>
            <a:r>
              <a:rPr sz="2800" spc="-285" dirty="0">
                <a:latin typeface="Verdana"/>
                <a:cs typeface="Verdana"/>
              </a:rPr>
              <a:t>a</a:t>
            </a:r>
            <a:r>
              <a:rPr sz="2800" spc="-295" dirty="0">
                <a:latin typeface="Verdana"/>
                <a:cs typeface="Verdana"/>
              </a:rPr>
              <a:t>i</a:t>
            </a:r>
            <a:r>
              <a:rPr sz="2800" spc="-5" dirty="0"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75" dirty="0">
                <a:latin typeface="Verdana"/>
                <a:cs typeface="Verdana"/>
              </a:rPr>
              <a:t>O</a:t>
            </a:r>
            <a:r>
              <a:rPr sz="2800" spc="-270" dirty="0">
                <a:latin typeface="Verdana"/>
                <a:cs typeface="Verdana"/>
              </a:rPr>
              <a:t>t</a:t>
            </a:r>
            <a:r>
              <a:rPr sz="2800" spc="-280" dirty="0">
                <a:latin typeface="Verdana"/>
                <a:cs typeface="Verdana"/>
              </a:rPr>
              <a:t>h</a:t>
            </a:r>
            <a:r>
              <a:rPr sz="2800" spc="-27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spc="-580" dirty="0">
                <a:latin typeface="Verdana"/>
                <a:cs typeface="Verdana"/>
              </a:rPr>
              <a:t> </a:t>
            </a:r>
            <a:r>
              <a:rPr sz="2800" spc="-245" dirty="0">
                <a:latin typeface="Verdana"/>
                <a:cs typeface="Verdana"/>
              </a:rPr>
              <a:t>fa</a:t>
            </a:r>
            <a:r>
              <a:rPr sz="2800" spc="-250" dirty="0">
                <a:latin typeface="Verdana"/>
                <a:cs typeface="Verdana"/>
              </a:rPr>
              <a:t>c</a:t>
            </a:r>
            <a:r>
              <a:rPr sz="2800" spc="-254" dirty="0">
                <a:latin typeface="Verdana"/>
                <a:cs typeface="Verdana"/>
              </a:rPr>
              <a:t>ili</a:t>
            </a:r>
            <a:r>
              <a:rPr sz="2800" spc="-240" dirty="0">
                <a:latin typeface="Verdana"/>
                <a:cs typeface="Verdana"/>
              </a:rPr>
              <a:t>t</a:t>
            </a:r>
            <a:r>
              <a:rPr sz="2800" spc="-254" dirty="0">
                <a:latin typeface="Verdana"/>
                <a:cs typeface="Verdana"/>
              </a:rPr>
              <a:t>i</a:t>
            </a:r>
            <a:r>
              <a:rPr sz="2800" spc="-24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B71CAF7A-42AE-1369-70AD-168E87BCA1A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327" y="506729"/>
            <a:ext cx="236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Carriageway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182979"/>
            <a:ext cx="10896599" cy="5490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travel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way which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movement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4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vehicle,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takes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48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vehicular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loading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50000"/>
              </a:lnSpc>
              <a:spcBef>
                <a:spcPts val="15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cement</a:t>
            </a:r>
            <a:r>
              <a:rPr sz="2800" dirty="0">
                <a:latin typeface="Times New Roman"/>
                <a:cs typeface="Times New Roman"/>
              </a:rPr>
              <a:t> concrete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road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bituminous</a:t>
            </a:r>
            <a:r>
              <a:rPr sz="2800" spc="4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pavement.</a:t>
            </a:r>
          </a:p>
          <a:p>
            <a:pPr marL="355600" indent="-342900">
              <a:lnSpc>
                <a:spcPct val="15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Times New Roman"/>
                <a:cs typeface="Times New Roman"/>
              </a:rPr>
              <a:t>Width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carriageway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determined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basis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width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</a:p>
          <a:p>
            <a:pPr marL="355600">
              <a:lnSpc>
                <a:spcPct val="150000"/>
              </a:lnSpc>
            </a:pPr>
            <a:r>
              <a:rPr sz="2800" dirty="0">
                <a:latin typeface="Times New Roman"/>
                <a:cs typeface="Times New Roman"/>
              </a:rPr>
              <a:t>vehicle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minimum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side</a:t>
            </a:r>
            <a:r>
              <a:rPr sz="2800" spc="48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clearance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safety.</a:t>
            </a:r>
            <a:endParaRPr sz="2800" dirty="0">
              <a:latin typeface="Times New Roman"/>
              <a:cs typeface="Times New Roman"/>
            </a:endParaRPr>
          </a:p>
          <a:p>
            <a:pPr marL="355600" marR="46355" indent="-342900">
              <a:lnSpc>
                <a:spcPct val="150000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As per IRC specification, the </a:t>
            </a:r>
            <a:r>
              <a:rPr sz="2800" spc="-5" dirty="0">
                <a:latin typeface="Times New Roman"/>
                <a:cs typeface="Times New Roman"/>
              </a:rPr>
              <a:t>maximum </a:t>
            </a:r>
            <a:r>
              <a:rPr sz="2800" dirty="0">
                <a:latin typeface="Times New Roman"/>
                <a:cs typeface="Times New Roman"/>
              </a:rPr>
              <a:t>width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vehicle is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2.44m,minimum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clearance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0.68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4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case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single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5" dirty="0">
                <a:latin typeface="Times New Roman"/>
                <a:cs typeface="Times New Roman"/>
              </a:rPr>
              <a:t>1.02m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48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double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lane.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697BFFB-5ECA-01AA-EEFB-C8F5F0289EA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92300" y="125412"/>
          <a:ext cx="8381999" cy="2524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86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47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81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u="heavy" spc="-13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WI</a:t>
                      </a:r>
                      <a:r>
                        <a:rPr sz="1800" b="1" u="heavy" spc="-1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u="heavy" spc="-13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u="heavy" spc="-29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heavy" spc="-2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u="heavy" spc="-30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heavy" spc="-26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u="heavy" spc="-30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u="heavy" spc="-26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RR</a:t>
                      </a:r>
                      <a:r>
                        <a:rPr sz="1800" b="1" u="heavy" spc="-2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u="heavy" spc="-28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u="heavy" spc="-2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u="heavy" spc="-254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u="heavy" spc="-3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u="heavy" spc="-4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SL.NO.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2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2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-2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carr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3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-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spc="-18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600" spc="-19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18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600" spc="-18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600" spc="-19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3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7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17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spc="-150" dirty="0">
                          <a:latin typeface="Verdana"/>
                          <a:cs typeface="Verdana"/>
                        </a:rPr>
                        <a:t>3.75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36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-204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3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7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17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3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3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600" spc="-14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13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-13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13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-2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204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18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19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185" dirty="0">
                          <a:latin typeface="Verdana"/>
                          <a:cs typeface="Verdana"/>
                        </a:rPr>
                        <a:t>se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-204" dirty="0">
                          <a:latin typeface="Verdana"/>
                          <a:cs typeface="Verdana"/>
                        </a:rPr>
                        <a:t> k</a:t>
                      </a:r>
                      <a:r>
                        <a:rPr sz="1600" spc="-19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90" dirty="0">
                          <a:latin typeface="Verdana"/>
                          <a:cs typeface="Verdana"/>
                        </a:rPr>
                        <a:t>rb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25" dirty="0">
                          <a:latin typeface="Verdana"/>
                          <a:cs typeface="Verdana"/>
                        </a:rPr>
                        <a:t>7.0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36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-204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600" spc="-3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7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17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3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3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600" spc="-14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600" spc="-2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204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18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19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185" dirty="0">
                          <a:latin typeface="Verdana"/>
                          <a:cs typeface="Verdana"/>
                        </a:rPr>
                        <a:t>se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-2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204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600" spc="-19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90" dirty="0">
                          <a:latin typeface="Verdana"/>
                          <a:cs typeface="Verdana"/>
                        </a:rPr>
                        <a:t>rb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25" dirty="0">
                          <a:latin typeface="Verdana"/>
                          <a:cs typeface="Verdana"/>
                        </a:rPr>
                        <a:t>7.5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4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16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600" spc="-16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-16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15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-160" dirty="0">
                          <a:latin typeface="Verdana"/>
                          <a:cs typeface="Verdana"/>
                        </a:rPr>
                        <a:t>me</a:t>
                      </a:r>
                      <a:r>
                        <a:rPr sz="1600" spc="-15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-16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600" spc="-15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16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3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7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-17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25" dirty="0">
                          <a:latin typeface="Verdana"/>
                          <a:cs typeface="Verdana"/>
                        </a:rPr>
                        <a:t>5.5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20" dirty="0">
                          <a:latin typeface="Verdana"/>
                          <a:cs typeface="Verdana"/>
                        </a:rPr>
                        <a:t>Mu</a:t>
                      </a:r>
                      <a:r>
                        <a:rPr sz="1600" spc="-13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600" spc="-1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600" spc="-130" dirty="0">
                          <a:latin typeface="Verdana"/>
                          <a:cs typeface="Verdana"/>
                        </a:rPr>
                        <a:t>il</a:t>
                      </a:r>
                      <a:r>
                        <a:rPr sz="1600" spc="-12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6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204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600" spc="-215" dirty="0">
                          <a:latin typeface="Verdana"/>
                          <a:cs typeface="Verdana"/>
                        </a:rPr>
                        <a:t>av</a:t>
                      </a:r>
                      <a:r>
                        <a:rPr sz="1600" spc="-210" dirty="0">
                          <a:latin typeface="Verdana"/>
                          <a:cs typeface="Verdana"/>
                        </a:rPr>
                        <a:t>emen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35" dirty="0">
                          <a:latin typeface="Verdana"/>
                          <a:cs typeface="Verdana"/>
                        </a:rPr>
                        <a:t>3.5/lane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8500" y="2868612"/>
          <a:ext cx="8382633" cy="3702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60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13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1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4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-25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24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29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25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32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spc="-4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4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24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-34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spc="-26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2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204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800" b="1" spc="-2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4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32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-39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33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34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3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24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-254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25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29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254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689">
                <a:tc row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b="1" spc="-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Roadclassification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Roadwaywisth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4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-2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7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7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400" spc="-3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2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400" spc="-12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b="1" spc="-3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spc="-12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400" spc="-2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400" spc="-120" dirty="0">
                          <a:latin typeface="Verdana"/>
                          <a:cs typeface="Verdana"/>
                        </a:rPr>
                        <a:t>er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400" spc="-125" dirty="0">
                          <a:latin typeface="Verdana"/>
                          <a:cs typeface="Verdana"/>
                        </a:rPr>
                        <a:t>ai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3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ount</a:t>
                      </a:r>
                      <a:r>
                        <a:rPr sz="1400" spc="-14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nou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-2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7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7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400" spc="-3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60" dirty="0">
                          <a:latin typeface="Verdana"/>
                          <a:cs typeface="Verdana"/>
                        </a:rPr>
                        <a:t>st</a:t>
                      </a:r>
                      <a:r>
                        <a:rPr sz="1400" spc="-155" dirty="0">
                          <a:latin typeface="Verdana"/>
                          <a:cs typeface="Verdana"/>
                        </a:rPr>
                        <a:t>ee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p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spc="-110" dirty="0">
                          <a:latin typeface="Verdana"/>
                          <a:cs typeface="Verdana"/>
                        </a:rPr>
                        <a:t>terrain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400" spc="-3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4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20" dirty="0">
                          <a:latin typeface="Verdana"/>
                          <a:cs typeface="Verdana"/>
                        </a:rPr>
                        <a:t>SH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897890" indent="-343535">
                        <a:lnSpc>
                          <a:spcPct val="100000"/>
                        </a:lnSpc>
                        <a:buAutoNum type="alphaLcParenR"/>
                        <a:tabLst>
                          <a:tab pos="897890" algn="l"/>
                          <a:tab pos="898525" algn="l"/>
                        </a:tabLst>
                      </a:pPr>
                      <a:r>
                        <a:rPr sz="1400" spc="-16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spc="-16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spc="-15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-3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16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897890" indent="-343535">
                        <a:lnSpc>
                          <a:spcPct val="100000"/>
                        </a:lnSpc>
                        <a:buAutoNum type="alphaLcParenR"/>
                        <a:tabLst>
                          <a:tab pos="897890" algn="l"/>
                          <a:tab pos="898525" algn="l"/>
                        </a:tabLst>
                      </a:pPr>
                      <a:r>
                        <a:rPr sz="1400" spc="-1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400" spc="-1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-2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spc="-185" dirty="0">
                          <a:latin typeface="Verdana"/>
                          <a:cs typeface="Verdana"/>
                        </a:rPr>
                        <a:t>12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spc="-185" dirty="0">
                          <a:latin typeface="Verdana"/>
                          <a:cs typeface="Verdana"/>
                        </a:rPr>
                        <a:t>12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spc="-120" dirty="0">
                          <a:latin typeface="Verdana"/>
                          <a:cs typeface="Verdana"/>
                        </a:rPr>
                        <a:t>6.25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spc="-120" dirty="0">
                          <a:latin typeface="Verdana"/>
                          <a:cs typeface="Verdana"/>
                        </a:rPr>
                        <a:t>6.25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5" dirty="0">
                          <a:latin typeface="Verdana"/>
                          <a:cs typeface="Verdana"/>
                        </a:rPr>
                        <a:t>MDR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897890" indent="-343535">
                        <a:lnSpc>
                          <a:spcPct val="100000"/>
                        </a:lnSpc>
                        <a:buAutoNum type="alphaLcParenR"/>
                        <a:tabLst>
                          <a:tab pos="897890" algn="l"/>
                          <a:tab pos="898525" algn="l"/>
                        </a:tabLst>
                      </a:pPr>
                      <a:r>
                        <a:rPr sz="1400" spc="-16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spc="-16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spc="-15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-3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16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897890" indent="-343535">
                        <a:lnSpc>
                          <a:spcPct val="100000"/>
                        </a:lnSpc>
                        <a:buAutoNum type="alphaLcParenR"/>
                        <a:tabLst>
                          <a:tab pos="897890" algn="l"/>
                          <a:tab pos="898525" algn="l"/>
                        </a:tabLst>
                      </a:pPr>
                      <a:r>
                        <a:rPr sz="1400" spc="-1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400" spc="-1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-2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spc="-130" dirty="0">
                          <a:latin typeface="Verdana"/>
                          <a:cs typeface="Verdana"/>
                        </a:rPr>
                        <a:t>4.75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spc="-120" dirty="0">
                          <a:latin typeface="Verdana"/>
                          <a:cs typeface="Verdana"/>
                        </a:rPr>
                        <a:t>4.75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1507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45" dirty="0">
                          <a:latin typeface="Verdana"/>
                          <a:cs typeface="Verdana"/>
                        </a:rPr>
                        <a:t>ODR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897890" indent="-343535">
                        <a:lnSpc>
                          <a:spcPct val="100000"/>
                        </a:lnSpc>
                        <a:buAutoNum type="alphaLcParenR"/>
                        <a:tabLst>
                          <a:tab pos="897890" algn="l"/>
                          <a:tab pos="898525" algn="l"/>
                        </a:tabLst>
                      </a:pPr>
                      <a:r>
                        <a:rPr sz="1400" spc="-16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spc="-16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spc="-15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-3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16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897890" indent="-343535">
                        <a:lnSpc>
                          <a:spcPct val="100000"/>
                        </a:lnSpc>
                        <a:buAutoNum type="alphaLcParenR"/>
                        <a:tabLst>
                          <a:tab pos="897890" algn="l"/>
                          <a:tab pos="898525" algn="l"/>
                        </a:tabLst>
                      </a:pPr>
                      <a:r>
                        <a:rPr sz="1400" spc="-1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400" spc="-1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-2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spc="-105" dirty="0">
                          <a:latin typeface="Verdana"/>
                          <a:cs typeface="Verdana"/>
                        </a:rPr>
                        <a:t>7.5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spc="-120" dirty="0">
                          <a:latin typeface="Verdana"/>
                          <a:cs typeface="Verdana"/>
                        </a:rPr>
                        <a:t>4.75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400" spc="-120" dirty="0">
                          <a:latin typeface="Verdana"/>
                          <a:cs typeface="Verdana"/>
                        </a:rPr>
                        <a:t>4.75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4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b="1" spc="114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-2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ro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ds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ng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-3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5" dirty="0">
                          <a:latin typeface="Verdana"/>
                          <a:cs typeface="Verdana"/>
                        </a:rPr>
                        <a:t>7.5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4902B38-B599-A35F-F6D3-CD9C72D4B6A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0154" y="216154"/>
            <a:ext cx="8788400" cy="6502400"/>
            <a:chOff x="1740154" y="216154"/>
            <a:chExt cx="8788400" cy="650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0" y="228600"/>
              <a:ext cx="8763000" cy="6477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46504" y="222504"/>
              <a:ext cx="8775700" cy="6489700"/>
            </a:xfrm>
            <a:custGeom>
              <a:avLst/>
              <a:gdLst/>
              <a:ahLst/>
              <a:cxnLst/>
              <a:rect l="l" t="t" r="r" b="b"/>
              <a:pathLst>
                <a:path w="8775700" h="6489700">
                  <a:moveTo>
                    <a:pt x="0" y="6489192"/>
                  </a:moveTo>
                  <a:lnTo>
                    <a:pt x="8775192" y="6489192"/>
                  </a:lnTo>
                  <a:lnTo>
                    <a:pt x="8775192" y="0"/>
                  </a:lnTo>
                  <a:lnTo>
                    <a:pt x="0" y="0"/>
                  </a:lnTo>
                  <a:lnTo>
                    <a:pt x="0" y="6489192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7200" y="1143000"/>
            <a:ext cx="4064635" cy="51371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0"/>
              </a:spcBef>
            </a:pPr>
            <a:r>
              <a:rPr sz="3200" spc="-690" dirty="0"/>
              <a:t>T</a:t>
            </a:r>
            <a:r>
              <a:rPr sz="3200" spc="-380" dirty="0"/>
              <a:t>w</a:t>
            </a:r>
            <a:r>
              <a:rPr sz="3200" dirty="0"/>
              <a:t>o</a:t>
            </a:r>
            <a:r>
              <a:rPr sz="3200" spc="-790" dirty="0"/>
              <a:t> </a:t>
            </a:r>
            <a:r>
              <a:rPr sz="3200" spc="-330" dirty="0"/>
              <a:t>la</a:t>
            </a:r>
            <a:r>
              <a:rPr sz="3200" spc="-325" dirty="0"/>
              <a:t>n</a:t>
            </a:r>
            <a:r>
              <a:rPr sz="3200" dirty="0"/>
              <a:t>e</a:t>
            </a:r>
            <a:r>
              <a:rPr sz="3200" spc="-645" dirty="0"/>
              <a:t> </a:t>
            </a:r>
            <a:r>
              <a:rPr sz="3200" spc="-340" dirty="0"/>
              <a:t>t</a:t>
            </a:r>
            <a:r>
              <a:rPr sz="3200" spc="-335" dirty="0"/>
              <a:t>wo</a:t>
            </a:r>
            <a:r>
              <a:rPr sz="3200" spc="-375" dirty="0"/>
              <a:t>-</a:t>
            </a:r>
            <a:r>
              <a:rPr sz="3200" spc="-370" dirty="0"/>
              <a:t>wa</a:t>
            </a:r>
            <a:r>
              <a:rPr sz="3200" dirty="0"/>
              <a:t>y</a:t>
            </a:r>
            <a:r>
              <a:rPr sz="3200" spc="-550" dirty="0"/>
              <a:t> </a:t>
            </a:r>
            <a:r>
              <a:rPr sz="3200" spc="-340" dirty="0"/>
              <a:t>ro</a:t>
            </a:r>
            <a:r>
              <a:rPr sz="3200" spc="-345" dirty="0"/>
              <a:t>a</a:t>
            </a:r>
            <a:r>
              <a:rPr sz="3200" dirty="0"/>
              <a:t>d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2731261" y="2731261"/>
            <a:ext cx="2692400" cy="939800"/>
            <a:chOff x="2731261" y="2731261"/>
            <a:chExt cx="2692400" cy="939800"/>
          </a:xfrm>
        </p:grpSpPr>
        <p:sp>
          <p:nvSpPr>
            <p:cNvPr id="7" name="object 7"/>
            <p:cNvSpPr/>
            <p:nvPr/>
          </p:nvSpPr>
          <p:spPr>
            <a:xfrm>
              <a:off x="2743199" y="2743199"/>
              <a:ext cx="2667000" cy="914400"/>
            </a:xfrm>
            <a:custGeom>
              <a:avLst/>
              <a:gdLst/>
              <a:ahLst/>
              <a:cxnLst/>
              <a:rect l="l" t="t" r="r" b="b"/>
              <a:pathLst>
                <a:path w="2667000" h="914400">
                  <a:moveTo>
                    <a:pt x="1333500" y="0"/>
                  </a:moveTo>
                  <a:lnTo>
                    <a:pt x="1264920" y="635"/>
                  </a:lnTo>
                  <a:lnTo>
                    <a:pt x="1197102" y="2412"/>
                  </a:lnTo>
                  <a:lnTo>
                    <a:pt x="1130427" y="5207"/>
                  </a:lnTo>
                  <a:lnTo>
                    <a:pt x="1064767" y="9271"/>
                  </a:lnTo>
                  <a:lnTo>
                    <a:pt x="1000251" y="14350"/>
                  </a:lnTo>
                  <a:lnTo>
                    <a:pt x="937005" y="20574"/>
                  </a:lnTo>
                  <a:lnTo>
                    <a:pt x="875029" y="27686"/>
                  </a:lnTo>
                  <a:lnTo>
                    <a:pt x="814451" y="35940"/>
                  </a:lnTo>
                  <a:lnTo>
                    <a:pt x="755396" y="45085"/>
                  </a:lnTo>
                  <a:lnTo>
                    <a:pt x="697864" y="55245"/>
                  </a:lnTo>
                  <a:lnTo>
                    <a:pt x="641985" y="66166"/>
                  </a:lnTo>
                  <a:lnTo>
                    <a:pt x="587883" y="78104"/>
                  </a:lnTo>
                  <a:lnTo>
                    <a:pt x="535686" y="90804"/>
                  </a:lnTo>
                  <a:lnTo>
                    <a:pt x="485267" y="104394"/>
                  </a:lnTo>
                  <a:lnTo>
                    <a:pt x="436880" y="118745"/>
                  </a:lnTo>
                  <a:lnTo>
                    <a:pt x="390525" y="133858"/>
                  </a:lnTo>
                  <a:lnTo>
                    <a:pt x="346456" y="149860"/>
                  </a:lnTo>
                  <a:lnTo>
                    <a:pt x="304545" y="166370"/>
                  </a:lnTo>
                  <a:lnTo>
                    <a:pt x="264922" y="183641"/>
                  </a:lnTo>
                  <a:lnTo>
                    <a:pt x="227711" y="201549"/>
                  </a:lnTo>
                  <a:lnTo>
                    <a:pt x="193039" y="220090"/>
                  </a:lnTo>
                  <a:lnTo>
                    <a:pt x="131444" y="258952"/>
                  </a:lnTo>
                  <a:lnTo>
                    <a:pt x="80899" y="299974"/>
                  </a:lnTo>
                  <a:lnTo>
                    <a:pt x="42037" y="342900"/>
                  </a:lnTo>
                  <a:lnTo>
                    <a:pt x="15367" y="387603"/>
                  </a:lnTo>
                  <a:lnTo>
                    <a:pt x="1777" y="433704"/>
                  </a:lnTo>
                  <a:lnTo>
                    <a:pt x="0" y="457200"/>
                  </a:lnTo>
                  <a:lnTo>
                    <a:pt x="1777" y="480695"/>
                  </a:lnTo>
                  <a:lnTo>
                    <a:pt x="15367" y="526796"/>
                  </a:lnTo>
                  <a:lnTo>
                    <a:pt x="42037" y="571500"/>
                  </a:lnTo>
                  <a:lnTo>
                    <a:pt x="80899" y="614426"/>
                  </a:lnTo>
                  <a:lnTo>
                    <a:pt x="131444" y="655447"/>
                  </a:lnTo>
                  <a:lnTo>
                    <a:pt x="193039" y="694309"/>
                  </a:lnTo>
                  <a:lnTo>
                    <a:pt x="227711" y="712851"/>
                  </a:lnTo>
                  <a:lnTo>
                    <a:pt x="264922" y="730758"/>
                  </a:lnTo>
                  <a:lnTo>
                    <a:pt x="304545" y="748029"/>
                  </a:lnTo>
                  <a:lnTo>
                    <a:pt x="346456" y="764539"/>
                  </a:lnTo>
                  <a:lnTo>
                    <a:pt x="390525" y="780414"/>
                  </a:lnTo>
                  <a:lnTo>
                    <a:pt x="436880" y="795654"/>
                  </a:lnTo>
                  <a:lnTo>
                    <a:pt x="485267" y="810005"/>
                  </a:lnTo>
                  <a:lnTo>
                    <a:pt x="535686" y="823595"/>
                  </a:lnTo>
                  <a:lnTo>
                    <a:pt x="587883" y="836295"/>
                  </a:lnTo>
                  <a:lnTo>
                    <a:pt x="641985" y="848233"/>
                  </a:lnTo>
                  <a:lnTo>
                    <a:pt x="697864" y="859154"/>
                  </a:lnTo>
                  <a:lnTo>
                    <a:pt x="755396" y="869314"/>
                  </a:lnTo>
                  <a:lnTo>
                    <a:pt x="814451" y="878458"/>
                  </a:lnTo>
                  <a:lnTo>
                    <a:pt x="875029" y="886713"/>
                  </a:lnTo>
                  <a:lnTo>
                    <a:pt x="937005" y="893826"/>
                  </a:lnTo>
                  <a:lnTo>
                    <a:pt x="1000251" y="900049"/>
                  </a:lnTo>
                  <a:lnTo>
                    <a:pt x="1064767" y="905129"/>
                  </a:lnTo>
                  <a:lnTo>
                    <a:pt x="1130427" y="909193"/>
                  </a:lnTo>
                  <a:lnTo>
                    <a:pt x="1197102" y="911987"/>
                  </a:lnTo>
                  <a:lnTo>
                    <a:pt x="1264920" y="913764"/>
                  </a:lnTo>
                  <a:lnTo>
                    <a:pt x="1333500" y="914400"/>
                  </a:lnTo>
                  <a:lnTo>
                    <a:pt x="1402079" y="913764"/>
                  </a:lnTo>
                  <a:lnTo>
                    <a:pt x="1469898" y="911987"/>
                  </a:lnTo>
                  <a:lnTo>
                    <a:pt x="1536573" y="909193"/>
                  </a:lnTo>
                  <a:lnTo>
                    <a:pt x="1602232" y="905129"/>
                  </a:lnTo>
                  <a:lnTo>
                    <a:pt x="1666748" y="900049"/>
                  </a:lnTo>
                  <a:lnTo>
                    <a:pt x="1729994" y="893826"/>
                  </a:lnTo>
                  <a:lnTo>
                    <a:pt x="1791970" y="886713"/>
                  </a:lnTo>
                  <a:lnTo>
                    <a:pt x="1852549" y="878458"/>
                  </a:lnTo>
                  <a:lnTo>
                    <a:pt x="1911603" y="869314"/>
                  </a:lnTo>
                  <a:lnTo>
                    <a:pt x="1969135" y="859154"/>
                  </a:lnTo>
                  <a:lnTo>
                    <a:pt x="2025014" y="848233"/>
                  </a:lnTo>
                  <a:lnTo>
                    <a:pt x="2079116" y="836295"/>
                  </a:lnTo>
                  <a:lnTo>
                    <a:pt x="2131314" y="823595"/>
                  </a:lnTo>
                  <a:lnTo>
                    <a:pt x="2181733" y="810005"/>
                  </a:lnTo>
                  <a:lnTo>
                    <a:pt x="2230120" y="795654"/>
                  </a:lnTo>
                  <a:lnTo>
                    <a:pt x="2276475" y="780414"/>
                  </a:lnTo>
                  <a:lnTo>
                    <a:pt x="2320544" y="764539"/>
                  </a:lnTo>
                  <a:lnTo>
                    <a:pt x="2362454" y="748029"/>
                  </a:lnTo>
                  <a:lnTo>
                    <a:pt x="2402078" y="730758"/>
                  </a:lnTo>
                  <a:lnTo>
                    <a:pt x="2439289" y="712851"/>
                  </a:lnTo>
                  <a:lnTo>
                    <a:pt x="2473960" y="694309"/>
                  </a:lnTo>
                  <a:lnTo>
                    <a:pt x="2535554" y="655447"/>
                  </a:lnTo>
                  <a:lnTo>
                    <a:pt x="2586101" y="614426"/>
                  </a:lnTo>
                  <a:lnTo>
                    <a:pt x="2624963" y="571500"/>
                  </a:lnTo>
                  <a:lnTo>
                    <a:pt x="2651633" y="526796"/>
                  </a:lnTo>
                  <a:lnTo>
                    <a:pt x="2665222" y="480695"/>
                  </a:lnTo>
                  <a:lnTo>
                    <a:pt x="2667000" y="457200"/>
                  </a:lnTo>
                  <a:lnTo>
                    <a:pt x="2665222" y="433704"/>
                  </a:lnTo>
                  <a:lnTo>
                    <a:pt x="2651633" y="387603"/>
                  </a:lnTo>
                  <a:lnTo>
                    <a:pt x="2624963" y="342900"/>
                  </a:lnTo>
                  <a:lnTo>
                    <a:pt x="2586101" y="299974"/>
                  </a:lnTo>
                  <a:lnTo>
                    <a:pt x="2535554" y="258952"/>
                  </a:lnTo>
                  <a:lnTo>
                    <a:pt x="2473960" y="220090"/>
                  </a:lnTo>
                  <a:lnTo>
                    <a:pt x="2439289" y="201549"/>
                  </a:lnTo>
                  <a:lnTo>
                    <a:pt x="2402078" y="183641"/>
                  </a:lnTo>
                  <a:lnTo>
                    <a:pt x="2362454" y="166370"/>
                  </a:lnTo>
                  <a:lnTo>
                    <a:pt x="2320544" y="149860"/>
                  </a:lnTo>
                  <a:lnTo>
                    <a:pt x="2276475" y="133858"/>
                  </a:lnTo>
                  <a:lnTo>
                    <a:pt x="2230120" y="118745"/>
                  </a:lnTo>
                  <a:lnTo>
                    <a:pt x="2181733" y="104394"/>
                  </a:lnTo>
                  <a:lnTo>
                    <a:pt x="2131314" y="90804"/>
                  </a:lnTo>
                  <a:lnTo>
                    <a:pt x="2079116" y="78104"/>
                  </a:lnTo>
                  <a:lnTo>
                    <a:pt x="2025014" y="66166"/>
                  </a:lnTo>
                  <a:lnTo>
                    <a:pt x="1969135" y="55245"/>
                  </a:lnTo>
                  <a:lnTo>
                    <a:pt x="1911603" y="45085"/>
                  </a:lnTo>
                  <a:lnTo>
                    <a:pt x="1852549" y="35940"/>
                  </a:lnTo>
                  <a:lnTo>
                    <a:pt x="1791970" y="27686"/>
                  </a:lnTo>
                  <a:lnTo>
                    <a:pt x="1729994" y="20574"/>
                  </a:lnTo>
                  <a:lnTo>
                    <a:pt x="1666748" y="14350"/>
                  </a:lnTo>
                  <a:lnTo>
                    <a:pt x="1602232" y="9271"/>
                  </a:lnTo>
                  <a:lnTo>
                    <a:pt x="1536573" y="5207"/>
                  </a:lnTo>
                  <a:lnTo>
                    <a:pt x="1469898" y="2412"/>
                  </a:lnTo>
                  <a:lnTo>
                    <a:pt x="1402079" y="635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43961" y="2743961"/>
              <a:ext cx="2667000" cy="914400"/>
            </a:xfrm>
            <a:custGeom>
              <a:avLst/>
              <a:gdLst/>
              <a:ahLst/>
              <a:cxnLst/>
              <a:rect l="l" t="t" r="r" b="b"/>
              <a:pathLst>
                <a:path w="2667000" h="914400">
                  <a:moveTo>
                    <a:pt x="0" y="457200"/>
                  </a:moveTo>
                  <a:lnTo>
                    <a:pt x="6857" y="410463"/>
                  </a:lnTo>
                  <a:lnTo>
                    <a:pt x="27050" y="365125"/>
                  </a:lnTo>
                  <a:lnTo>
                    <a:pt x="59943" y="321310"/>
                  </a:lnTo>
                  <a:lnTo>
                    <a:pt x="104775" y="279273"/>
                  </a:lnTo>
                  <a:lnTo>
                    <a:pt x="160908" y="239267"/>
                  </a:lnTo>
                  <a:lnTo>
                    <a:pt x="227711" y="201549"/>
                  </a:lnTo>
                  <a:lnTo>
                    <a:pt x="264921" y="183641"/>
                  </a:lnTo>
                  <a:lnTo>
                    <a:pt x="304545" y="166370"/>
                  </a:lnTo>
                  <a:lnTo>
                    <a:pt x="346456" y="149860"/>
                  </a:lnTo>
                  <a:lnTo>
                    <a:pt x="390525" y="133858"/>
                  </a:lnTo>
                  <a:lnTo>
                    <a:pt x="436880" y="118745"/>
                  </a:lnTo>
                  <a:lnTo>
                    <a:pt x="485267" y="104393"/>
                  </a:lnTo>
                  <a:lnTo>
                    <a:pt x="535686" y="90804"/>
                  </a:lnTo>
                  <a:lnTo>
                    <a:pt x="587883" y="78104"/>
                  </a:lnTo>
                  <a:lnTo>
                    <a:pt x="641985" y="66166"/>
                  </a:lnTo>
                  <a:lnTo>
                    <a:pt x="697864" y="55245"/>
                  </a:lnTo>
                  <a:lnTo>
                    <a:pt x="755396" y="45085"/>
                  </a:lnTo>
                  <a:lnTo>
                    <a:pt x="814451" y="35940"/>
                  </a:lnTo>
                  <a:lnTo>
                    <a:pt x="875029" y="27686"/>
                  </a:lnTo>
                  <a:lnTo>
                    <a:pt x="937005" y="20574"/>
                  </a:lnTo>
                  <a:lnTo>
                    <a:pt x="1000251" y="14350"/>
                  </a:lnTo>
                  <a:lnTo>
                    <a:pt x="1064767" y="9271"/>
                  </a:lnTo>
                  <a:lnTo>
                    <a:pt x="1130427" y="5207"/>
                  </a:lnTo>
                  <a:lnTo>
                    <a:pt x="1197102" y="2412"/>
                  </a:lnTo>
                  <a:lnTo>
                    <a:pt x="1264920" y="635"/>
                  </a:lnTo>
                  <a:lnTo>
                    <a:pt x="1333500" y="0"/>
                  </a:lnTo>
                  <a:lnTo>
                    <a:pt x="1402079" y="635"/>
                  </a:lnTo>
                  <a:lnTo>
                    <a:pt x="1469898" y="2412"/>
                  </a:lnTo>
                  <a:lnTo>
                    <a:pt x="1536573" y="5207"/>
                  </a:lnTo>
                  <a:lnTo>
                    <a:pt x="1602232" y="9271"/>
                  </a:lnTo>
                  <a:lnTo>
                    <a:pt x="1666748" y="14350"/>
                  </a:lnTo>
                  <a:lnTo>
                    <a:pt x="1729993" y="20574"/>
                  </a:lnTo>
                  <a:lnTo>
                    <a:pt x="1791970" y="27686"/>
                  </a:lnTo>
                  <a:lnTo>
                    <a:pt x="1852549" y="35940"/>
                  </a:lnTo>
                  <a:lnTo>
                    <a:pt x="1911603" y="45085"/>
                  </a:lnTo>
                  <a:lnTo>
                    <a:pt x="1969135" y="55245"/>
                  </a:lnTo>
                  <a:lnTo>
                    <a:pt x="2025014" y="66166"/>
                  </a:lnTo>
                  <a:lnTo>
                    <a:pt x="2079116" y="78104"/>
                  </a:lnTo>
                  <a:lnTo>
                    <a:pt x="2131314" y="90804"/>
                  </a:lnTo>
                  <a:lnTo>
                    <a:pt x="2181733" y="104393"/>
                  </a:lnTo>
                  <a:lnTo>
                    <a:pt x="2230120" y="118745"/>
                  </a:lnTo>
                  <a:lnTo>
                    <a:pt x="2276475" y="133858"/>
                  </a:lnTo>
                  <a:lnTo>
                    <a:pt x="2320543" y="149860"/>
                  </a:lnTo>
                  <a:lnTo>
                    <a:pt x="2362454" y="166370"/>
                  </a:lnTo>
                  <a:lnTo>
                    <a:pt x="2402078" y="183641"/>
                  </a:lnTo>
                  <a:lnTo>
                    <a:pt x="2439289" y="201549"/>
                  </a:lnTo>
                  <a:lnTo>
                    <a:pt x="2473960" y="220090"/>
                  </a:lnTo>
                  <a:lnTo>
                    <a:pt x="2535554" y="258952"/>
                  </a:lnTo>
                  <a:lnTo>
                    <a:pt x="2586101" y="299974"/>
                  </a:lnTo>
                  <a:lnTo>
                    <a:pt x="2624963" y="342900"/>
                  </a:lnTo>
                  <a:lnTo>
                    <a:pt x="2651633" y="387603"/>
                  </a:lnTo>
                  <a:lnTo>
                    <a:pt x="2665222" y="433704"/>
                  </a:lnTo>
                  <a:lnTo>
                    <a:pt x="2667000" y="457200"/>
                  </a:lnTo>
                  <a:lnTo>
                    <a:pt x="2665222" y="480695"/>
                  </a:lnTo>
                  <a:lnTo>
                    <a:pt x="2639949" y="549275"/>
                  </a:lnTo>
                  <a:lnTo>
                    <a:pt x="2607055" y="593089"/>
                  </a:lnTo>
                  <a:lnTo>
                    <a:pt x="2562225" y="635126"/>
                  </a:lnTo>
                  <a:lnTo>
                    <a:pt x="2506091" y="675132"/>
                  </a:lnTo>
                  <a:lnTo>
                    <a:pt x="2439289" y="712851"/>
                  </a:lnTo>
                  <a:lnTo>
                    <a:pt x="2402078" y="730758"/>
                  </a:lnTo>
                  <a:lnTo>
                    <a:pt x="2362454" y="748029"/>
                  </a:lnTo>
                  <a:lnTo>
                    <a:pt x="2320543" y="764539"/>
                  </a:lnTo>
                  <a:lnTo>
                    <a:pt x="2276475" y="780414"/>
                  </a:lnTo>
                  <a:lnTo>
                    <a:pt x="2230120" y="795654"/>
                  </a:lnTo>
                  <a:lnTo>
                    <a:pt x="2181733" y="810005"/>
                  </a:lnTo>
                  <a:lnTo>
                    <a:pt x="2131314" y="823595"/>
                  </a:lnTo>
                  <a:lnTo>
                    <a:pt x="2079116" y="836295"/>
                  </a:lnTo>
                  <a:lnTo>
                    <a:pt x="2025014" y="848233"/>
                  </a:lnTo>
                  <a:lnTo>
                    <a:pt x="1969135" y="859154"/>
                  </a:lnTo>
                  <a:lnTo>
                    <a:pt x="1911603" y="869314"/>
                  </a:lnTo>
                  <a:lnTo>
                    <a:pt x="1852549" y="878458"/>
                  </a:lnTo>
                  <a:lnTo>
                    <a:pt x="1791970" y="886713"/>
                  </a:lnTo>
                  <a:lnTo>
                    <a:pt x="1729993" y="893826"/>
                  </a:lnTo>
                  <a:lnTo>
                    <a:pt x="1666748" y="900049"/>
                  </a:lnTo>
                  <a:lnTo>
                    <a:pt x="1602232" y="905129"/>
                  </a:lnTo>
                  <a:lnTo>
                    <a:pt x="1536573" y="909193"/>
                  </a:lnTo>
                  <a:lnTo>
                    <a:pt x="1469898" y="911987"/>
                  </a:lnTo>
                  <a:lnTo>
                    <a:pt x="1402079" y="913764"/>
                  </a:lnTo>
                  <a:lnTo>
                    <a:pt x="1333500" y="914400"/>
                  </a:lnTo>
                  <a:lnTo>
                    <a:pt x="1264920" y="913764"/>
                  </a:lnTo>
                  <a:lnTo>
                    <a:pt x="1197102" y="911987"/>
                  </a:lnTo>
                  <a:lnTo>
                    <a:pt x="1130427" y="909193"/>
                  </a:lnTo>
                  <a:lnTo>
                    <a:pt x="1064767" y="905129"/>
                  </a:lnTo>
                  <a:lnTo>
                    <a:pt x="1000251" y="900049"/>
                  </a:lnTo>
                  <a:lnTo>
                    <a:pt x="937005" y="893826"/>
                  </a:lnTo>
                  <a:lnTo>
                    <a:pt x="875029" y="886713"/>
                  </a:lnTo>
                  <a:lnTo>
                    <a:pt x="814451" y="878458"/>
                  </a:lnTo>
                  <a:lnTo>
                    <a:pt x="755396" y="869314"/>
                  </a:lnTo>
                  <a:lnTo>
                    <a:pt x="697864" y="859154"/>
                  </a:lnTo>
                  <a:lnTo>
                    <a:pt x="641985" y="848233"/>
                  </a:lnTo>
                  <a:lnTo>
                    <a:pt x="587883" y="836295"/>
                  </a:lnTo>
                  <a:lnTo>
                    <a:pt x="535686" y="823595"/>
                  </a:lnTo>
                  <a:lnTo>
                    <a:pt x="485267" y="810005"/>
                  </a:lnTo>
                  <a:lnTo>
                    <a:pt x="436880" y="795654"/>
                  </a:lnTo>
                  <a:lnTo>
                    <a:pt x="390525" y="780414"/>
                  </a:lnTo>
                  <a:lnTo>
                    <a:pt x="346456" y="764539"/>
                  </a:lnTo>
                  <a:lnTo>
                    <a:pt x="304545" y="748029"/>
                  </a:lnTo>
                  <a:lnTo>
                    <a:pt x="264921" y="730758"/>
                  </a:lnTo>
                  <a:lnTo>
                    <a:pt x="227711" y="712851"/>
                  </a:lnTo>
                  <a:lnTo>
                    <a:pt x="193039" y="694309"/>
                  </a:lnTo>
                  <a:lnTo>
                    <a:pt x="131444" y="655447"/>
                  </a:lnTo>
                  <a:lnTo>
                    <a:pt x="80899" y="614426"/>
                  </a:lnTo>
                  <a:lnTo>
                    <a:pt x="42037" y="571500"/>
                  </a:lnTo>
                  <a:lnTo>
                    <a:pt x="15367" y="526796"/>
                  </a:lnTo>
                  <a:lnTo>
                    <a:pt x="1777" y="480695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20288" y="2984753"/>
            <a:ext cx="1519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2400" spc="-285" dirty="0">
                <a:solidFill>
                  <a:srgbClr val="FFFFFF"/>
                </a:solidFill>
                <a:latin typeface="Verdana"/>
                <a:cs typeface="Verdana"/>
              </a:rPr>
              <a:t>rr</a:t>
            </a:r>
            <a:r>
              <a:rPr sz="2400" spc="-2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2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27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00" spc="-2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30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00" spc="-3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62400" y="3194050"/>
            <a:ext cx="5638800" cy="2115820"/>
            <a:chOff x="3962400" y="3194050"/>
            <a:chExt cx="5638800" cy="2115820"/>
          </a:xfrm>
        </p:grpSpPr>
        <p:sp>
          <p:nvSpPr>
            <p:cNvPr id="11" name="object 11"/>
            <p:cNvSpPr/>
            <p:nvPr/>
          </p:nvSpPr>
          <p:spPr>
            <a:xfrm>
              <a:off x="3962400" y="5205983"/>
              <a:ext cx="5638800" cy="103505"/>
            </a:xfrm>
            <a:custGeom>
              <a:avLst/>
              <a:gdLst/>
              <a:ahLst/>
              <a:cxnLst/>
              <a:rect l="l" t="t" r="r" b="b"/>
              <a:pathLst>
                <a:path w="5638800" h="103504">
                  <a:moveTo>
                    <a:pt x="5638800" y="51689"/>
                  </a:moveTo>
                  <a:lnTo>
                    <a:pt x="5627878" y="45339"/>
                  </a:lnTo>
                  <a:lnTo>
                    <a:pt x="5626354" y="44450"/>
                  </a:lnTo>
                  <a:lnTo>
                    <a:pt x="5626354" y="46228"/>
                  </a:lnTo>
                  <a:lnTo>
                    <a:pt x="5626354" y="57277"/>
                  </a:lnTo>
                  <a:lnTo>
                    <a:pt x="5626341" y="46342"/>
                  </a:lnTo>
                  <a:lnTo>
                    <a:pt x="5623052" y="46342"/>
                  </a:lnTo>
                  <a:lnTo>
                    <a:pt x="5626354" y="46228"/>
                  </a:lnTo>
                  <a:lnTo>
                    <a:pt x="5626354" y="44450"/>
                  </a:lnTo>
                  <a:lnTo>
                    <a:pt x="5613654" y="37045"/>
                  </a:lnTo>
                  <a:lnTo>
                    <a:pt x="5613654" y="51689"/>
                  </a:lnTo>
                  <a:lnTo>
                    <a:pt x="5608142" y="54927"/>
                  </a:lnTo>
                  <a:lnTo>
                    <a:pt x="5608142" y="51816"/>
                  </a:lnTo>
                  <a:lnTo>
                    <a:pt x="5608472" y="51816"/>
                  </a:lnTo>
                  <a:lnTo>
                    <a:pt x="5608472" y="48666"/>
                  </a:lnTo>
                  <a:lnTo>
                    <a:pt x="5613654" y="51689"/>
                  </a:lnTo>
                  <a:lnTo>
                    <a:pt x="5613654" y="37045"/>
                  </a:lnTo>
                  <a:lnTo>
                    <a:pt x="5550154" y="0"/>
                  </a:lnTo>
                  <a:lnTo>
                    <a:pt x="5546344" y="1016"/>
                  </a:lnTo>
                  <a:lnTo>
                    <a:pt x="5542788" y="7112"/>
                  </a:lnTo>
                  <a:lnTo>
                    <a:pt x="5543804" y="10922"/>
                  </a:lnTo>
                  <a:lnTo>
                    <a:pt x="5602986" y="45466"/>
                  </a:lnTo>
                  <a:lnTo>
                    <a:pt x="35712" y="45466"/>
                  </a:lnTo>
                  <a:lnTo>
                    <a:pt x="35941" y="45339"/>
                  </a:lnTo>
                  <a:lnTo>
                    <a:pt x="94996" y="10922"/>
                  </a:lnTo>
                  <a:lnTo>
                    <a:pt x="96012" y="7112"/>
                  </a:lnTo>
                  <a:lnTo>
                    <a:pt x="92456" y="1016"/>
                  </a:lnTo>
                  <a:lnTo>
                    <a:pt x="88646" y="0"/>
                  </a:lnTo>
                  <a:lnTo>
                    <a:pt x="30645" y="33820"/>
                  </a:lnTo>
                  <a:lnTo>
                    <a:pt x="30645" y="51816"/>
                  </a:lnTo>
                  <a:lnTo>
                    <a:pt x="30645" y="55003"/>
                  </a:lnTo>
                  <a:lnTo>
                    <a:pt x="25146" y="51689"/>
                  </a:lnTo>
                  <a:lnTo>
                    <a:pt x="30327" y="48641"/>
                  </a:lnTo>
                  <a:lnTo>
                    <a:pt x="30327" y="51816"/>
                  </a:lnTo>
                  <a:lnTo>
                    <a:pt x="30645" y="51816"/>
                  </a:lnTo>
                  <a:lnTo>
                    <a:pt x="30645" y="33820"/>
                  </a:lnTo>
                  <a:lnTo>
                    <a:pt x="0" y="51689"/>
                  </a:lnTo>
                  <a:lnTo>
                    <a:pt x="88646" y="103505"/>
                  </a:lnTo>
                  <a:lnTo>
                    <a:pt x="92456" y="102489"/>
                  </a:lnTo>
                  <a:lnTo>
                    <a:pt x="96012" y="96393"/>
                  </a:lnTo>
                  <a:lnTo>
                    <a:pt x="94996" y="92583"/>
                  </a:lnTo>
                  <a:lnTo>
                    <a:pt x="35941" y="58166"/>
                  </a:lnTo>
                  <a:lnTo>
                    <a:pt x="5602579" y="58166"/>
                  </a:lnTo>
                  <a:lnTo>
                    <a:pt x="5543804" y="92583"/>
                  </a:lnTo>
                  <a:lnTo>
                    <a:pt x="5542788" y="96393"/>
                  </a:lnTo>
                  <a:lnTo>
                    <a:pt x="5546344" y="102489"/>
                  </a:lnTo>
                  <a:lnTo>
                    <a:pt x="5550154" y="103505"/>
                  </a:lnTo>
                  <a:lnTo>
                    <a:pt x="5627878" y="58166"/>
                  </a:lnTo>
                  <a:lnTo>
                    <a:pt x="5638800" y="5168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2657" y="5161788"/>
              <a:ext cx="103377" cy="960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410200" y="3194049"/>
              <a:ext cx="920750" cy="2028189"/>
            </a:xfrm>
            <a:custGeom>
              <a:avLst/>
              <a:gdLst/>
              <a:ahLst/>
              <a:cxnLst/>
              <a:rect l="l" t="t" r="r" b="b"/>
              <a:pathLst>
                <a:path w="920750" h="2028189">
                  <a:moveTo>
                    <a:pt x="920496" y="2540"/>
                  </a:moveTo>
                  <a:lnTo>
                    <a:pt x="918718" y="2540"/>
                  </a:lnTo>
                  <a:lnTo>
                    <a:pt x="918718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907796" y="12700"/>
                  </a:lnTo>
                  <a:lnTo>
                    <a:pt x="907796" y="2028190"/>
                  </a:lnTo>
                  <a:lnTo>
                    <a:pt x="920496" y="2028190"/>
                  </a:lnTo>
                  <a:lnTo>
                    <a:pt x="920496" y="12954"/>
                  </a:lnTo>
                  <a:lnTo>
                    <a:pt x="920496" y="12700"/>
                  </a:lnTo>
                  <a:lnTo>
                    <a:pt x="920496" y="6604"/>
                  </a:lnTo>
                  <a:lnTo>
                    <a:pt x="913892" y="6604"/>
                  </a:lnTo>
                  <a:lnTo>
                    <a:pt x="913892" y="12700"/>
                  </a:lnTo>
                  <a:lnTo>
                    <a:pt x="910717" y="12700"/>
                  </a:lnTo>
                  <a:lnTo>
                    <a:pt x="910717" y="9525"/>
                  </a:lnTo>
                  <a:lnTo>
                    <a:pt x="913892" y="12700"/>
                  </a:lnTo>
                  <a:lnTo>
                    <a:pt x="913892" y="6604"/>
                  </a:lnTo>
                  <a:lnTo>
                    <a:pt x="910717" y="6604"/>
                  </a:lnTo>
                  <a:lnTo>
                    <a:pt x="910717" y="6350"/>
                  </a:lnTo>
                  <a:lnTo>
                    <a:pt x="920496" y="6350"/>
                  </a:lnTo>
                  <a:lnTo>
                    <a:pt x="920496" y="254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xmlns="" id="{766CD668-0474-CC72-39A4-E64B87800D2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2233" y="395477"/>
            <a:ext cx="16071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oulder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914400"/>
            <a:ext cx="11810999" cy="578934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285"/>
              </a:spcBef>
              <a:buFont typeface="Arial MT"/>
              <a:buChar char="•"/>
              <a:tabLst>
                <a:tab pos="354965" algn="l"/>
                <a:tab pos="355600" algn="l"/>
                <a:tab pos="5327015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provided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along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road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edge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serve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 an</a:t>
            </a:r>
            <a:r>
              <a:rPr lang="en-IN"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emergency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lane</a:t>
            </a:r>
            <a:r>
              <a:rPr lang="en-IN"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vehicle.</a:t>
            </a:r>
          </a:p>
          <a:p>
            <a:pPr marL="355600" indent="-342900" algn="just">
              <a:lnSpc>
                <a:spcPct val="15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service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lane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vehicles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have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broken</a:t>
            </a:r>
            <a:r>
              <a:rPr sz="2600" spc="4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down.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8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minimum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shoulder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width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4.6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truck</a:t>
            </a:r>
            <a:r>
              <a:rPr sz="2600" spc="4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stationed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side of the shoulder would have 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clearance of </a:t>
            </a:r>
            <a:r>
              <a:rPr sz="2600" spc="5" dirty="0">
                <a:latin typeface="Times New Roman"/>
                <a:cs typeface="Times New Roman"/>
              </a:rPr>
              <a:t>1.85m </a:t>
            </a:r>
            <a:r>
              <a:rPr sz="2600" dirty="0">
                <a:latin typeface="Times New Roman"/>
                <a:cs typeface="Times New Roman"/>
              </a:rPr>
              <a:t>from the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pavement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edge.</a:t>
            </a:r>
          </a:p>
          <a:p>
            <a:pPr marL="355600" indent="-342900" algn="just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IRC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recommended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minimum </a:t>
            </a:r>
            <a:r>
              <a:rPr sz="2600" dirty="0">
                <a:latin typeface="Times New Roman"/>
                <a:cs typeface="Times New Roman"/>
              </a:rPr>
              <a:t>shoulder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width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2.5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</a:t>
            </a:r>
            <a:endParaRPr sz="26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2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should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have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sufficient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load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bearing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capacity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even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4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wet</a:t>
            </a:r>
            <a:r>
              <a:rPr sz="2600" spc="-15" dirty="0">
                <a:latin typeface="Times New Roman"/>
                <a:cs typeface="Times New Roman"/>
              </a:rPr>
              <a:t> weather.</a:t>
            </a:r>
            <a:endParaRPr sz="2600" dirty="0">
              <a:latin typeface="Times New Roman"/>
              <a:cs typeface="Times New Roman"/>
            </a:endParaRPr>
          </a:p>
          <a:p>
            <a:pPr marL="355600" marR="429895" indent="-34290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 surface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should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rougher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traffic</a:t>
            </a:r>
            <a:r>
              <a:rPr sz="2600" spc="4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lanes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 that 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vehicles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discouraged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 shoulder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regular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traffic.</a:t>
            </a:r>
            <a:endParaRPr sz="2600" dirty="0">
              <a:latin typeface="Times New Roman"/>
              <a:cs typeface="Times New Roman"/>
            </a:endParaRPr>
          </a:p>
          <a:p>
            <a:pPr marL="355600" marR="691515" indent="-342900" algn="just">
              <a:lnSpc>
                <a:spcPct val="15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colour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should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different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4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pavement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 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 distinct.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81C1873-0781-E055-B44A-D234DD7A939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3954" y="216154"/>
            <a:ext cx="8864600" cy="6502400"/>
            <a:chOff x="1663954" y="216154"/>
            <a:chExt cx="8864600" cy="650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228600"/>
              <a:ext cx="5105400" cy="3352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70304" y="222504"/>
              <a:ext cx="5118100" cy="3365500"/>
            </a:xfrm>
            <a:custGeom>
              <a:avLst/>
              <a:gdLst/>
              <a:ahLst/>
              <a:cxnLst/>
              <a:rect l="l" t="t" r="r" b="b"/>
              <a:pathLst>
                <a:path w="5118100" h="3365500">
                  <a:moveTo>
                    <a:pt x="0" y="3364992"/>
                  </a:moveTo>
                  <a:lnTo>
                    <a:pt x="5117592" y="3364992"/>
                  </a:lnTo>
                  <a:lnTo>
                    <a:pt x="5117592" y="0"/>
                  </a:lnTo>
                  <a:lnTo>
                    <a:pt x="0" y="0"/>
                  </a:lnTo>
                  <a:lnTo>
                    <a:pt x="0" y="3364992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0" y="3352799"/>
              <a:ext cx="6781800" cy="3352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27704" y="3346704"/>
              <a:ext cx="6794500" cy="3365500"/>
            </a:xfrm>
            <a:custGeom>
              <a:avLst/>
              <a:gdLst/>
              <a:ahLst/>
              <a:cxnLst/>
              <a:rect l="l" t="t" r="r" b="b"/>
              <a:pathLst>
                <a:path w="6794500" h="3365500">
                  <a:moveTo>
                    <a:pt x="0" y="3364991"/>
                  </a:moveTo>
                  <a:lnTo>
                    <a:pt x="6793992" y="3364991"/>
                  </a:lnTo>
                  <a:lnTo>
                    <a:pt x="6793992" y="0"/>
                  </a:lnTo>
                  <a:lnTo>
                    <a:pt x="0" y="0"/>
                  </a:lnTo>
                  <a:lnTo>
                    <a:pt x="0" y="3364991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2570987"/>
              <a:ext cx="103377" cy="960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32323" y="761999"/>
              <a:ext cx="1612900" cy="1880235"/>
            </a:xfrm>
            <a:custGeom>
              <a:avLst/>
              <a:gdLst/>
              <a:ahLst/>
              <a:cxnLst/>
              <a:rect l="l" t="t" r="r" b="b"/>
              <a:pathLst>
                <a:path w="1612900" h="1880235">
                  <a:moveTo>
                    <a:pt x="1612392" y="0"/>
                  </a:moveTo>
                  <a:lnTo>
                    <a:pt x="1606042" y="0"/>
                  </a:lnTo>
                  <a:lnTo>
                    <a:pt x="1606042" y="946150"/>
                  </a:lnTo>
                  <a:lnTo>
                    <a:pt x="1602867" y="949325"/>
                  </a:lnTo>
                  <a:lnTo>
                    <a:pt x="1602867" y="946150"/>
                  </a:lnTo>
                  <a:lnTo>
                    <a:pt x="1606042" y="946150"/>
                  </a:lnTo>
                  <a:lnTo>
                    <a:pt x="1606042" y="0"/>
                  </a:lnTo>
                  <a:lnTo>
                    <a:pt x="1599692" y="0"/>
                  </a:lnTo>
                  <a:lnTo>
                    <a:pt x="1599692" y="946150"/>
                  </a:lnTo>
                  <a:lnTo>
                    <a:pt x="2794" y="946150"/>
                  </a:lnTo>
                  <a:lnTo>
                    <a:pt x="0" y="948944"/>
                  </a:lnTo>
                  <a:lnTo>
                    <a:pt x="0" y="1869059"/>
                  </a:lnTo>
                  <a:lnTo>
                    <a:pt x="6350" y="1879854"/>
                  </a:lnTo>
                  <a:lnTo>
                    <a:pt x="12700" y="1869059"/>
                  </a:lnTo>
                  <a:lnTo>
                    <a:pt x="12700" y="958850"/>
                  </a:lnTo>
                  <a:lnTo>
                    <a:pt x="1609598" y="958850"/>
                  </a:lnTo>
                  <a:lnTo>
                    <a:pt x="1612392" y="956056"/>
                  </a:lnTo>
                  <a:lnTo>
                    <a:pt x="1612392" y="946150"/>
                  </a:lnTo>
                  <a:lnTo>
                    <a:pt x="1612392" y="0"/>
                  </a:lnTo>
                  <a:close/>
                </a:path>
              </a:pathLst>
            </a:custGeom>
            <a:solidFill>
              <a:srgbClr val="00A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5400" y="2750439"/>
              <a:ext cx="103124" cy="1009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19751" y="2516123"/>
              <a:ext cx="1409065" cy="302260"/>
            </a:xfrm>
            <a:custGeom>
              <a:avLst/>
              <a:gdLst/>
              <a:ahLst/>
              <a:cxnLst/>
              <a:rect l="l" t="t" r="r" b="b"/>
              <a:pathLst>
                <a:path w="1409065" h="302260">
                  <a:moveTo>
                    <a:pt x="1408798" y="3937"/>
                  </a:moveTo>
                  <a:lnTo>
                    <a:pt x="1396746" y="0"/>
                  </a:lnTo>
                  <a:lnTo>
                    <a:pt x="19558" y="289433"/>
                  </a:lnTo>
                  <a:lnTo>
                    <a:pt x="14071" y="294386"/>
                  </a:lnTo>
                  <a:lnTo>
                    <a:pt x="0" y="294386"/>
                  </a:lnTo>
                  <a:lnTo>
                    <a:pt x="10287" y="297815"/>
                  </a:lnTo>
                  <a:lnTo>
                    <a:pt x="22352" y="301752"/>
                  </a:lnTo>
                  <a:lnTo>
                    <a:pt x="1399540" y="12319"/>
                  </a:lnTo>
                  <a:lnTo>
                    <a:pt x="1408798" y="393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0075" y="2482596"/>
              <a:ext cx="103124" cy="10096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086600" y="263652"/>
            <a:ext cx="1468120" cy="45275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75"/>
              </a:spcBef>
            </a:pPr>
            <a:r>
              <a:rPr sz="2800" spc="-250" dirty="0"/>
              <a:t>shoulder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1829561" y="4725161"/>
            <a:ext cx="1219200" cy="355600"/>
          </a:xfrm>
          <a:prstGeom prst="rect">
            <a:avLst/>
          </a:prstGeom>
          <a:solidFill>
            <a:srgbClr val="4F81BB"/>
          </a:solidFill>
          <a:ln w="25400">
            <a:solidFill>
              <a:srgbClr val="C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590"/>
              </a:spcBef>
            </a:pP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Footpath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46476" y="2274061"/>
            <a:ext cx="7025640" cy="3171190"/>
            <a:chOff x="3046476" y="2274061"/>
            <a:chExt cx="7025640" cy="317119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6311" y="5343397"/>
              <a:ext cx="102362" cy="1017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46476" y="4946903"/>
              <a:ext cx="2581275" cy="462915"/>
            </a:xfrm>
            <a:custGeom>
              <a:avLst/>
              <a:gdLst/>
              <a:ahLst/>
              <a:cxnLst/>
              <a:rect l="l" t="t" r="r" b="b"/>
              <a:pathLst>
                <a:path w="2581275" h="462914">
                  <a:moveTo>
                    <a:pt x="2581021" y="454406"/>
                  </a:moveTo>
                  <a:lnTo>
                    <a:pt x="2557780" y="450215"/>
                  </a:lnTo>
                  <a:lnTo>
                    <a:pt x="2286" y="0"/>
                  </a:lnTo>
                  <a:lnTo>
                    <a:pt x="0" y="12446"/>
                  </a:lnTo>
                  <a:lnTo>
                    <a:pt x="2555621" y="462661"/>
                  </a:lnTo>
                  <a:lnTo>
                    <a:pt x="2567432" y="458343"/>
                  </a:lnTo>
                  <a:lnTo>
                    <a:pt x="2577592" y="454660"/>
                  </a:lnTo>
                  <a:lnTo>
                    <a:pt x="2581021" y="454660"/>
                  </a:lnTo>
                  <a:lnTo>
                    <a:pt x="2581021" y="45440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86800" y="2285999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282700" y="0"/>
                  </a:moveTo>
                  <a:lnTo>
                    <a:pt x="88900" y="0"/>
                  </a:lnTo>
                  <a:lnTo>
                    <a:pt x="54228" y="6985"/>
                  </a:lnTo>
                  <a:lnTo>
                    <a:pt x="26034" y="26035"/>
                  </a:lnTo>
                  <a:lnTo>
                    <a:pt x="6984" y="54228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4" y="479171"/>
                  </a:lnTo>
                  <a:lnTo>
                    <a:pt x="26034" y="507364"/>
                  </a:lnTo>
                  <a:lnTo>
                    <a:pt x="54228" y="526414"/>
                  </a:lnTo>
                  <a:lnTo>
                    <a:pt x="88900" y="533400"/>
                  </a:lnTo>
                  <a:lnTo>
                    <a:pt x="1282700" y="533400"/>
                  </a:lnTo>
                  <a:lnTo>
                    <a:pt x="1317371" y="526414"/>
                  </a:lnTo>
                  <a:lnTo>
                    <a:pt x="1345565" y="507364"/>
                  </a:lnTo>
                  <a:lnTo>
                    <a:pt x="1364615" y="479171"/>
                  </a:lnTo>
                  <a:lnTo>
                    <a:pt x="1371600" y="444500"/>
                  </a:lnTo>
                  <a:lnTo>
                    <a:pt x="1371600" y="88900"/>
                  </a:lnTo>
                  <a:lnTo>
                    <a:pt x="1364615" y="54228"/>
                  </a:lnTo>
                  <a:lnTo>
                    <a:pt x="1345565" y="26035"/>
                  </a:lnTo>
                  <a:lnTo>
                    <a:pt x="1317371" y="6985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87561" y="2286761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88900"/>
                  </a:moveTo>
                  <a:lnTo>
                    <a:pt x="6985" y="54228"/>
                  </a:lnTo>
                  <a:lnTo>
                    <a:pt x="26035" y="26035"/>
                  </a:lnTo>
                  <a:lnTo>
                    <a:pt x="54229" y="6985"/>
                  </a:lnTo>
                  <a:lnTo>
                    <a:pt x="88900" y="0"/>
                  </a:lnTo>
                  <a:lnTo>
                    <a:pt x="1282700" y="0"/>
                  </a:lnTo>
                  <a:lnTo>
                    <a:pt x="1317371" y="6985"/>
                  </a:lnTo>
                  <a:lnTo>
                    <a:pt x="1345565" y="26035"/>
                  </a:lnTo>
                  <a:lnTo>
                    <a:pt x="1364615" y="54228"/>
                  </a:lnTo>
                  <a:lnTo>
                    <a:pt x="1371600" y="88900"/>
                  </a:lnTo>
                  <a:lnTo>
                    <a:pt x="1371600" y="444500"/>
                  </a:lnTo>
                  <a:lnTo>
                    <a:pt x="1364615" y="479171"/>
                  </a:lnTo>
                  <a:lnTo>
                    <a:pt x="1345565" y="507364"/>
                  </a:lnTo>
                  <a:lnTo>
                    <a:pt x="1317371" y="526414"/>
                  </a:lnTo>
                  <a:lnTo>
                    <a:pt x="1282700" y="533400"/>
                  </a:lnTo>
                  <a:lnTo>
                    <a:pt x="88900" y="533400"/>
                  </a:lnTo>
                  <a:lnTo>
                    <a:pt x="54229" y="526414"/>
                  </a:lnTo>
                  <a:lnTo>
                    <a:pt x="26035" y="507364"/>
                  </a:lnTo>
                  <a:lnTo>
                    <a:pt x="6985" y="479171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862821" y="2387346"/>
            <a:ext cx="102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ac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18704" y="2816351"/>
            <a:ext cx="1459865" cy="2898775"/>
            <a:chOff x="7918704" y="2816351"/>
            <a:chExt cx="1459865" cy="289877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18704" y="5608777"/>
              <a:ext cx="93345" cy="1058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935722" y="2816351"/>
              <a:ext cx="1442720" cy="2875915"/>
            </a:xfrm>
            <a:custGeom>
              <a:avLst/>
              <a:gdLst/>
              <a:ahLst/>
              <a:cxnLst/>
              <a:rect l="l" t="t" r="r" b="b"/>
              <a:pathLst>
                <a:path w="1442720" h="2875915">
                  <a:moveTo>
                    <a:pt x="1431162" y="0"/>
                  </a:moveTo>
                  <a:lnTo>
                    <a:pt x="0" y="2863164"/>
                  </a:lnTo>
                  <a:lnTo>
                    <a:pt x="761" y="2875762"/>
                  </a:lnTo>
                  <a:lnTo>
                    <a:pt x="11429" y="2868815"/>
                  </a:lnTo>
                  <a:lnTo>
                    <a:pt x="1442593" y="5587"/>
                  </a:lnTo>
                  <a:lnTo>
                    <a:pt x="143116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xmlns="" id="{5EA638E5-10DF-A1A8-F936-DE9C214779A3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8991600" cy="6629400"/>
            <a:chOff x="1524000" y="0"/>
            <a:chExt cx="8991600" cy="6629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0"/>
              <a:ext cx="8991600" cy="6629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81200" y="533400"/>
              <a:ext cx="2438400" cy="914400"/>
            </a:xfrm>
            <a:custGeom>
              <a:avLst/>
              <a:gdLst/>
              <a:ahLst/>
              <a:cxnLst/>
              <a:rect l="l" t="t" r="r" b="b"/>
              <a:pathLst>
                <a:path w="2438400" h="914400">
                  <a:moveTo>
                    <a:pt x="1219200" y="0"/>
                  </a:moveTo>
                  <a:lnTo>
                    <a:pt x="1152270" y="635"/>
                  </a:lnTo>
                  <a:lnTo>
                    <a:pt x="1086358" y="2666"/>
                  </a:lnTo>
                  <a:lnTo>
                    <a:pt x="1021461" y="5969"/>
                  </a:lnTo>
                  <a:lnTo>
                    <a:pt x="957707" y="10540"/>
                  </a:lnTo>
                  <a:lnTo>
                    <a:pt x="895095" y="16383"/>
                  </a:lnTo>
                  <a:lnTo>
                    <a:pt x="833882" y="23367"/>
                  </a:lnTo>
                  <a:lnTo>
                    <a:pt x="773938" y="31496"/>
                  </a:lnTo>
                  <a:lnTo>
                    <a:pt x="715644" y="40639"/>
                  </a:lnTo>
                  <a:lnTo>
                    <a:pt x="658876" y="51053"/>
                  </a:lnTo>
                  <a:lnTo>
                    <a:pt x="603885" y="62484"/>
                  </a:lnTo>
                  <a:lnTo>
                    <a:pt x="550544" y="74802"/>
                  </a:lnTo>
                  <a:lnTo>
                    <a:pt x="499110" y="88264"/>
                  </a:lnTo>
                  <a:lnTo>
                    <a:pt x="449706" y="102615"/>
                  </a:lnTo>
                  <a:lnTo>
                    <a:pt x="402336" y="117855"/>
                  </a:lnTo>
                  <a:lnTo>
                    <a:pt x="357124" y="133858"/>
                  </a:lnTo>
                  <a:lnTo>
                    <a:pt x="314070" y="150875"/>
                  </a:lnTo>
                  <a:lnTo>
                    <a:pt x="273431" y="168655"/>
                  </a:lnTo>
                  <a:lnTo>
                    <a:pt x="235204" y="187198"/>
                  </a:lnTo>
                  <a:lnTo>
                    <a:pt x="199517" y="206501"/>
                  </a:lnTo>
                  <a:lnTo>
                    <a:pt x="166497" y="226440"/>
                  </a:lnTo>
                  <a:lnTo>
                    <a:pt x="108457" y="268350"/>
                  </a:lnTo>
                  <a:lnTo>
                    <a:pt x="62102" y="312674"/>
                  </a:lnTo>
                  <a:lnTo>
                    <a:pt x="28067" y="359155"/>
                  </a:lnTo>
                  <a:lnTo>
                    <a:pt x="7112" y="407415"/>
                  </a:lnTo>
                  <a:lnTo>
                    <a:pt x="0" y="457200"/>
                  </a:lnTo>
                  <a:lnTo>
                    <a:pt x="1777" y="482219"/>
                  </a:lnTo>
                  <a:lnTo>
                    <a:pt x="16001" y="531367"/>
                  </a:lnTo>
                  <a:lnTo>
                    <a:pt x="43561" y="578738"/>
                  </a:lnTo>
                  <a:lnTo>
                    <a:pt x="83819" y="624077"/>
                  </a:lnTo>
                  <a:lnTo>
                    <a:pt x="136144" y="667258"/>
                  </a:lnTo>
                  <a:lnTo>
                    <a:pt x="199517" y="707898"/>
                  </a:lnTo>
                  <a:lnTo>
                    <a:pt x="235204" y="727201"/>
                  </a:lnTo>
                  <a:lnTo>
                    <a:pt x="273431" y="745744"/>
                  </a:lnTo>
                  <a:lnTo>
                    <a:pt x="314070" y="763524"/>
                  </a:lnTo>
                  <a:lnTo>
                    <a:pt x="357124" y="780414"/>
                  </a:lnTo>
                  <a:lnTo>
                    <a:pt x="402336" y="796544"/>
                  </a:lnTo>
                  <a:lnTo>
                    <a:pt x="449706" y="811784"/>
                  </a:lnTo>
                  <a:lnTo>
                    <a:pt x="499110" y="826135"/>
                  </a:lnTo>
                  <a:lnTo>
                    <a:pt x="550544" y="839597"/>
                  </a:lnTo>
                  <a:lnTo>
                    <a:pt x="603885" y="851915"/>
                  </a:lnTo>
                  <a:lnTo>
                    <a:pt x="658876" y="863346"/>
                  </a:lnTo>
                  <a:lnTo>
                    <a:pt x="715644" y="873760"/>
                  </a:lnTo>
                  <a:lnTo>
                    <a:pt x="773938" y="882903"/>
                  </a:lnTo>
                  <a:lnTo>
                    <a:pt x="833882" y="891032"/>
                  </a:lnTo>
                  <a:lnTo>
                    <a:pt x="895095" y="898016"/>
                  </a:lnTo>
                  <a:lnTo>
                    <a:pt x="957707" y="903859"/>
                  </a:lnTo>
                  <a:lnTo>
                    <a:pt x="1021461" y="908430"/>
                  </a:lnTo>
                  <a:lnTo>
                    <a:pt x="1086358" y="911733"/>
                  </a:lnTo>
                  <a:lnTo>
                    <a:pt x="1152270" y="913764"/>
                  </a:lnTo>
                  <a:lnTo>
                    <a:pt x="1219200" y="914400"/>
                  </a:lnTo>
                  <a:lnTo>
                    <a:pt x="1286128" y="913764"/>
                  </a:lnTo>
                  <a:lnTo>
                    <a:pt x="1352041" y="911733"/>
                  </a:lnTo>
                  <a:lnTo>
                    <a:pt x="1416939" y="908430"/>
                  </a:lnTo>
                  <a:lnTo>
                    <a:pt x="1480692" y="903859"/>
                  </a:lnTo>
                  <a:lnTo>
                    <a:pt x="1543303" y="898016"/>
                  </a:lnTo>
                  <a:lnTo>
                    <a:pt x="1604517" y="891032"/>
                  </a:lnTo>
                  <a:lnTo>
                    <a:pt x="1664462" y="882903"/>
                  </a:lnTo>
                  <a:lnTo>
                    <a:pt x="1722754" y="873760"/>
                  </a:lnTo>
                  <a:lnTo>
                    <a:pt x="1779524" y="863346"/>
                  </a:lnTo>
                  <a:lnTo>
                    <a:pt x="1834514" y="851915"/>
                  </a:lnTo>
                  <a:lnTo>
                    <a:pt x="1887854" y="839597"/>
                  </a:lnTo>
                  <a:lnTo>
                    <a:pt x="1939289" y="826135"/>
                  </a:lnTo>
                  <a:lnTo>
                    <a:pt x="1988692" y="811784"/>
                  </a:lnTo>
                  <a:lnTo>
                    <a:pt x="2036064" y="796544"/>
                  </a:lnTo>
                  <a:lnTo>
                    <a:pt x="2081276" y="780414"/>
                  </a:lnTo>
                  <a:lnTo>
                    <a:pt x="2124329" y="763524"/>
                  </a:lnTo>
                  <a:lnTo>
                    <a:pt x="2164969" y="745744"/>
                  </a:lnTo>
                  <a:lnTo>
                    <a:pt x="2203196" y="727201"/>
                  </a:lnTo>
                  <a:lnTo>
                    <a:pt x="2238883" y="707898"/>
                  </a:lnTo>
                  <a:lnTo>
                    <a:pt x="2271903" y="687959"/>
                  </a:lnTo>
                  <a:lnTo>
                    <a:pt x="2329941" y="646049"/>
                  </a:lnTo>
                  <a:lnTo>
                    <a:pt x="2376297" y="601726"/>
                  </a:lnTo>
                  <a:lnTo>
                    <a:pt x="2410333" y="555244"/>
                  </a:lnTo>
                  <a:lnTo>
                    <a:pt x="2431288" y="506984"/>
                  </a:lnTo>
                  <a:lnTo>
                    <a:pt x="2438400" y="457200"/>
                  </a:lnTo>
                  <a:lnTo>
                    <a:pt x="2436622" y="432053"/>
                  </a:lnTo>
                  <a:lnTo>
                    <a:pt x="2422398" y="383032"/>
                  </a:lnTo>
                  <a:lnTo>
                    <a:pt x="2394839" y="335661"/>
                  </a:lnTo>
                  <a:lnTo>
                    <a:pt x="2354579" y="290322"/>
                  </a:lnTo>
                  <a:lnTo>
                    <a:pt x="2302255" y="247141"/>
                  </a:lnTo>
                  <a:lnTo>
                    <a:pt x="2238883" y="206501"/>
                  </a:lnTo>
                  <a:lnTo>
                    <a:pt x="2203196" y="187198"/>
                  </a:lnTo>
                  <a:lnTo>
                    <a:pt x="2164969" y="168655"/>
                  </a:lnTo>
                  <a:lnTo>
                    <a:pt x="2124329" y="150875"/>
                  </a:lnTo>
                  <a:lnTo>
                    <a:pt x="2081276" y="133858"/>
                  </a:lnTo>
                  <a:lnTo>
                    <a:pt x="2036064" y="117855"/>
                  </a:lnTo>
                  <a:lnTo>
                    <a:pt x="1988692" y="102615"/>
                  </a:lnTo>
                  <a:lnTo>
                    <a:pt x="1939289" y="88264"/>
                  </a:lnTo>
                  <a:lnTo>
                    <a:pt x="1887854" y="74802"/>
                  </a:lnTo>
                  <a:lnTo>
                    <a:pt x="1834514" y="62484"/>
                  </a:lnTo>
                  <a:lnTo>
                    <a:pt x="1779524" y="51053"/>
                  </a:lnTo>
                  <a:lnTo>
                    <a:pt x="1722754" y="40639"/>
                  </a:lnTo>
                  <a:lnTo>
                    <a:pt x="1664462" y="31496"/>
                  </a:lnTo>
                  <a:lnTo>
                    <a:pt x="1604517" y="23367"/>
                  </a:lnTo>
                  <a:lnTo>
                    <a:pt x="1543303" y="16383"/>
                  </a:lnTo>
                  <a:lnTo>
                    <a:pt x="1480692" y="10540"/>
                  </a:lnTo>
                  <a:lnTo>
                    <a:pt x="1416939" y="5969"/>
                  </a:lnTo>
                  <a:lnTo>
                    <a:pt x="1352041" y="2666"/>
                  </a:lnTo>
                  <a:lnTo>
                    <a:pt x="1286128" y="635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962" y="534162"/>
              <a:ext cx="2438400" cy="914400"/>
            </a:xfrm>
            <a:custGeom>
              <a:avLst/>
              <a:gdLst/>
              <a:ahLst/>
              <a:cxnLst/>
              <a:rect l="l" t="t" r="r" b="b"/>
              <a:pathLst>
                <a:path w="2438400" h="914400">
                  <a:moveTo>
                    <a:pt x="0" y="457200"/>
                  </a:moveTo>
                  <a:lnTo>
                    <a:pt x="7112" y="407415"/>
                  </a:lnTo>
                  <a:lnTo>
                    <a:pt x="28067" y="359155"/>
                  </a:lnTo>
                  <a:lnTo>
                    <a:pt x="62102" y="312674"/>
                  </a:lnTo>
                  <a:lnTo>
                    <a:pt x="108457" y="268350"/>
                  </a:lnTo>
                  <a:lnTo>
                    <a:pt x="166496" y="226440"/>
                  </a:lnTo>
                  <a:lnTo>
                    <a:pt x="199517" y="206501"/>
                  </a:lnTo>
                  <a:lnTo>
                    <a:pt x="235204" y="187198"/>
                  </a:lnTo>
                  <a:lnTo>
                    <a:pt x="273431" y="168655"/>
                  </a:lnTo>
                  <a:lnTo>
                    <a:pt x="314070" y="150875"/>
                  </a:lnTo>
                  <a:lnTo>
                    <a:pt x="357124" y="133858"/>
                  </a:lnTo>
                  <a:lnTo>
                    <a:pt x="402336" y="117855"/>
                  </a:lnTo>
                  <a:lnTo>
                    <a:pt x="449706" y="102615"/>
                  </a:lnTo>
                  <a:lnTo>
                    <a:pt x="499110" y="88264"/>
                  </a:lnTo>
                  <a:lnTo>
                    <a:pt x="550544" y="74802"/>
                  </a:lnTo>
                  <a:lnTo>
                    <a:pt x="603885" y="62484"/>
                  </a:lnTo>
                  <a:lnTo>
                    <a:pt x="658876" y="51053"/>
                  </a:lnTo>
                  <a:lnTo>
                    <a:pt x="715644" y="40639"/>
                  </a:lnTo>
                  <a:lnTo>
                    <a:pt x="773938" y="31496"/>
                  </a:lnTo>
                  <a:lnTo>
                    <a:pt x="833882" y="23367"/>
                  </a:lnTo>
                  <a:lnTo>
                    <a:pt x="895095" y="16383"/>
                  </a:lnTo>
                  <a:lnTo>
                    <a:pt x="957707" y="10540"/>
                  </a:lnTo>
                  <a:lnTo>
                    <a:pt x="1021461" y="5968"/>
                  </a:lnTo>
                  <a:lnTo>
                    <a:pt x="1086358" y="2666"/>
                  </a:lnTo>
                  <a:lnTo>
                    <a:pt x="1152270" y="635"/>
                  </a:lnTo>
                  <a:lnTo>
                    <a:pt x="1219200" y="0"/>
                  </a:lnTo>
                  <a:lnTo>
                    <a:pt x="1286128" y="635"/>
                  </a:lnTo>
                  <a:lnTo>
                    <a:pt x="1352041" y="2666"/>
                  </a:lnTo>
                  <a:lnTo>
                    <a:pt x="1416939" y="5968"/>
                  </a:lnTo>
                  <a:lnTo>
                    <a:pt x="1480692" y="10540"/>
                  </a:lnTo>
                  <a:lnTo>
                    <a:pt x="1543303" y="16383"/>
                  </a:lnTo>
                  <a:lnTo>
                    <a:pt x="1604517" y="23367"/>
                  </a:lnTo>
                  <a:lnTo>
                    <a:pt x="1664462" y="31496"/>
                  </a:lnTo>
                  <a:lnTo>
                    <a:pt x="1722754" y="40639"/>
                  </a:lnTo>
                  <a:lnTo>
                    <a:pt x="1779524" y="51053"/>
                  </a:lnTo>
                  <a:lnTo>
                    <a:pt x="1834514" y="62484"/>
                  </a:lnTo>
                  <a:lnTo>
                    <a:pt x="1887854" y="74802"/>
                  </a:lnTo>
                  <a:lnTo>
                    <a:pt x="1939289" y="88264"/>
                  </a:lnTo>
                  <a:lnTo>
                    <a:pt x="1988692" y="102615"/>
                  </a:lnTo>
                  <a:lnTo>
                    <a:pt x="2036064" y="117855"/>
                  </a:lnTo>
                  <a:lnTo>
                    <a:pt x="2081276" y="133858"/>
                  </a:lnTo>
                  <a:lnTo>
                    <a:pt x="2124329" y="150875"/>
                  </a:lnTo>
                  <a:lnTo>
                    <a:pt x="2164968" y="168655"/>
                  </a:lnTo>
                  <a:lnTo>
                    <a:pt x="2203196" y="187198"/>
                  </a:lnTo>
                  <a:lnTo>
                    <a:pt x="2238883" y="206501"/>
                  </a:lnTo>
                  <a:lnTo>
                    <a:pt x="2271903" y="226440"/>
                  </a:lnTo>
                  <a:lnTo>
                    <a:pt x="2329941" y="268350"/>
                  </a:lnTo>
                  <a:lnTo>
                    <a:pt x="2376297" y="312674"/>
                  </a:lnTo>
                  <a:lnTo>
                    <a:pt x="2410333" y="359155"/>
                  </a:lnTo>
                  <a:lnTo>
                    <a:pt x="2431288" y="407415"/>
                  </a:lnTo>
                  <a:lnTo>
                    <a:pt x="2438400" y="457200"/>
                  </a:lnTo>
                  <a:lnTo>
                    <a:pt x="2436622" y="482218"/>
                  </a:lnTo>
                  <a:lnTo>
                    <a:pt x="2410333" y="555243"/>
                  </a:lnTo>
                  <a:lnTo>
                    <a:pt x="2376297" y="601726"/>
                  </a:lnTo>
                  <a:lnTo>
                    <a:pt x="2329941" y="646049"/>
                  </a:lnTo>
                  <a:lnTo>
                    <a:pt x="2271903" y="687959"/>
                  </a:lnTo>
                  <a:lnTo>
                    <a:pt x="2238883" y="707898"/>
                  </a:lnTo>
                  <a:lnTo>
                    <a:pt x="2203196" y="727201"/>
                  </a:lnTo>
                  <a:lnTo>
                    <a:pt x="2164968" y="745743"/>
                  </a:lnTo>
                  <a:lnTo>
                    <a:pt x="2124329" y="763524"/>
                  </a:lnTo>
                  <a:lnTo>
                    <a:pt x="2081276" y="780414"/>
                  </a:lnTo>
                  <a:lnTo>
                    <a:pt x="2036064" y="796543"/>
                  </a:lnTo>
                  <a:lnTo>
                    <a:pt x="1988692" y="811784"/>
                  </a:lnTo>
                  <a:lnTo>
                    <a:pt x="1939289" y="826135"/>
                  </a:lnTo>
                  <a:lnTo>
                    <a:pt x="1887854" y="839597"/>
                  </a:lnTo>
                  <a:lnTo>
                    <a:pt x="1834514" y="851915"/>
                  </a:lnTo>
                  <a:lnTo>
                    <a:pt x="1779524" y="863346"/>
                  </a:lnTo>
                  <a:lnTo>
                    <a:pt x="1722754" y="873760"/>
                  </a:lnTo>
                  <a:lnTo>
                    <a:pt x="1664462" y="882903"/>
                  </a:lnTo>
                  <a:lnTo>
                    <a:pt x="1604517" y="891032"/>
                  </a:lnTo>
                  <a:lnTo>
                    <a:pt x="1543303" y="898016"/>
                  </a:lnTo>
                  <a:lnTo>
                    <a:pt x="1480692" y="903859"/>
                  </a:lnTo>
                  <a:lnTo>
                    <a:pt x="1416939" y="908430"/>
                  </a:lnTo>
                  <a:lnTo>
                    <a:pt x="1352041" y="911733"/>
                  </a:lnTo>
                  <a:lnTo>
                    <a:pt x="1286128" y="913764"/>
                  </a:lnTo>
                  <a:lnTo>
                    <a:pt x="1219200" y="914400"/>
                  </a:lnTo>
                  <a:lnTo>
                    <a:pt x="1152270" y="913764"/>
                  </a:lnTo>
                  <a:lnTo>
                    <a:pt x="1086358" y="911733"/>
                  </a:lnTo>
                  <a:lnTo>
                    <a:pt x="1021461" y="908430"/>
                  </a:lnTo>
                  <a:lnTo>
                    <a:pt x="957707" y="903859"/>
                  </a:lnTo>
                  <a:lnTo>
                    <a:pt x="895095" y="898016"/>
                  </a:lnTo>
                  <a:lnTo>
                    <a:pt x="833882" y="891032"/>
                  </a:lnTo>
                  <a:lnTo>
                    <a:pt x="773938" y="882903"/>
                  </a:lnTo>
                  <a:lnTo>
                    <a:pt x="715644" y="873760"/>
                  </a:lnTo>
                  <a:lnTo>
                    <a:pt x="658876" y="863346"/>
                  </a:lnTo>
                  <a:lnTo>
                    <a:pt x="603885" y="851915"/>
                  </a:lnTo>
                  <a:lnTo>
                    <a:pt x="550544" y="839597"/>
                  </a:lnTo>
                  <a:lnTo>
                    <a:pt x="499110" y="826135"/>
                  </a:lnTo>
                  <a:lnTo>
                    <a:pt x="449706" y="811784"/>
                  </a:lnTo>
                  <a:lnTo>
                    <a:pt x="402336" y="796543"/>
                  </a:lnTo>
                  <a:lnTo>
                    <a:pt x="357124" y="780414"/>
                  </a:lnTo>
                  <a:lnTo>
                    <a:pt x="314070" y="763524"/>
                  </a:lnTo>
                  <a:lnTo>
                    <a:pt x="273431" y="745743"/>
                  </a:lnTo>
                  <a:lnTo>
                    <a:pt x="235204" y="727201"/>
                  </a:lnTo>
                  <a:lnTo>
                    <a:pt x="199517" y="707898"/>
                  </a:lnTo>
                  <a:lnTo>
                    <a:pt x="166496" y="687959"/>
                  </a:lnTo>
                  <a:lnTo>
                    <a:pt x="108457" y="646049"/>
                  </a:lnTo>
                  <a:lnTo>
                    <a:pt x="62102" y="601726"/>
                  </a:lnTo>
                  <a:lnTo>
                    <a:pt x="28067" y="555243"/>
                  </a:lnTo>
                  <a:lnTo>
                    <a:pt x="7112" y="506984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15260" y="686765"/>
            <a:ext cx="96202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solidFill>
                  <a:srgbClr val="FFFFFF"/>
                </a:solidFill>
                <a:latin typeface="Verdana"/>
                <a:cs typeface="Verdana"/>
              </a:rPr>
              <a:t>unTreated</a:t>
            </a:r>
            <a:endParaRPr sz="180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shoulder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08061" y="216661"/>
            <a:ext cx="2387600" cy="939800"/>
            <a:chOff x="7608061" y="216661"/>
            <a:chExt cx="2387600" cy="939800"/>
          </a:xfrm>
        </p:grpSpPr>
        <p:sp>
          <p:nvSpPr>
            <p:cNvPr id="8" name="object 8"/>
            <p:cNvSpPr/>
            <p:nvPr/>
          </p:nvSpPr>
          <p:spPr>
            <a:xfrm>
              <a:off x="7619999" y="228599"/>
              <a:ext cx="2362200" cy="914400"/>
            </a:xfrm>
            <a:custGeom>
              <a:avLst/>
              <a:gdLst/>
              <a:ahLst/>
              <a:cxnLst/>
              <a:rect l="l" t="t" r="r" b="b"/>
              <a:pathLst>
                <a:path w="2362200" h="914400">
                  <a:moveTo>
                    <a:pt x="1181100" y="0"/>
                  </a:moveTo>
                  <a:lnTo>
                    <a:pt x="1114044" y="761"/>
                  </a:lnTo>
                  <a:lnTo>
                    <a:pt x="1048003" y="2921"/>
                  </a:lnTo>
                  <a:lnTo>
                    <a:pt x="983106" y="6350"/>
                  </a:lnTo>
                  <a:lnTo>
                    <a:pt x="919352" y="11302"/>
                  </a:lnTo>
                  <a:lnTo>
                    <a:pt x="856742" y="17399"/>
                  </a:lnTo>
                  <a:lnTo>
                    <a:pt x="795654" y="24892"/>
                  </a:lnTo>
                  <a:lnTo>
                    <a:pt x="736092" y="33527"/>
                  </a:lnTo>
                  <a:lnTo>
                    <a:pt x="677926" y="43433"/>
                  </a:lnTo>
                  <a:lnTo>
                    <a:pt x="621538" y="54482"/>
                  </a:lnTo>
                  <a:lnTo>
                    <a:pt x="566927" y="66548"/>
                  </a:lnTo>
                  <a:lnTo>
                    <a:pt x="514223" y="79755"/>
                  </a:lnTo>
                  <a:lnTo>
                    <a:pt x="463550" y="93979"/>
                  </a:lnTo>
                  <a:lnTo>
                    <a:pt x="414781" y="109220"/>
                  </a:lnTo>
                  <a:lnTo>
                    <a:pt x="368300" y="125475"/>
                  </a:lnTo>
                  <a:lnTo>
                    <a:pt x="324103" y="142621"/>
                  </a:lnTo>
                  <a:lnTo>
                    <a:pt x="282321" y="160527"/>
                  </a:lnTo>
                  <a:lnTo>
                    <a:pt x="242950" y="179450"/>
                  </a:lnTo>
                  <a:lnTo>
                    <a:pt x="206121" y="199136"/>
                  </a:lnTo>
                  <a:lnTo>
                    <a:pt x="171957" y="219455"/>
                  </a:lnTo>
                  <a:lnTo>
                    <a:pt x="112268" y="262509"/>
                  </a:lnTo>
                  <a:lnTo>
                    <a:pt x="64261" y="307975"/>
                  </a:lnTo>
                  <a:lnTo>
                    <a:pt x="29082" y="355853"/>
                  </a:lnTo>
                  <a:lnTo>
                    <a:pt x="7366" y="405638"/>
                  </a:lnTo>
                  <a:lnTo>
                    <a:pt x="0" y="457200"/>
                  </a:lnTo>
                  <a:lnTo>
                    <a:pt x="1904" y="483108"/>
                  </a:lnTo>
                  <a:lnTo>
                    <a:pt x="16509" y="533908"/>
                  </a:lnTo>
                  <a:lnTo>
                    <a:pt x="45084" y="582676"/>
                  </a:lnTo>
                  <a:lnTo>
                    <a:pt x="86741" y="629412"/>
                  </a:lnTo>
                  <a:lnTo>
                    <a:pt x="140716" y="673735"/>
                  </a:lnTo>
                  <a:lnTo>
                    <a:pt x="206121" y="715263"/>
                  </a:lnTo>
                  <a:lnTo>
                    <a:pt x="242950" y="734949"/>
                  </a:lnTo>
                  <a:lnTo>
                    <a:pt x="282321" y="753745"/>
                  </a:lnTo>
                  <a:lnTo>
                    <a:pt x="324103" y="771778"/>
                  </a:lnTo>
                  <a:lnTo>
                    <a:pt x="368300" y="788924"/>
                  </a:lnTo>
                  <a:lnTo>
                    <a:pt x="414781" y="805179"/>
                  </a:lnTo>
                  <a:lnTo>
                    <a:pt x="463550" y="820420"/>
                  </a:lnTo>
                  <a:lnTo>
                    <a:pt x="514223" y="834644"/>
                  </a:lnTo>
                  <a:lnTo>
                    <a:pt x="566927" y="847851"/>
                  </a:lnTo>
                  <a:lnTo>
                    <a:pt x="621538" y="859916"/>
                  </a:lnTo>
                  <a:lnTo>
                    <a:pt x="677926" y="870965"/>
                  </a:lnTo>
                  <a:lnTo>
                    <a:pt x="736092" y="880872"/>
                  </a:lnTo>
                  <a:lnTo>
                    <a:pt x="795654" y="889508"/>
                  </a:lnTo>
                  <a:lnTo>
                    <a:pt x="856742" y="897001"/>
                  </a:lnTo>
                  <a:lnTo>
                    <a:pt x="919352" y="903097"/>
                  </a:lnTo>
                  <a:lnTo>
                    <a:pt x="983106" y="908050"/>
                  </a:lnTo>
                  <a:lnTo>
                    <a:pt x="1048003" y="911478"/>
                  </a:lnTo>
                  <a:lnTo>
                    <a:pt x="1114044" y="913638"/>
                  </a:lnTo>
                  <a:lnTo>
                    <a:pt x="1181100" y="914400"/>
                  </a:lnTo>
                  <a:lnTo>
                    <a:pt x="1248155" y="913638"/>
                  </a:lnTo>
                  <a:lnTo>
                    <a:pt x="1314196" y="911478"/>
                  </a:lnTo>
                  <a:lnTo>
                    <a:pt x="1379093" y="908050"/>
                  </a:lnTo>
                  <a:lnTo>
                    <a:pt x="1442847" y="903097"/>
                  </a:lnTo>
                  <a:lnTo>
                    <a:pt x="1505330" y="897001"/>
                  </a:lnTo>
                  <a:lnTo>
                    <a:pt x="1566545" y="889508"/>
                  </a:lnTo>
                  <a:lnTo>
                    <a:pt x="1626107" y="880872"/>
                  </a:lnTo>
                  <a:lnTo>
                    <a:pt x="1684274" y="870965"/>
                  </a:lnTo>
                  <a:lnTo>
                    <a:pt x="1740661" y="859916"/>
                  </a:lnTo>
                  <a:lnTo>
                    <a:pt x="1795145" y="847851"/>
                  </a:lnTo>
                  <a:lnTo>
                    <a:pt x="1847977" y="834644"/>
                  </a:lnTo>
                  <a:lnTo>
                    <a:pt x="1898650" y="820420"/>
                  </a:lnTo>
                  <a:lnTo>
                    <a:pt x="1947418" y="805179"/>
                  </a:lnTo>
                  <a:lnTo>
                    <a:pt x="1993900" y="788924"/>
                  </a:lnTo>
                  <a:lnTo>
                    <a:pt x="2038096" y="771778"/>
                  </a:lnTo>
                  <a:lnTo>
                    <a:pt x="2079878" y="753745"/>
                  </a:lnTo>
                  <a:lnTo>
                    <a:pt x="2119249" y="734949"/>
                  </a:lnTo>
                  <a:lnTo>
                    <a:pt x="2156079" y="715263"/>
                  </a:lnTo>
                  <a:lnTo>
                    <a:pt x="2190115" y="694944"/>
                  </a:lnTo>
                  <a:lnTo>
                    <a:pt x="2249931" y="651890"/>
                  </a:lnTo>
                  <a:lnTo>
                    <a:pt x="2297938" y="606425"/>
                  </a:lnTo>
                  <a:lnTo>
                    <a:pt x="2333117" y="558546"/>
                  </a:lnTo>
                  <a:lnTo>
                    <a:pt x="2354833" y="508762"/>
                  </a:lnTo>
                  <a:lnTo>
                    <a:pt x="2362200" y="457200"/>
                  </a:lnTo>
                  <a:lnTo>
                    <a:pt x="2360295" y="431291"/>
                  </a:lnTo>
                  <a:lnTo>
                    <a:pt x="2345690" y="380491"/>
                  </a:lnTo>
                  <a:lnTo>
                    <a:pt x="2317115" y="331724"/>
                  </a:lnTo>
                  <a:lnTo>
                    <a:pt x="2275458" y="284988"/>
                  </a:lnTo>
                  <a:lnTo>
                    <a:pt x="2221483" y="240664"/>
                  </a:lnTo>
                  <a:lnTo>
                    <a:pt x="2156079" y="199136"/>
                  </a:lnTo>
                  <a:lnTo>
                    <a:pt x="2119249" y="179450"/>
                  </a:lnTo>
                  <a:lnTo>
                    <a:pt x="2079878" y="160527"/>
                  </a:lnTo>
                  <a:lnTo>
                    <a:pt x="2038096" y="142621"/>
                  </a:lnTo>
                  <a:lnTo>
                    <a:pt x="1993900" y="125475"/>
                  </a:lnTo>
                  <a:lnTo>
                    <a:pt x="1947418" y="109220"/>
                  </a:lnTo>
                  <a:lnTo>
                    <a:pt x="1898650" y="93979"/>
                  </a:lnTo>
                  <a:lnTo>
                    <a:pt x="1847977" y="79755"/>
                  </a:lnTo>
                  <a:lnTo>
                    <a:pt x="1795145" y="66548"/>
                  </a:lnTo>
                  <a:lnTo>
                    <a:pt x="1740661" y="54482"/>
                  </a:lnTo>
                  <a:lnTo>
                    <a:pt x="1684274" y="43433"/>
                  </a:lnTo>
                  <a:lnTo>
                    <a:pt x="1626107" y="33527"/>
                  </a:lnTo>
                  <a:lnTo>
                    <a:pt x="1566545" y="24892"/>
                  </a:lnTo>
                  <a:lnTo>
                    <a:pt x="1505330" y="17399"/>
                  </a:lnTo>
                  <a:lnTo>
                    <a:pt x="1442847" y="11302"/>
                  </a:lnTo>
                  <a:lnTo>
                    <a:pt x="1379093" y="6350"/>
                  </a:lnTo>
                  <a:lnTo>
                    <a:pt x="1314196" y="2921"/>
                  </a:lnTo>
                  <a:lnTo>
                    <a:pt x="1248155" y="761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761" y="229361"/>
              <a:ext cx="2362200" cy="914400"/>
            </a:xfrm>
            <a:custGeom>
              <a:avLst/>
              <a:gdLst/>
              <a:ahLst/>
              <a:cxnLst/>
              <a:rect l="l" t="t" r="r" b="b"/>
              <a:pathLst>
                <a:path w="2362200" h="914400">
                  <a:moveTo>
                    <a:pt x="0" y="457200"/>
                  </a:moveTo>
                  <a:lnTo>
                    <a:pt x="7366" y="405638"/>
                  </a:lnTo>
                  <a:lnTo>
                    <a:pt x="29083" y="355854"/>
                  </a:lnTo>
                  <a:lnTo>
                    <a:pt x="64262" y="307975"/>
                  </a:lnTo>
                  <a:lnTo>
                    <a:pt x="112268" y="262509"/>
                  </a:lnTo>
                  <a:lnTo>
                    <a:pt x="171958" y="219456"/>
                  </a:lnTo>
                  <a:lnTo>
                    <a:pt x="206121" y="199136"/>
                  </a:lnTo>
                  <a:lnTo>
                    <a:pt x="242951" y="179451"/>
                  </a:lnTo>
                  <a:lnTo>
                    <a:pt x="282321" y="160528"/>
                  </a:lnTo>
                  <a:lnTo>
                    <a:pt x="324104" y="142621"/>
                  </a:lnTo>
                  <a:lnTo>
                    <a:pt x="368300" y="125476"/>
                  </a:lnTo>
                  <a:lnTo>
                    <a:pt x="414782" y="109220"/>
                  </a:lnTo>
                  <a:lnTo>
                    <a:pt x="463550" y="93980"/>
                  </a:lnTo>
                  <a:lnTo>
                    <a:pt x="514223" y="79756"/>
                  </a:lnTo>
                  <a:lnTo>
                    <a:pt x="566928" y="66548"/>
                  </a:lnTo>
                  <a:lnTo>
                    <a:pt x="621538" y="54483"/>
                  </a:lnTo>
                  <a:lnTo>
                    <a:pt x="677926" y="43434"/>
                  </a:lnTo>
                  <a:lnTo>
                    <a:pt x="736092" y="33528"/>
                  </a:lnTo>
                  <a:lnTo>
                    <a:pt x="795655" y="24892"/>
                  </a:lnTo>
                  <a:lnTo>
                    <a:pt x="856742" y="17399"/>
                  </a:lnTo>
                  <a:lnTo>
                    <a:pt x="919353" y="11303"/>
                  </a:lnTo>
                  <a:lnTo>
                    <a:pt x="983107" y="6350"/>
                  </a:lnTo>
                  <a:lnTo>
                    <a:pt x="1048004" y="2921"/>
                  </a:lnTo>
                  <a:lnTo>
                    <a:pt x="1114044" y="762"/>
                  </a:lnTo>
                  <a:lnTo>
                    <a:pt x="1181100" y="0"/>
                  </a:lnTo>
                  <a:lnTo>
                    <a:pt x="1248156" y="762"/>
                  </a:lnTo>
                  <a:lnTo>
                    <a:pt x="1314196" y="2921"/>
                  </a:lnTo>
                  <a:lnTo>
                    <a:pt x="1379093" y="6350"/>
                  </a:lnTo>
                  <a:lnTo>
                    <a:pt x="1442847" y="11303"/>
                  </a:lnTo>
                  <a:lnTo>
                    <a:pt x="1505331" y="17399"/>
                  </a:lnTo>
                  <a:lnTo>
                    <a:pt x="1566545" y="24892"/>
                  </a:lnTo>
                  <a:lnTo>
                    <a:pt x="1626108" y="33528"/>
                  </a:lnTo>
                  <a:lnTo>
                    <a:pt x="1684274" y="43434"/>
                  </a:lnTo>
                  <a:lnTo>
                    <a:pt x="1740662" y="54483"/>
                  </a:lnTo>
                  <a:lnTo>
                    <a:pt x="1795145" y="66548"/>
                  </a:lnTo>
                  <a:lnTo>
                    <a:pt x="1847977" y="79756"/>
                  </a:lnTo>
                  <a:lnTo>
                    <a:pt x="1898650" y="93980"/>
                  </a:lnTo>
                  <a:lnTo>
                    <a:pt x="1947418" y="109220"/>
                  </a:lnTo>
                  <a:lnTo>
                    <a:pt x="1993900" y="125476"/>
                  </a:lnTo>
                  <a:lnTo>
                    <a:pt x="2038096" y="142621"/>
                  </a:lnTo>
                  <a:lnTo>
                    <a:pt x="2079879" y="160528"/>
                  </a:lnTo>
                  <a:lnTo>
                    <a:pt x="2119249" y="179451"/>
                  </a:lnTo>
                  <a:lnTo>
                    <a:pt x="2156079" y="199136"/>
                  </a:lnTo>
                  <a:lnTo>
                    <a:pt x="2190115" y="219456"/>
                  </a:lnTo>
                  <a:lnTo>
                    <a:pt x="2249932" y="262509"/>
                  </a:lnTo>
                  <a:lnTo>
                    <a:pt x="2297938" y="307975"/>
                  </a:lnTo>
                  <a:lnTo>
                    <a:pt x="2333117" y="355854"/>
                  </a:lnTo>
                  <a:lnTo>
                    <a:pt x="2354834" y="405638"/>
                  </a:lnTo>
                  <a:lnTo>
                    <a:pt x="2362200" y="457200"/>
                  </a:lnTo>
                  <a:lnTo>
                    <a:pt x="2360295" y="483108"/>
                  </a:lnTo>
                  <a:lnTo>
                    <a:pt x="2333117" y="558546"/>
                  </a:lnTo>
                  <a:lnTo>
                    <a:pt x="2297938" y="606425"/>
                  </a:lnTo>
                  <a:lnTo>
                    <a:pt x="2249932" y="651891"/>
                  </a:lnTo>
                  <a:lnTo>
                    <a:pt x="2190115" y="694944"/>
                  </a:lnTo>
                  <a:lnTo>
                    <a:pt x="2156079" y="715264"/>
                  </a:lnTo>
                  <a:lnTo>
                    <a:pt x="2119249" y="734949"/>
                  </a:lnTo>
                  <a:lnTo>
                    <a:pt x="2079879" y="753745"/>
                  </a:lnTo>
                  <a:lnTo>
                    <a:pt x="2038096" y="771779"/>
                  </a:lnTo>
                  <a:lnTo>
                    <a:pt x="1993900" y="788924"/>
                  </a:lnTo>
                  <a:lnTo>
                    <a:pt x="1947418" y="805180"/>
                  </a:lnTo>
                  <a:lnTo>
                    <a:pt x="1898650" y="820420"/>
                  </a:lnTo>
                  <a:lnTo>
                    <a:pt x="1847977" y="834644"/>
                  </a:lnTo>
                  <a:lnTo>
                    <a:pt x="1795145" y="847852"/>
                  </a:lnTo>
                  <a:lnTo>
                    <a:pt x="1740662" y="859917"/>
                  </a:lnTo>
                  <a:lnTo>
                    <a:pt x="1684274" y="870966"/>
                  </a:lnTo>
                  <a:lnTo>
                    <a:pt x="1626108" y="880872"/>
                  </a:lnTo>
                  <a:lnTo>
                    <a:pt x="1566545" y="889508"/>
                  </a:lnTo>
                  <a:lnTo>
                    <a:pt x="1505331" y="897001"/>
                  </a:lnTo>
                  <a:lnTo>
                    <a:pt x="1442847" y="903097"/>
                  </a:lnTo>
                  <a:lnTo>
                    <a:pt x="1379093" y="908050"/>
                  </a:lnTo>
                  <a:lnTo>
                    <a:pt x="1314196" y="911479"/>
                  </a:lnTo>
                  <a:lnTo>
                    <a:pt x="1248156" y="913638"/>
                  </a:lnTo>
                  <a:lnTo>
                    <a:pt x="1181100" y="914400"/>
                  </a:lnTo>
                  <a:lnTo>
                    <a:pt x="1114044" y="913638"/>
                  </a:lnTo>
                  <a:lnTo>
                    <a:pt x="1048004" y="911479"/>
                  </a:lnTo>
                  <a:lnTo>
                    <a:pt x="983107" y="908050"/>
                  </a:lnTo>
                  <a:lnTo>
                    <a:pt x="919353" y="903097"/>
                  </a:lnTo>
                  <a:lnTo>
                    <a:pt x="856742" y="897001"/>
                  </a:lnTo>
                  <a:lnTo>
                    <a:pt x="795655" y="889508"/>
                  </a:lnTo>
                  <a:lnTo>
                    <a:pt x="736092" y="880872"/>
                  </a:lnTo>
                  <a:lnTo>
                    <a:pt x="677926" y="870966"/>
                  </a:lnTo>
                  <a:lnTo>
                    <a:pt x="621538" y="859917"/>
                  </a:lnTo>
                  <a:lnTo>
                    <a:pt x="566928" y="847852"/>
                  </a:lnTo>
                  <a:lnTo>
                    <a:pt x="514223" y="834644"/>
                  </a:lnTo>
                  <a:lnTo>
                    <a:pt x="463550" y="820420"/>
                  </a:lnTo>
                  <a:lnTo>
                    <a:pt x="414782" y="805180"/>
                  </a:lnTo>
                  <a:lnTo>
                    <a:pt x="368300" y="788924"/>
                  </a:lnTo>
                  <a:lnTo>
                    <a:pt x="324104" y="771779"/>
                  </a:lnTo>
                  <a:lnTo>
                    <a:pt x="282321" y="753745"/>
                  </a:lnTo>
                  <a:lnTo>
                    <a:pt x="242951" y="734949"/>
                  </a:lnTo>
                  <a:lnTo>
                    <a:pt x="206121" y="715264"/>
                  </a:lnTo>
                  <a:lnTo>
                    <a:pt x="171958" y="694944"/>
                  </a:lnTo>
                  <a:lnTo>
                    <a:pt x="112268" y="651891"/>
                  </a:lnTo>
                  <a:lnTo>
                    <a:pt x="64262" y="606425"/>
                  </a:lnTo>
                  <a:lnTo>
                    <a:pt x="29083" y="558546"/>
                  </a:lnTo>
                  <a:lnTo>
                    <a:pt x="7366" y="508762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81238" y="381711"/>
            <a:ext cx="851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Treated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hou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19400" y="1143000"/>
            <a:ext cx="6705600" cy="1865630"/>
            <a:chOff x="2819400" y="1143000"/>
            <a:chExt cx="6705600" cy="186563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2184" y="2570988"/>
              <a:ext cx="103250" cy="960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56904" y="1142999"/>
              <a:ext cx="393700" cy="1488440"/>
            </a:xfrm>
            <a:custGeom>
              <a:avLst/>
              <a:gdLst/>
              <a:ahLst/>
              <a:cxnLst/>
              <a:rect l="l" t="t" r="r" b="b"/>
              <a:pathLst>
                <a:path w="393700" h="1488439">
                  <a:moveTo>
                    <a:pt x="393192" y="758444"/>
                  </a:moveTo>
                  <a:lnTo>
                    <a:pt x="390398" y="755650"/>
                  </a:lnTo>
                  <a:lnTo>
                    <a:pt x="386842" y="755650"/>
                  </a:lnTo>
                  <a:lnTo>
                    <a:pt x="386842" y="768350"/>
                  </a:lnTo>
                  <a:lnTo>
                    <a:pt x="383730" y="768350"/>
                  </a:lnTo>
                  <a:lnTo>
                    <a:pt x="383730" y="765175"/>
                  </a:lnTo>
                  <a:lnTo>
                    <a:pt x="386842" y="768350"/>
                  </a:lnTo>
                  <a:lnTo>
                    <a:pt x="386842" y="755650"/>
                  </a:lnTo>
                  <a:lnTo>
                    <a:pt x="12700" y="75565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765556"/>
                  </a:lnTo>
                  <a:lnTo>
                    <a:pt x="2794" y="768350"/>
                  </a:lnTo>
                  <a:lnTo>
                    <a:pt x="380619" y="768350"/>
                  </a:lnTo>
                  <a:lnTo>
                    <a:pt x="380619" y="1488440"/>
                  </a:lnTo>
                  <a:lnTo>
                    <a:pt x="393192" y="1488440"/>
                  </a:lnTo>
                  <a:lnTo>
                    <a:pt x="393192" y="768350"/>
                  </a:lnTo>
                  <a:lnTo>
                    <a:pt x="393192" y="75844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20200" y="2885058"/>
              <a:ext cx="105791" cy="9271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231884" y="2830194"/>
              <a:ext cx="271145" cy="130810"/>
            </a:xfrm>
            <a:custGeom>
              <a:avLst/>
              <a:gdLst/>
              <a:ahLst/>
              <a:cxnLst/>
              <a:rect l="l" t="t" r="r" b="b"/>
              <a:pathLst>
                <a:path w="271145" h="130810">
                  <a:moveTo>
                    <a:pt x="11176" y="129159"/>
                  </a:moveTo>
                  <a:lnTo>
                    <a:pt x="0" y="129159"/>
                  </a:lnTo>
                  <a:lnTo>
                    <a:pt x="10795" y="129794"/>
                  </a:lnTo>
                  <a:lnTo>
                    <a:pt x="11176" y="129159"/>
                  </a:lnTo>
                  <a:close/>
                </a:path>
                <a:path w="271145" h="130810">
                  <a:moveTo>
                    <a:pt x="270637" y="889"/>
                  </a:moveTo>
                  <a:lnTo>
                    <a:pt x="258191" y="0"/>
                  </a:lnTo>
                  <a:lnTo>
                    <a:pt x="17653" y="119380"/>
                  </a:lnTo>
                  <a:lnTo>
                    <a:pt x="10795" y="129794"/>
                  </a:lnTo>
                  <a:lnTo>
                    <a:pt x="23241" y="130683"/>
                  </a:lnTo>
                  <a:lnTo>
                    <a:pt x="263779" y="11303"/>
                  </a:lnTo>
                  <a:lnTo>
                    <a:pt x="270637" y="88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9208" y="2813304"/>
              <a:ext cx="105791" cy="927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6184" y="2647188"/>
              <a:ext cx="103251" cy="960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41523" y="1447799"/>
              <a:ext cx="546100" cy="1270635"/>
            </a:xfrm>
            <a:custGeom>
              <a:avLst/>
              <a:gdLst/>
              <a:ahLst/>
              <a:cxnLst/>
              <a:rect l="l" t="t" r="r" b="b"/>
              <a:pathLst>
                <a:path w="546100" h="1270635">
                  <a:moveTo>
                    <a:pt x="545592" y="0"/>
                  </a:moveTo>
                  <a:lnTo>
                    <a:pt x="539242" y="0"/>
                  </a:lnTo>
                  <a:lnTo>
                    <a:pt x="539242" y="641350"/>
                  </a:lnTo>
                  <a:lnTo>
                    <a:pt x="536067" y="644525"/>
                  </a:lnTo>
                  <a:lnTo>
                    <a:pt x="536067" y="641350"/>
                  </a:lnTo>
                  <a:lnTo>
                    <a:pt x="539242" y="641350"/>
                  </a:lnTo>
                  <a:lnTo>
                    <a:pt x="539242" y="0"/>
                  </a:lnTo>
                  <a:lnTo>
                    <a:pt x="532892" y="0"/>
                  </a:lnTo>
                  <a:lnTo>
                    <a:pt x="532892" y="641350"/>
                  </a:lnTo>
                  <a:lnTo>
                    <a:pt x="2794" y="641350"/>
                  </a:lnTo>
                  <a:lnTo>
                    <a:pt x="0" y="644144"/>
                  </a:lnTo>
                  <a:lnTo>
                    <a:pt x="0" y="1259459"/>
                  </a:lnTo>
                  <a:lnTo>
                    <a:pt x="6350" y="1270254"/>
                  </a:lnTo>
                  <a:lnTo>
                    <a:pt x="12700" y="1259459"/>
                  </a:lnTo>
                  <a:lnTo>
                    <a:pt x="12700" y="654050"/>
                  </a:lnTo>
                  <a:lnTo>
                    <a:pt x="542798" y="654050"/>
                  </a:lnTo>
                  <a:lnTo>
                    <a:pt x="545592" y="651256"/>
                  </a:lnTo>
                  <a:lnTo>
                    <a:pt x="545592" y="641350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4491" y="2906141"/>
              <a:ext cx="102107" cy="10210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44165" y="2895218"/>
              <a:ext cx="421640" cy="76835"/>
            </a:xfrm>
            <a:custGeom>
              <a:avLst/>
              <a:gdLst/>
              <a:ahLst/>
              <a:cxnLst/>
              <a:rect l="l" t="t" r="r" b="b"/>
              <a:pathLst>
                <a:path w="421639" h="76835">
                  <a:moveTo>
                    <a:pt x="421132" y="68199"/>
                  </a:moveTo>
                  <a:lnTo>
                    <a:pt x="397764" y="64262"/>
                  </a:lnTo>
                  <a:lnTo>
                    <a:pt x="11811" y="0"/>
                  </a:lnTo>
                  <a:lnTo>
                    <a:pt x="0" y="4445"/>
                  </a:lnTo>
                  <a:lnTo>
                    <a:pt x="9906" y="12573"/>
                  </a:lnTo>
                  <a:lnTo>
                    <a:pt x="395859" y="76835"/>
                  </a:lnTo>
                  <a:lnTo>
                    <a:pt x="407670" y="72390"/>
                  </a:lnTo>
                  <a:lnTo>
                    <a:pt x="417830" y="68580"/>
                  </a:lnTo>
                  <a:lnTo>
                    <a:pt x="421005" y="68580"/>
                  </a:lnTo>
                  <a:lnTo>
                    <a:pt x="421132" y="681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9400" y="2859023"/>
              <a:ext cx="102107" cy="102108"/>
            </a:xfrm>
            <a:prstGeom prst="rect">
              <a:avLst/>
            </a:prstGeom>
          </p:spPr>
        </p:pic>
      </p:grpSp>
      <p:pic>
        <p:nvPicPr>
          <p:cNvPr id="22" name="Content Placeholder 3">
            <a:extLst>
              <a:ext uri="{FF2B5EF4-FFF2-40B4-BE49-F238E27FC236}">
                <a16:creationId xmlns:a16="http://schemas.microsoft.com/office/drawing/2014/main" xmlns="" id="{14AB3E34-EBB8-C776-C260-AD575BE51567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826" y="227202"/>
            <a:ext cx="7359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Width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roadway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formation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width: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838326"/>
            <a:ext cx="11734799" cy="51276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58519" indent="-342900" algn="just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5240655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sum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width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carriageway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	pavement</a:t>
            </a:r>
            <a:r>
              <a:rPr lang="en-IN" sz="26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including 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separators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if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any 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4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shoulders.</a:t>
            </a:r>
          </a:p>
          <a:p>
            <a:pPr marL="12700" algn="just">
              <a:lnSpc>
                <a:spcPct val="150000"/>
              </a:lnSpc>
              <a:spcBef>
                <a:spcPts val="80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r>
              <a:rPr sz="26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way:</a:t>
            </a:r>
            <a:endParaRPr sz="26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7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total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acquired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road</a:t>
            </a:r>
            <a:r>
              <a:rPr sz="2600" spc="4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along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alignment.</a:t>
            </a:r>
            <a:endParaRPr sz="2600" dirty="0">
              <a:latin typeface="Times New Roman"/>
              <a:cs typeface="Times New Roman"/>
            </a:endParaRPr>
          </a:p>
          <a:p>
            <a:pPr marL="355600" marR="1591310" indent="-342900" algn="just">
              <a:lnSpc>
                <a:spcPct val="150000"/>
              </a:lnSpc>
              <a:spcBef>
                <a:spcPts val="710"/>
              </a:spcBef>
              <a:buFont typeface="Arial MT"/>
              <a:buChar char="•"/>
              <a:tabLst>
                <a:tab pos="354965" algn="l"/>
                <a:tab pos="355600" algn="l"/>
                <a:tab pos="5016500" algn="l"/>
              </a:tabLst>
            </a:pPr>
            <a:r>
              <a:rPr sz="2600" dirty="0">
                <a:latin typeface="Times New Roman"/>
                <a:cs typeface="Times New Roman"/>
              </a:rPr>
              <a:t>It depends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importance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road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	possible</a:t>
            </a:r>
            <a:r>
              <a:rPr lang="en-IN"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future </a:t>
            </a:r>
            <a:r>
              <a:rPr lang="en-IN" sz="2600" spc="-4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development.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 is desirable to acquire </a:t>
            </a:r>
            <a:r>
              <a:rPr sz="2600" spc="-5" dirty="0">
                <a:latin typeface="Times New Roman"/>
                <a:cs typeface="Times New Roman"/>
              </a:rPr>
              <a:t>more </a:t>
            </a:r>
            <a:r>
              <a:rPr sz="2600" dirty="0">
                <a:latin typeface="Times New Roman"/>
                <a:cs typeface="Times New Roman"/>
              </a:rPr>
              <a:t>width of </a:t>
            </a:r>
            <a:r>
              <a:rPr sz="2600" spc="-5" dirty="0">
                <a:latin typeface="Times New Roman"/>
                <a:cs typeface="Times New Roman"/>
              </a:rPr>
              <a:t>land </a:t>
            </a:r>
            <a:r>
              <a:rPr sz="2600" dirty="0">
                <a:latin typeface="Times New Roman"/>
                <a:cs typeface="Times New Roman"/>
              </a:rPr>
              <a:t>as 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cost of adjoining </a:t>
            </a:r>
            <a:r>
              <a:rPr sz="2600" spc="-5" dirty="0">
                <a:latin typeface="Times New Roman"/>
                <a:cs typeface="Times New Roman"/>
              </a:rPr>
              <a:t>land </a:t>
            </a:r>
            <a:r>
              <a:rPr sz="2600" dirty="0">
                <a:latin typeface="Times New Roman"/>
                <a:cs typeface="Times New Roman"/>
              </a:rPr>
              <a:t> invariably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increases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very</a:t>
            </a:r>
            <a:r>
              <a:rPr sz="2600" spc="4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much</a:t>
            </a:r>
            <a:r>
              <a:rPr sz="2600" dirty="0">
                <a:latin typeface="Times New Roman"/>
                <a:cs typeface="Times New Roman"/>
              </a:rPr>
              <a:t> 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soon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after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new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highway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constructed.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7BF6A88-1D1F-60C7-556D-1DC030C5AF8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7" y="342646"/>
            <a:ext cx="278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Building</a:t>
            </a:r>
            <a:r>
              <a:rPr sz="3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lane: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913638"/>
            <a:ext cx="11277600" cy="38862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order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reserve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sufficient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space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future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development</a:t>
            </a:r>
            <a:r>
              <a:rPr sz="2600" dirty="0">
                <a:latin typeface="Times New Roman"/>
                <a:cs typeface="Times New Roman"/>
              </a:rPr>
              <a:t> of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roads,</a:t>
            </a:r>
            <a:r>
              <a:rPr sz="2600" dirty="0">
                <a:latin typeface="Times New Roman"/>
                <a:cs typeface="Times New Roman"/>
              </a:rPr>
              <a:t> It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is </a:t>
            </a:r>
            <a:r>
              <a:rPr sz="2600" spc="-4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desirable to control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 building activities on </a:t>
            </a:r>
            <a:r>
              <a:rPr sz="2600" spc="-10" dirty="0">
                <a:latin typeface="Times New Roman"/>
                <a:cs typeface="Times New Roman"/>
              </a:rPr>
              <a:t>either </a:t>
            </a:r>
            <a:r>
              <a:rPr sz="2600" spc="-5" dirty="0">
                <a:latin typeface="Times New Roman"/>
                <a:cs typeface="Times New Roman"/>
              </a:rPr>
              <a:t>side </a:t>
            </a:r>
            <a:r>
              <a:rPr sz="2600" dirty="0">
                <a:latin typeface="Times New Roman"/>
                <a:cs typeface="Times New Roman"/>
              </a:rPr>
              <a:t>of the </a:t>
            </a:r>
            <a:r>
              <a:rPr sz="2600" spc="-5" dirty="0">
                <a:latin typeface="Times New Roman"/>
                <a:cs typeface="Times New Roman"/>
              </a:rPr>
              <a:t>road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boundary, 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beyond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width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acquired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4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land.</a:t>
            </a:r>
          </a:p>
          <a:p>
            <a:pPr marL="12700" algn="just">
              <a:lnSpc>
                <a:spcPct val="150000"/>
              </a:lnSpc>
              <a:spcBef>
                <a:spcPts val="800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r>
              <a:rPr sz="3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lines:</a:t>
            </a:r>
            <a:endParaRPr sz="32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50000"/>
              </a:lnSpc>
              <a:spcBef>
                <a:spcPts val="79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addition to “building line”, it is desirable to</a:t>
            </a:r>
            <a:r>
              <a:rPr sz="2600" spc="4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control the nature of building </a:t>
            </a:r>
            <a:r>
              <a:rPr sz="2600" dirty="0">
                <a:latin typeface="Times New Roman"/>
                <a:cs typeface="Times New Roman"/>
              </a:rPr>
              <a:t> upto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further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“set</a:t>
            </a:r>
            <a:r>
              <a:rPr sz="2600" spc="4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back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distance”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559AB66-D811-7018-D142-09AE864522B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xmlns="" id="{D5F894E8-332D-872E-3CDF-533CFF61FABB}"/>
              </a:ext>
            </a:extLst>
          </p:cNvPr>
          <p:cNvSpPr/>
          <p:nvPr/>
        </p:nvSpPr>
        <p:spPr>
          <a:xfrm>
            <a:off x="708840" y="1859760"/>
            <a:ext cx="11062440" cy="328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50000"/>
              </a:lnSpc>
            </a:pPr>
            <a:r>
              <a:rPr lang="en-IN" sz="2800" b="1" strike="noStrike" spc="-1" dirty="0">
                <a:solidFill>
                  <a:srgbClr val="FF0000"/>
                </a:solidFill>
                <a:latin typeface="Arial"/>
                <a:ea typeface="SimSun"/>
              </a:rPr>
              <a:t>Highway Geometric Design: </a:t>
            </a:r>
            <a:endParaRPr lang="en-IN" sz="28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SimSun"/>
              </a:rPr>
              <a:t>Cross Section elements</a:t>
            </a:r>
            <a:endParaRPr lang="en-IN" sz="2800" spc="-1" dirty="0">
              <a:solidFill>
                <a:srgbClr val="000000"/>
              </a:solidFill>
              <a:latin typeface="Arial"/>
              <a:ea typeface="SimSun"/>
            </a:endParaRPr>
          </a:p>
          <a:p>
            <a:pPr algn="just">
              <a:lnSpc>
                <a:spcPct val="15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SimSun"/>
              </a:rPr>
              <a:t>Carriageways</a:t>
            </a:r>
          </a:p>
          <a:p>
            <a:pPr algn="just">
              <a:lnSpc>
                <a:spcPct val="15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SimSun"/>
              </a:rPr>
              <a:t>Camber</a:t>
            </a:r>
          </a:p>
          <a:p>
            <a:pPr algn="just">
              <a:lnSpc>
                <a:spcPct val="15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  <a:ea typeface="SimSun"/>
              </a:rPr>
              <a:t>stopping &amp; overtaking sight distances.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xmlns="" id="{EAAC4B3D-C631-2108-2CAB-BD58866320FD}"/>
              </a:ext>
            </a:extLst>
          </p:cNvPr>
          <p:cNvSpPr txBox="1"/>
          <p:nvPr/>
        </p:nvSpPr>
        <p:spPr>
          <a:xfrm>
            <a:off x="2776680" y="275040"/>
            <a:ext cx="339552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SimSun"/>
              </a:rPr>
              <a:t>Contents 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87E3307-CB50-5C8C-5A9E-430DB67EFED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1493564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0620" y="467106"/>
            <a:ext cx="5149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Traffic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separators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32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median: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143126"/>
            <a:ext cx="11201400" cy="48193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12470" indent="-342900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main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prevent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head 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collision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between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vehicle </a:t>
            </a:r>
            <a:r>
              <a:rPr sz="2800" spc="-48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moving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opposite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direction.</a:t>
            </a:r>
          </a:p>
          <a:p>
            <a:pPr marL="355600" indent="-342900">
              <a:lnSpc>
                <a:spcPct val="15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Channelize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traffic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streams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intersection.</a:t>
            </a:r>
          </a:p>
          <a:p>
            <a:pPr marL="355600" indent="-342900">
              <a:lnSpc>
                <a:spcPct val="1500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Segregate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slow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traffic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protect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pedestrians.</a:t>
            </a:r>
          </a:p>
          <a:p>
            <a:pPr marL="355600" marR="5080" indent="-342900">
              <a:lnSpc>
                <a:spcPct val="15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IRC </a:t>
            </a:r>
            <a:r>
              <a:rPr sz="2800" spc="-5" dirty="0">
                <a:latin typeface="Times New Roman"/>
                <a:cs typeface="Times New Roman"/>
              </a:rPr>
              <a:t>recommends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minimum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desirable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width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4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may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 </a:t>
            </a:r>
            <a:r>
              <a:rPr sz="2800" spc="-48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restricted.</a:t>
            </a:r>
          </a:p>
          <a:p>
            <a:pPr marL="355600" indent="-342900">
              <a:lnSpc>
                <a:spcPct val="15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minimum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width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median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urban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4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1.2m.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A59247B-539B-E776-EC0E-D2F93EBD434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2554" y="216154"/>
            <a:ext cx="8432800" cy="6350000"/>
            <a:chOff x="1892554" y="216154"/>
            <a:chExt cx="8432800" cy="6350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228600"/>
              <a:ext cx="8407908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98904" y="222504"/>
              <a:ext cx="8420100" cy="6337300"/>
            </a:xfrm>
            <a:custGeom>
              <a:avLst/>
              <a:gdLst/>
              <a:ahLst/>
              <a:cxnLst/>
              <a:rect l="l" t="t" r="r" b="b"/>
              <a:pathLst>
                <a:path w="8420100" h="6337300">
                  <a:moveTo>
                    <a:pt x="0" y="6336792"/>
                  </a:moveTo>
                  <a:lnTo>
                    <a:pt x="8420100" y="6336792"/>
                  </a:lnTo>
                  <a:lnTo>
                    <a:pt x="8420100" y="0"/>
                  </a:lnTo>
                  <a:lnTo>
                    <a:pt x="0" y="0"/>
                  </a:lnTo>
                  <a:lnTo>
                    <a:pt x="0" y="6336792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10400" y="1752600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1257300" y="0"/>
                  </a:moveTo>
                  <a:lnTo>
                    <a:pt x="1185926" y="635"/>
                  </a:lnTo>
                  <a:lnTo>
                    <a:pt x="1115695" y="2412"/>
                  </a:lnTo>
                  <a:lnTo>
                    <a:pt x="1046479" y="5334"/>
                  </a:lnTo>
                  <a:lnTo>
                    <a:pt x="978534" y="9398"/>
                  </a:lnTo>
                  <a:lnTo>
                    <a:pt x="912114" y="14477"/>
                  </a:lnTo>
                  <a:lnTo>
                    <a:pt x="846963" y="20700"/>
                  </a:lnTo>
                  <a:lnTo>
                    <a:pt x="783463" y="27939"/>
                  </a:lnTo>
                  <a:lnTo>
                    <a:pt x="721741" y="36195"/>
                  </a:lnTo>
                  <a:lnTo>
                    <a:pt x="661670" y="45338"/>
                  </a:lnTo>
                  <a:lnTo>
                    <a:pt x="603503" y="55499"/>
                  </a:lnTo>
                  <a:lnTo>
                    <a:pt x="547370" y="66548"/>
                  </a:lnTo>
                  <a:lnTo>
                    <a:pt x="493395" y="78359"/>
                  </a:lnTo>
                  <a:lnTo>
                    <a:pt x="441578" y="91059"/>
                  </a:lnTo>
                  <a:lnTo>
                    <a:pt x="392049" y="104521"/>
                  </a:lnTo>
                  <a:lnTo>
                    <a:pt x="345058" y="118872"/>
                  </a:lnTo>
                  <a:lnTo>
                    <a:pt x="300481" y="133858"/>
                  </a:lnTo>
                  <a:lnTo>
                    <a:pt x="258572" y="149478"/>
                  </a:lnTo>
                  <a:lnTo>
                    <a:pt x="219455" y="165862"/>
                  </a:lnTo>
                  <a:lnTo>
                    <a:pt x="183133" y="182879"/>
                  </a:lnTo>
                  <a:lnTo>
                    <a:pt x="119506" y="218694"/>
                  </a:lnTo>
                  <a:lnTo>
                    <a:pt x="68452" y="256666"/>
                  </a:lnTo>
                  <a:lnTo>
                    <a:pt x="30988" y="296545"/>
                  </a:lnTo>
                  <a:lnTo>
                    <a:pt x="7874" y="338074"/>
                  </a:lnTo>
                  <a:lnTo>
                    <a:pt x="0" y="381000"/>
                  </a:lnTo>
                  <a:lnTo>
                    <a:pt x="2031" y="402589"/>
                  </a:lnTo>
                  <a:lnTo>
                    <a:pt x="17652" y="444880"/>
                  </a:lnTo>
                  <a:lnTo>
                    <a:pt x="48005" y="485648"/>
                  </a:lnTo>
                  <a:lnTo>
                    <a:pt x="92328" y="524637"/>
                  </a:lnTo>
                  <a:lnTo>
                    <a:pt x="149732" y="561466"/>
                  </a:lnTo>
                  <a:lnTo>
                    <a:pt x="219455" y="596138"/>
                  </a:lnTo>
                  <a:lnTo>
                    <a:pt x="258572" y="612521"/>
                  </a:lnTo>
                  <a:lnTo>
                    <a:pt x="300481" y="628141"/>
                  </a:lnTo>
                  <a:lnTo>
                    <a:pt x="345058" y="643127"/>
                  </a:lnTo>
                  <a:lnTo>
                    <a:pt x="392049" y="657478"/>
                  </a:lnTo>
                  <a:lnTo>
                    <a:pt x="441578" y="670940"/>
                  </a:lnTo>
                  <a:lnTo>
                    <a:pt x="493395" y="683640"/>
                  </a:lnTo>
                  <a:lnTo>
                    <a:pt x="547370" y="695451"/>
                  </a:lnTo>
                  <a:lnTo>
                    <a:pt x="603503" y="706501"/>
                  </a:lnTo>
                  <a:lnTo>
                    <a:pt x="661670" y="716661"/>
                  </a:lnTo>
                  <a:lnTo>
                    <a:pt x="721741" y="725804"/>
                  </a:lnTo>
                  <a:lnTo>
                    <a:pt x="783463" y="734060"/>
                  </a:lnTo>
                  <a:lnTo>
                    <a:pt x="846963" y="741299"/>
                  </a:lnTo>
                  <a:lnTo>
                    <a:pt x="912114" y="747522"/>
                  </a:lnTo>
                  <a:lnTo>
                    <a:pt x="978534" y="752601"/>
                  </a:lnTo>
                  <a:lnTo>
                    <a:pt x="1046479" y="756665"/>
                  </a:lnTo>
                  <a:lnTo>
                    <a:pt x="1115695" y="759587"/>
                  </a:lnTo>
                  <a:lnTo>
                    <a:pt x="1185926" y="761364"/>
                  </a:lnTo>
                  <a:lnTo>
                    <a:pt x="1257300" y="762000"/>
                  </a:lnTo>
                  <a:lnTo>
                    <a:pt x="1328674" y="761364"/>
                  </a:lnTo>
                  <a:lnTo>
                    <a:pt x="1398904" y="759587"/>
                  </a:lnTo>
                  <a:lnTo>
                    <a:pt x="1468120" y="756665"/>
                  </a:lnTo>
                  <a:lnTo>
                    <a:pt x="1536065" y="752601"/>
                  </a:lnTo>
                  <a:lnTo>
                    <a:pt x="1602485" y="747522"/>
                  </a:lnTo>
                  <a:lnTo>
                    <a:pt x="1667636" y="741299"/>
                  </a:lnTo>
                  <a:lnTo>
                    <a:pt x="1731136" y="734060"/>
                  </a:lnTo>
                  <a:lnTo>
                    <a:pt x="1792858" y="725804"/>
                  </a:lnTo>
                  <a:lnTo>
                    <a:pt x="1852929" y="716661"/>
                  </a:lnTo>
                  <a:lnTo>
                    <a:pt x="1911096" y="706501"/>
                  </a:lnTo>
                  <a:lnTo>
                    <a:pt x="1967229" y="695451"/>
                  </a:lnTo>
                  <a:lnTo>
                    <a:pt x="2021204" y="683640"/>
                  </a:lnTo>
                  <a:lnTo>
                    <a:pt x="2073021" y="670940"/>
                  </a:lnTo>
                  <a:lnTo>
                    <a:pt x="2122551" y="657478"/>
                  </a:lnTo>
                  <a:lnTo>
                    <a:pt x="2169541" y="643127"/>
                  </a:lnTo>
                  <a:lnTo>
                    <a:pt x="2214118" y="628141"/>
                  </a:lnTo>
                  <a:lnTo>
                    <a:pt x="2256028" y="612521"/>
                  </a:lnTo>
                  <a:lnTo>
                    <a:pt x="2295144" y="596138"/>
                  </a:lnTo>
                  <a:lnTo>
                    <a:pt x="2331466" y="579120"/>
                  </a:lnTo>
                  <a:lnTo>
                    <a:pt x="2395093" y="543305"/>
                  </a:lnTo>
                  <a:lnTo>
                    <a:pt x="2446147" y="505333"/>
                  </a:lnTo>
                  <a:lnTo>
                    <a:pt x="2483611" y="465454"/>
                  </a:lnTo>
                  <a:lnTo>
                    <a:pt x="2506726" y="423925"/>
                  </a:lnTo>
                  <a:lnTo>
                    <a:pt x="2514600" y="381000"/>
                  </a:lnTo>
                  <a:lnTo>
                    <a:pt x="2512568" y="359410"/>
                  </a:lnTo>
                  <a:lnTo>
                    <a:pt x="2496947" y="317119"/>
                  </a:lnTo>
                  <a:lnTo>
                    <a:pt x="2466594" y="276351"/>
                  </a:lnTo>
                  <a:lnTo>
                    <a:pt x="2422271" y="237362"/>
                  </a:lnTo>
                  <a:lnTo>
                    <a:pt x="2364867" y="200533"/>
                  </a:lnTo>
                  <a:lnTo>
                    <a:pt x="2295144" y="165862"/>
                  </a:lnTo>
                  <a:lnTo>
                    <a:pt x="2256028" y="149478"/>
                  </a:lnTo>
                  <a:lnTo>
                    <a:pt x="2214118" y="133858"/>
                  </a:lnTo>
                  <a:lnTo>
                    <a:pt x="2169541" y="118872"/>
                  </a:lnTo>
                  <a:lnTo>
                    <a:pt x="2122551" y="104521"/>
                  </a:lnTo>
                  <a:lnTo>
                    <a:pt x="2073021" y="91059"/>
                  </a:lnTo>
                  <a:lnTo>
                    <a:pt x="2021204" y="78359"/>
                  </a:lnTo>
                  <a:lnTo>
                    <a:pt x="1967229" y="66548"/>
                  </a:lnTo>
                  <a:lnTo>
                    <a:pt x="1911096" y="55499"/>
                  </a:lnTo>
                  <a:lnTo>
                    <a:pt x="1852929" y="45338"/>
                  </a:lnTo>
                  <a:lnTo>
                    <a:pt x="1792858" y="36195"/>
                  </a:lnTo>
                  <a:lnTo>
                    <a:pt x="1731136" y="27939"/>
                  </a:lnTo>
                  <a:lnTo>
                    <a:pt x="1667636" y="20700"/>
                  </a:lnTo>
                  <a:lnTo>
                    <a:pt x="1602485" y="14477"/>
                  </a:lnTo>
                  <a:lnTo>
                    <a:pt x="1536065" y="9398"/>
                  </a:lnTo>
                  <a:lnTo>
                    <a:pt x="1468120" y="5334"/>
                  </a:lnTo>
                  <a:lnTo>
                    <a:pt x="1398904" y="2412"/>
                  </a:lnTo>
                  <a:lnTo>
                    <a:pt x="1328674" y="635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1162" y="1753362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0" y="381000"/>
                  </a:moveTo>
                  <a:lnTo>
                    <a:pt x="7874" y="338074"/>
                  </a:lnTo>
                  <a:lnTo>
                    <a:pt x="30988" y="296545"/>
                  </a:lnTo>
                  <a:lnTo>
                    <a:pt x="68453" y="256666"/>
                  </a:lnTo>
                  <a:lnTo>
                    <a:pt x="119507" y="218693"/>
                  </a:lnTo>
                  <a:lnTo>
                    <a:pt x="183134" y="182879"/>
                  </a:lnTo>
                  <a:lnTo>
                    <a:pt x="219456" y="165862"/>
                  </a:lnTo>
                  <a:lnTo>
                    <a:pt x="258572" y="149478"/>
                  </a:lnTo>
                  <a:lnTo>
                    <a:pt x="300482" y="133858"/>
                  </a:lnTo>
                  <a:lnTo>
                    <a:pt x="345059" y="118872"/>
                  </a:lnTo>
                  <a:lnTo>
                    <a:pt x="392049" y="104521"/>
                  </a:lnTo>
                  <a:lnTo>
                    <a:pt x="441579" y="91059"/>
                  </a:lnTo>
                  <a:lnTo>
                    <a:pt x="493395" y="78359"/>
                  </a:lnTo>
                  <a:lnTo>
                    <a:pt x="547370" y="66548"/>
                  </a:lnTo>
                  <a:lnTo>
                    <a:pt x="603504" y="55499"/>
                  </a:lnTo>
                  <a:lnTo>
                    <a:pt x="661670" y="45338"/>
                  </a:lnTo>
                  <a:lnTo>
                    <a:pt x="721741" y="36195"/>
                  </a:lnTo>
                  <a:lnTo>
                    <a:pt x="783463" y="27939"/>
                  </a:lnTo>
                  <a:lnTo>
                    <a:pt x="846963" y="20700"/>
                  </a:lnTo>
                  <a:lnTo>
                    <a:pt x="912114" y="14477"/>
                  </a:lnTo>
                  <a:lnTo>
                    <a:pt x="978535" y="9398"/>
                  </a:lnTo>
                  <a:lnTo>
                    <a:pt x="1046480" y="5334"/>
                  </a:lnTo>
                  <a:lnTo>
                    <a:pt x="1115695" y="2412"/>
                  </a:lnTo>
                  <a:lnTo>
                    <a:pt x="1185926" y="635"/>
                  </a:lnTo>
                  <a:lnTo>
                    <a:pt x="1257300" y="0"/>
                  </a:lnTo>
                  <a:lnTo>
                    <a:pt x="1328674" y="635"/>
                  </a:lnTo>
                  <a:lnTo>
                    <a:pt x="1398905" y="2412"/>
                  </a:lnTo>
                  <a:lnTo>
                    <a:pt x="1468120" y="5334"/>
                  </a:lnTo>
                  <a:lnTo>
                    <a:pt x="1536065" y="9398"/>
                  </a:lnTo>
                  <a:lnTo>
                    <a:pt x="1602486" y="14477"/>
                  </a:lnTo>
                  <a:lnTo>
                    <a:pt x="1667637" y="20700"/>
                  </a:lnTo>
                  <a:lnTo>
                    <a:pt x="1731137" y="27939"/>
                  </a:lnTo>
                  <a:lnTo>
                    <a:pt x="1792859" y="36195"/>
                  </a:lnTo>
                  <a:lnTo>
                    <a:pt x="1852930" y="45338"/>
                  </a:lnTo>
                  <a:lnTo>
                    <a:pt x="1911096" y="55499"/>
                  </a:lnTo>
                  <a:lnTo>
                    <a:pt x="1967230" y="66548"/>
                  </a:lnTo>
                  <a:lnTo>
                    <a:pt x="2021205" y="78359"/>
                  </a:lnTo>
                  <a:lnTo>
                    <a:pt x="2073021" y="91059"/>
                  </a:lnTo>
                  <a:lnTo>
                    <a:pt x="2122551" y="104521"/>
                  </a:lnTo>
                  <a:lnTo>
                    <a:pt x="2169541" y="118872"/>
                  </a:lnTo>
                  <a:lnTo>
                    <a:pt x="2214118" y="133858"/>
                  </a:lnTo>
                  <a:lnTo>
                    <a:pt x="2256028" y="149478"/>
                  </a:lnTo>
                  <a:lnTo>
                    <a:pt x="2295144" y="165862"/>
                  </a:lnTo>
                  <a:lnTo>
                    <a:pt x="2331466" y="182879"/>
                  </a:lnTo>
                  <a:lnTo>
                    <a:pt x="2395093" y="218693"/>
                  </a:lnTo>
                  <a:lnTo>
                    <a:pt x="2446147" y="256666"/>
                  </a:lnTo>
                  <a:lnTo>
                    <a:pt x="2483612" y="296545"/>
                  </a:lnTo>
                  <a:lnTo>
                    <a:pt x="2506726" y="338074"/>
                  </a:lnTo>
                  <a:lnTo>
                    <a:pt x="2514600" y="381000"/>
                  </a:lnTo>
                  <a:lnTo>
                    <a:pt x="2512568" y="402589"/>
                  </a:lnTo>
                  <a:lnTo>
                    <a:pt x="2483612" y="465454"/>
                  </a:lnTo>
                  <a:lnTo>
                    <a:pt x="2446147" y="505333"/>
                  </a:lnTo>
                  <a:lnTo>
                    <a:pt x="2395093" y="543305"/>
                  </a:lnTo>
                  <a:lnTo>
                    <a:pt x="2331466" y="579120"/>
                  </a:lnTo>
                  <a:lnTo>
                    <a:pt x="2295144" y="596138"/>
                  </a:lnTo>
                  <a:lnTo>
                    <a:pt x="2256028" y="612521"/>
                  </a:lnTo>
                  <a:lnTo>
                    <a:pt x="2214118" y="628141"/>
                  </a:lnTo>
                  <a:lnTo>
                    <a:pt x="2169541" y="643127"/>
                  </a:lnTo>
                  <a:lnTo>
                    <a:pt x="2122551" y="657478"/>
                  </a:lnTo>
                  <a:lnTo>
                    <a:pt x="2073021" y="670940"/>
                  </a:lnTo>
                  <a:lnTo>
                    <a:pt x="2021205" y="683640"/>
                  </a:lnTo>
                  <a:lnTo>
                    <a:pt x="1967230" y="695451"/>
                  </a:lnTo>
                  <a:lnTo>
                    <a:pt x="1911096" y="706501"/>
                  </a:lnTo>
                  <a:lnTo>
                    <a:pt x="1852930" y="716661"/>
                  </a:lnTo>
                  <a:lnTo>
                    <a:pt x="1792859" y="725804"/>
                  </a:lnTo>
                  <a:lnTo>
                    <a:pt x="1731137" y="734060"/>
                  </a:lnTo>
                  <a:lnTo>
                    <a:pt x="1667637" y="741299"/>
                  </a:lnTo>
                  <a:lnTo>
                    <a:pt x="1602486" y="747522"/>
                  </a:lnTo>
                  <a:lnTo>
                    <a:pt x="1536065" y="752601"/>
                  </a:lnTo>
                  <a:lnTo>
                    <a:pt x="1468120" y="756665"/>
                  </a:lnTo>
                  <a:lnTo>
                    <a:pt x="1398905" y="759587"/>
                  </a:lnTo>
                  <a:lnTo>
                    <a:pt x="1328674" y="761364"/>
                  </a:lnTo>
                  <a:lnTo>
                    <a:pt x="1257300" y="762000"/>
                  </a:lnTo>
                  <a:lnTo>
                    <a:pt x="1185926" y="761364"/>
                  </a:lnTo>
                  <a:lnTo>
                    <a:pt x="1115695" y="759587"/>
                  </a:lnTo>
                  <a:lnTo>
                    <a:pt x="1046480" y="756665"/>
                  </a:lnTo>
                  <a:lnTo>
                    <a:pt x="978535" y="752601"/>
                  </a:lnTo>
                  <a:lnTo>
                    <a:pt x="912114" y="747522"/>
                  </a:lnTo>
                  <a:lnTo>
                    <a:pt x="846963" y="741299"/>
                  </a:lnTo>
                  <a:lnTo>
                    <a:pt x="783463" y="734060"/>
                  </a:lnTo>
                  <a:lnTo>
                    <a:pt x="721741" y="725804"/>
                  </a:lnTo>
                  <a:lnTo>
                    <a:pt x="661670" y="716661"/>
                  </a:lnTo>
                  <a:lnTo>
                    <a:pt x="603504" y="706501"/>
                  </a:lnTo>
                  <a:lnTo>
                    <a:pt x="547370" y="695451"/>
                  </a:lnTo>
                  <a:lnTo>
                    <a:pt x="493395" y="683640"/>
                  </a:lnTo>
                  <a:lnTo>
                    <a:pt x="441579" y="670940"/>
                  </a:lnTo>
                  <a:lnTo>
                    <a:pt x="392049" y="657478"/>
                  </a:lnTo>
                  <a:lnTo>
                    <a:pt x="345059" y="643127"/>
                  </a:lnTo>
                  <a:lnTo>
                    <a:pt x="300482" y="628141"/>
                  </a:lnTo>
                  <a:lnTo>
                    <a:pt x="258572" y="612521"/>
                  </a:lnTo>
                  <a:lnTo>
                    <a:pt x="219456" y="596138"/>
                  </a:lnTo>
                  <a:lnTo>
                    <a:pt x="183134" y="579120"/>
                  </a:lnTo>
                  <a:lnTo>
                    <a:pt x="119507" y="543305"/>
                  </a:lnTo>
                  <a:lnTo>
                    <a:pt x="68453" y="505333"/>
                  </a:lnTo>
                  <a:lnTo>
                    <a:pt x="30988" y="465454"/>
                  </a:lnTo>
                  <a:lnTo>
                    <a:pt x="7874" y="423925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0245" y="1830451"/>
            <a:ext cx="920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Median/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separator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533387"/>
            <a:ext cx="6096000" cy="368935"/>
          </a:xfrm>
          <a:custGeom>
            <a:avLst/>
            <a:gdLst/>
            <a:ahLst/>
            <a:cxnLst/>
            <a:rect l="l" t="t" r="r" b="b"/>
            <a:pathLst>
              <a:path w="6096000" h="368934">
                <a:moveTo>
                  <a:pt x="0" y="368566"/>
                </a:moveTo>
                <a:lnTo>
                  <a:pt x="6096000" y="368566"/>
                </a:lnTo>
                <a:lnTo>
                  <a:pt x="6096000" y="0"/>
                </a:lnTo>
                <a:lnTo>
                  <a:pt x="0" y="0"/>
                </a:lnTo>
                <a:lnTo>
                  <a:pt x="0" y="368566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83485" y="545084"/>
            <a:ext cx="4574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4-lane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FF0000"/>
                </a:solidFill>
                <a:latin typeface="Arial"/>
                <a:cs typeface="Arial"/>
              </a:rPr>
              <a:t>divided</a:t>
            </a:r>
            <a:r>
              <a:rPr sz="1800" b="1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FF0000"/>
                </a:solidFill>
                <a:latin typeface="Arial"/>
                <a:cs typeface="Arial"/>
              </a:rPr>
              <a:t>carriage</a:t>
            </a:r>
            <a:r>
              <a:rPr sz="1800" b="1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way</a:t>
            </a:r>
            <a:r>
              <a:rPr sz="1800" b="1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800" b="1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dual</a:t>
            </a:r>
            <a:r>
              <a:rPr sz="1800" b="1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FF0000"/>
                </a:solidFill>
                <a:latin typeface="Arial"/>
                <a:cs typeface="Arial"/>
              </a:rPr>
              <a:t>carriage</a:t>
            </a:r>
            <a:r>
              <a:rPr sz="1800" b="1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way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19800" y="2209800"/>
            <a:ext cx="1447800" cy="3004185"/>
            <a:chOff x="6019800" y="2209800"/>
            <a:chExt cx="1447800" cy="300418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8984" y="4856988"/>
              <a:ext cx="103250" cy="960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94323" y="2209799"/>
              <a:ext cx="698500" cy="2718435"/>
            </a:xfrm>
            <a:custGeom>
              <a:avLst/>
              <a:gdLst/>
              <a:ahLst/>
              <a:cxnLst/>
              <a:rect l="l" t="t" r="r" b="b"/>
              <a:pathLst>
                <a:path w="698500" h="2718435">
                  <a:moveTo>
                    <a:pt x="697992" y="0"/>
                  </a:moveTo>
                  <a:lnTo>
                    <a:pt x="691642" y="0"/>
                  </a:lnTo>
                  <a:lnTo>
                    <a:pt x="691642" y="1365250"/>
                  </a:lnTo>
                  <a:lnTo>
                    <a:pt x="688467" y="1368425"/>
                  </a:lnTo>
                  <a:lnTo>
                    <a:pt x="688467" y="1365250"/>
                  </a:lnTo>
                  <a:lnTo>
                    <a:pt x="691642" y="1365250"/>
                  </a:lnTo>
                  <a:lnTo>
                    <a:pt x="691642" y="0"/>
                  </a:lnTo>
                  <a:lnTo>
                    <a:pt x="685292" y="0"/>
                  </a:lnTo>
                  <a:lnTo>
                    <a:pt x="685292" y="1365250"/>
                  </a:lnTo>
                  <a:lnTo>
                    <a:pt x="2794" y="1365250"/>
                  </a:lnTo>
                  <a:lnTo>
                    <a:pt x="0" y="1368056"/>
                  </a:lnTo>
                  <a:lnTo>
                    <a:pt x="0" y="2707259"/>
                  </a:lnTo>
                  <a:lnTo>
                    <a:pt x="6350" y="2718054"/>
                  </a:lnTo>
                  <a:lnTo>
                    <a:pt x="12700" y="2707259"/>
                  </a:lnTo>
                  <a:lnTo>
                    <a:pt x="12700" y="1377950"/>
                  </a:lnTo>
                  <a:lnTo>
                    <a:pt x="695198" y="1377950"/>
                  </a:lnTo>
                  <a:lnTo>
                    <a:pt x="697992" y="1375156"/>
                  </a:lnTo>
                  <a:lnTo>
                    <a:pt x="697992" y="1365250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5112639"/>
              <a:ext cx="103124" cy="1009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34151" y="4878323"/>
              <a:ext cx="1409065" cy="302260"/>
            </a:xfrm>
            <a:custGeom>
              <a:avLst/>
              <a:gdLst/>
              <a:ahLst/>
              <a:cxnLst/>
              <a:rect l="l" t="t" r="r" b="b"/>
              <a:pathLst>
                <a:path w="1409065" h="302260">
                  <a:moveTo>
                    <a:pt x="1408811" y="3937"/>
                  </a:moveTo>
                  <a:lnTo>
                    <a:pt x="1396746" y="0"/>
                  </a:lnTo>
                  <a:lnTo>
                    <a:pt x="19558" y="289433"/>
                  </a:lnTo>
                  <a:lnTo>
                    <a:pt x="14071" y="294386"/>
                  </a:lnTo>
                  <a:lnTo>
                    <a:pt x="0" y="294386"/>
                  </a:lnTo>
                  <a:lnTo>
                    <a:pt x="10287" y="297815"/>
                  </a:lnTo>
                  <a:lnTo>
                    <a:pt x="22352" y="301752"/>
                  </a:lnTo>
                  <a:lnTo>
                    <a:pt x="1399540" y="12319"/>
                  </a:lnTo>
                  <a:lnTo>
                    <a:pt x="1408811" y="393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4475" y="4844795"/>
              <a:ext cx="103124" cy="100965"/>
            </a:xfrm>
            <a:prstGeom prst="rect">
              <a:avLst/>
            </a:prstGeom>
          </p:spPr>
        </p:pic>
      </p:grpSp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xmlns="" id="{98705ED0-7333-BC42-32E6-91A3294B3CB5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9555" y="106426"/>
            <a:ext cx="451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Cross</a:t>
            </a:r>
            <a:r>
              <a:rPr sz="3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slope</a:t>
            </a:r>
            <a:r>
              <a:rPr sz="3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36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camber: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709676"/>
            <a:ext cx="11048999" cy="589193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slope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provided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road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surface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4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transverse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direction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drain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off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rain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water</a:t>
            </a:r>
            <a:r>
              <a:rPr sz="2600" spc="4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road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surface.</a:t>
            </a:r>
          </a:p>
          <a:p>
            <a:pPr marL="355600" marR="381000" indent="-342900" algn="just">
              <a:lnSpc>
                <a:spcPct val="15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7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prevent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entry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surface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water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4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subgrade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soil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through 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pavement.</a:t>
            </a:r>
            <a:endParaRPr sz="26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7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prevent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entry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water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bituminous</a:t>
            </a:r>
            <a:r>
              <a:rPr sz="2600" spc="4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pavement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layer.</a:t>
            </a:r>
            <a:endParaRPr sz="2600" dirty="0">
              <a:latin typeface="Times New Roman"/>
              <a:cs typeface="Times New Roman"/>
            </a:endParaRPr>
          </a:p>
          <a:p>
            <a:pPr marL="355600" marR="647700" indent="-342900" algn="just">
              <a:lnSpc>
                <a:spcPct val="150000"/>
              </a:lnSpc>
              <a:spcBef>
                <a:spcPts val="10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75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remove </a:t>
            </a:r>
            <a:r>
              <a:rPr sz="2600" dirty="0">
                <a:latin typeface="Times New Roman"/>
                <a:cs typeface="Times New Roman"/>
              </a:rPr>
              <a:t>the rain water from the </a:t>
            </a:r>
            <a:r>
              <a:rPr sz="2600" spc="-5" dirty="0">
                <a:latin typeface="Times New Roman"/>
                <a:cs typeface="Times New Roman"/>
              </a:rPr>
              <a:t>pavement</a:t>
            </a:r>
            <a:r>
              <a:rPr sz="2600" dirty="0">
                <a:latin typeface="Times New Roman"/>
                <a:cs typeface="Times New Roman"/>
              </a:rPr>
              <a:t> surface as quick as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possible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 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allow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4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pavement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get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dry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soon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after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rain.</a:t>
            </a:r>
          </a:p>
          <a:p>
            <a:pPr marL="355600" indent="-342900" algn="just">
              <a:lnSpc>
                <a:spcPct val="150000"/>
              </a:lnSpc>
              <a:spcBef>
                <a:spcPts val="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expressed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percentage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1V:Nh.</a:t>
            </a:r>
            <a:endParaRPr sz="26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0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depends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 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pavement </a:t>
            </a:r>
            <a:r>
              <a:rPr sz="2600" dirty="0">
                <a:latin typeface="Times New Roman"/>
                <a:cs typeface="Times New Roman"/>
              </a:rPr>
              <a:t>surface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amount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rainfall.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519BBD2-D69D-CF47-7E06-F78E2AE3F81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464" y="195148"/>
            <a:ext cx="4220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42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S</a:t>
            </a:r>
            <a:r>
              <a:rPr sz="3200" u="heavy" spc="-42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h</a:t>
            </a:r>
            <a:r>
              <a:rPr sz="3200" u="heavy" spc="-43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ap</a:t>
            </a:r>
            <a:r>
              <a:rPr sz="3200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e</a:t>
            </a:r>
            <a:r>
              <a:rPr sz="3200" u="heavy" spc="-80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 </a:t>
            </a:r>
            <a:r>
              <a:rPr sz="3200" u="heavy" spc="-22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o</a:t>
            </a:r>
            <a:r>
              <a:rPr sz="3200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f</a:t>
            </a:r>
            <a:r>
              <a:rPr sz="3200" u="heavy" spc="-44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 </a:t>
            </a:r>
            <a:r>
              <a:rPr sz="3200" u="heavy" spc="-31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th</a:t>
            </a:r>
            <a:r>
              <a:rPr sz="3200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e</a:t>
            </a:r>
            <a:r>
              <a:rPr sz="3200" u="heavy" spc="-61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 </a:t>
            </a:r>
            <a:r>
              <a:rPr sz="3200" u="heavy" spc="-36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cros</a:t>
            </a:r>
            <a:r>
              <a:rPr sz="3200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s</a:t>
            </a:r>
            <a:r>
              <a:rPr sz="3200" u="heavy" spc="-63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 </a:t>
            </a:r>
            <a:r>
              <a:rPr sz="3200" u="heavy" spc="-30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slope</a:t>
            </a:r>
            <a:r>
              <a:rPr sz="3200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83484" y="740511"/>
            <a:ext cx="6017515" cy="133626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Times New Roman"/>
                <a:cs typeface="Times New Roman"/>
              </a:rPr>
              <a:t>Parabolic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shape(fast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moving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vehicle)</a:t>
            </a:r>
            <a:endParaRPr sz="2200" b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Times New Roman"/>
                <a:cs typeface="Times New Roman"/>
              </a:rPr>
              <a:t>Straight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line</a:t>
            </a:r>
            <a:endParaRPr sz="2200" b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Combination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parabolic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straight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line</a:t>
            </a:r>
            <a:endParaRPr sz="2200" b="1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2450" y="2300604"/>
          <a:ext cx="8524239" cy="4370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633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67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23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C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150" dirty="0">
                          <a:latin typeface="Arial"/>
                          <a:cs typeface="Arial"/>
                        </a:rPr>
                        <a:t>Recommended</a:t>
                      </a:r>
                      <a:r>
                        <a:rPr sz="1800" b="1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4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800" b="1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20" dirty="0">
                          <a:latin typeface="Arial"/>
                          <a:cs typeface="Arial"/>
                        </a:rPr>
                        <a:t>camber</a:t>
                      </a:r>
                      <a:r>
                        <a:rPr sz="1800" b="1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b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types</a:t>
                      </a:r>
                      <a:r>
                        <a:rPr sz="1800" b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road</a:t>
                      </a:r>
                      <a:r>
                        <a:rPr sz="1800" b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30" dirty="0">
                          <a:latin typeface="Arial"/>
                          <a:cs typeface="Arial"/>
                        </a:rPr>
                        <a:t>surface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597">
                <a:tc rowSpan="2"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-3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9695" marR="24002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3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cam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2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-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12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200" dirty="0">
                          <a:latin typeface="Verdana"/>
                          <a:cs typeface="Verdana"/>
                        </a:rPr>
                        <a:t>heavy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25" dirty="0">
                          <a:latin typeface="Verdana"/>
                          <a:cs typeface="Verdana"/>
                        </a:rPr>
                        <a:t>light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2992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229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229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229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4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95" dirty="0">
                          <a:latin typeface="Verdana"/>
                          <a:cs typeface="Verdana"/>
                        </a:rPr>
                        <a:t>concr</a:t>
                      </a:r>
                      <a:r>
                        <a:rPr sz="1800" spc="-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9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2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-43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4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800" spc="-19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21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800" spc="-3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9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2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9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7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8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8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18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17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8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9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8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3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24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24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229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229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45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2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45" dirty="0">
                          <a:latin typeface="Verdana"/>
                          <a:cs typeface="Verdana"/>
                        </a:rPr>
                        <a:t>50(2</a:t>
                      </a:r>
                      <a:r>
                        <a:rPr sz="1800" spc="-250" dirty="0">
                          <a:latin typeface="Verdana"/>
                          <a:cs typeface="Verdana"/>
                        </a:rPr>
                        <a:t>%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45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2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60</a:t>
                      </a:r>
                      <a:r>
                        <a:rPr sz="1800" spc="-229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2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7%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2600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9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8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800" spc="-17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3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9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7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8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80" dirty="0">
                          <a:latin typeface="Verdana"/>
                          <a:cs typeface="Verdana"/>
                        </a:rPr>
                        <a:t>um</a:t>
                      </a:r>
                      <a:r>
                        <a:rPr sz="1800" spc="-17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8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9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8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3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95" dirty="0">
                          <a:latin typeface="Verdana"/>
                          <a:cs typeface="Verdana"/>
                        </a:rPr>
                        <a:t>sur</a:t>
                      </a:r>
                      <a:r>
                        <a:rPr sz="1800" spc="-19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800" spc="-195" dirty="0">
                          <a:latin typeface="Verdana"/>
                          <a:cs typeface="Verdana"/>
                        </a:rPr>
                        <a:t>ac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45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2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40</a:t>
                      </a:r>
                      <a:r>
                        <a:rPr sz="1800" spc="-229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5%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45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2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45" dirty="0">
                          <a:latin typeface="Verdana"/>
                          <a:cs typeface="Verdana"/>
                        </a:rPr>
                        <a:t>50(2</a:t>
                      </a:r>
                      <a:r>
                        <a:rPr sz="1800" spc="-250" dirty="0">
                          <a:latin typeface="Verdana"/>
                          <a:cs typeface="Verdana"/>
                        </a:rPr>
                        <a:t>%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3107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 marR="3117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8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-19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800" spc="-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4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95" dirty="0">
                          <a:latin typeface="Verdana"/>
                          <a:cs typeface="Verdana"/>
                        </a:rPr>
                        <a:t>oun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-3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220" dirty="0">
                          <a:latin typeface="Verdana"/>
                          <a:cs typeface="Verdana"/>
                        </a:rPr>
                        <a:t>acada</a:t>
                      </a:r>
                      <a:r>
                        <a:rPr sz="1800" spc="-215" dirty="0">
                          <a:latin typeface="Verdana"/>
                          <a:cs typeface="Verdana"/>
                        </a:rPr>
                        <a:t>m(</a:t>
                      </a:r>
                      <a:r>
                        <a:rPr sz="1800" spc="-2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-21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22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800" spc="-4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21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-4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2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254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229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22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-22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  </a:t>
                      </a:r>
                      <a:r>
                        <a:rPr sz="1800" spc="-210" dirty="0">
                          <a:latin typeface="Verdana"/>
                          <a:cs typeface="Verdana"/>
                        </a:rPr>
                        <a:t>pavement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4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45" dirty="0">
                          <a:latin typeface="Verdana"/>
                          <a:cs typeface="Verdana"/>
                        </a:rPr>
                        <a:t>33(3</a:t>
                      </a:r>
                      <a:r>
                        <a:rPr sz="1800" spc="-250" dirty="0">
                          <a:latin typeface="Verdana"/>
                          <a:cs typeface="Verdana"/>
                        </a:rPr>
                        <a:t>%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45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2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40</a:t>
                      </a:r>
                      <a:r>
                        <a:rPr sz="1800" spc="-229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35" dirty="0">
                          <a:latin typeface="Verdana"/>
                          <a:cs typeface="Verdana"/>
                        </a:rPr>
                        <a:t>5%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2600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5" dirty="0">
                          <a:latin typeface="Verdana"/>
                          <a:cs typeface="Verdana"/>
                        </a:rPr>
                        <a:t>Earth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45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2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45" dirty="0">
                          <a:latin typeface="Verdana"/>
                          <a:cs typeface="Verdana"/>
                        </a:rPr>
                        <a:t>25(4</a:t>
                      </a:r>
                      <a:r>
                        <a:rPr sz="1800" spc="-250" dirty="0">
                          <a:latin typeface="Verdana"/>
                          <a:cs typeface="Verdana"/>
                        </a:rPr>
                        <a:t>%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45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2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45" dirty="0">
                          <a:latin typeface="Verdana"/>
                          <a:cs typeface="Verdana"/>
                        </a:rPr>
                        <a:t>33(3</a:t>
                      </a:r>
                      <a:r>
                        <a:rPr sz="1800" spc="-250" dirty="0">
                          <a:latin typeface="Verdana"/>
                          <a:cs typeface="Verdana"/>
                        </a:rPr>
                        <a:t>%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EE6F3C33-9EA0-2607-9CB1-EF3A6A073B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840" y="1325219"/>
            <a:ext cx="10328682" cy="284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1150" algn="just">
              <a:lnSpc>
                <a:spcPct val="100000"/>
              </a:lnSpc>
              <a:spcBef>
                <a:spcPts val="905"/>
              </a:spcBef>
            </a:pPr>
            <a:r>
              <a:rPr lang="en-IN"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    </a:t>
            </a:r>
            <a:r>
              <a:rPr sz="26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Kerb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  <a:p>
            <a:pPr marL="1924685" lvl="1" indent="-343535" algn="just">
              <a:lnSpc>
                <a:spcPct val="150000"/>
              </a:lnSpc>
              <a:spcBef>
                <a:spcPts val="650"/>
              </a:spcBef>
              <a:buFont typeface="Arial MT"/>
              <a:buChar char="•"/>
              <a:tabLst>
                <a:tab pos="1924050" algn="l"/>
                <a:tab pos="1924685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indicates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boundary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between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pavement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15" dirty="0">
                <a:latin typeface="Times New Roman"/>
                <a:cs typeface="Times New Roman"/>
              </a:rPr>
              <a:t>shoulder.</a:t>
            </a:r>
            <a:endParaRPr sz="2800" dirty="0">
              <a:latin typeface="Times New Roman"/>
              <a:cs typeface="Times New Roman"/>
            </a:endParaRPr>
          </a:p>
          <a:p>
            <a:pPr marL="1924685" lvl="1" indent="-343535" algn="just">
              <a:lnSpc>
                <a:spcPct val="150000"/>
              </a:lnSpc>
              <a:buFont typeface="Arial MT"/>
              <a:buChar char="•"/>
              <a:tabLst>
                <a:tab pos="1924050" algn="l"/>
                <a:tab pos="1924685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desirable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</a:t>
            </a:r>
            <a:r>
              <a:rPr sz="2800" spc="-5" dirty="0">
                <a:latin typeface="Times New Roman"/>
                <a:cs typeface="Times New Roman"/>
              </a:rPr>
              <a:t> kerbs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urban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areas.</a:t>
            </a:r>
          </a:p>
          <a:p>
            <a:pPr marL="1581150" algn="just"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xmlns="" id="{BEAD9F53-3658-7871-BC43-28005A7A3B1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26353" y="3416553"/>
            <a:ext cx="4902200" cy="3302000"/>
            <a:chOff x="5626353" y="3416553"/>
            <a:chExt cx="4902200" cy="330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8799" y="3428999"/>
              <a:ext cx="4876800" cy="3276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32703" y="3422903"/>
              <a:ext cx="4889500" cy="3289300"/>
            </a:xfrm>
            <a:custGeom>
              <a:avLst/>
              <a:gdLst/>
              <a:ahLst/>
              <a:cxnLst/>
              <a:rect l="l" t="t" r="r" b="b"/>
              <a:pathLst>
                <a:path w="4889500" h="3289300">
                  <a:moveTo>
                    <a:pt x="0" y="3288791"/>
                  </a:moveTo>
                  <a:lnTo>
                    <a:pt x="4888992" y="3288791"/>
                  </a:lnTo>
                  <a:lnTo>
                    <a:pt x="4888992" y="0"/>
                  </a:lnTo>
                  <a:lnTo>
                    <a:pt x="0" y="0"/>
                  </a:lnTo>
                  <a:lnTo>
                    <a:pt x="0" y="3288791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663954" y="0"/>
            <a:ext cx="3378200" cy="2914650"/>
            <a:chOff x="1663954" y="0"/>
            <a:chExt cx="3378200" cy="29146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400" y="0"/>
              <a:ext cx="3352800" cy="2895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70304" y="0"/>
              <a:ext cx="3365500" cy="2901950"/>
            </a:xfrm>
            <a:custGeom>
              <a:avLst/>
              <a:gdLst/>
              <a:ahLst/>
              <a:cxnLst/>
              <a:rect l="l" t="t" r="r" b="b"/>
              <a:pathLst>
                <a:path w="3365500" h="2901950">
                  <a:moveTo>
                    <a:pt x="0" y="2901696"/>
                  </a:moveTo>
                  <a:lnTo>
                    <a:pt x="3364992" y="2901696"/>
                  </a:lnTo>
                  <a:lnTo>
                    <a:pt x="3364992" y="0"/>
                  </a:lnTo>
                </a:path>
                <a:path w="3365500" h="2901950">
                  <a:moveTo>
                    <a:pt x="0" y="0"/>
                  </a:moveTo>
                  <a:lnTo>
                    <a:pt x="0" y="2901696"/>
                  </a:lnTo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397753" y="139954"/>
            <a:ext cx="5112385" cy="2768600"/>
            <a:chOff x="5397753" y="139954"/>
            <a:chExt cx="5112385" cy="2768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199" y="152400"/>
              <a:ext cx="5087111" cy="2743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04103" y="146304"/>
              <a:ext cx="5099685" cy="2755900"/>
            </a:xfrm>
            <a:custGeom>
              <a:avLst/>
              <a:gdLst/>
              <a:ahLst/>
              <a:cxnLst/>
              <a:rect l="l" t="t" r="r" b="b"/>
              <a:pathLst>
                <a:path w="5099684" h="2755900">
                  <a:moveTo>
                    <a:pt x="0" y="2755392"/>
                  </a:moveTo>
                  <a:lnTo>
                    <a:pt x="5099304" y="2755392"/>
                  </a:lnTo>
                  <a:lnTo>
                    <a:pt x="5099304" y="0"/>
                  </a:lnTo>
                  <a:lnTo>
                    <a:pt x="0" y="0"/>
                  </a:lnTo>
                  <a:lnTo>
                    <a:pt x="0" y="2755392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63954" y="4102353"/>
            <a:ext cx="3683000" cy="2568575"/>
            <a:chOff x="1663954" y="4102353"/>
            <a:chExt cx="3683000" cy="256857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6400" y="4114799"/>
              <a:ext cx="3657600" cy="25435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70304" y="4108703"/>
              <a:ext cx="3670300" cy="2555875"/>
            </a:xfrm>
            <a:custGeom>
              <a:avLst/>
              <a:gdLst/>
              <a:ahLst/>
              <a:cxnLst/>
              <a:rect l="l" t="t" r="r" b="b"/>
              <a:pathLst>
                <a:path w="3670300" h="2555875">
                  <a:moveTo>
                    <a:pt x="0" y="2555748"/>
                  </a:moveTo>
                  <a:lnTo>
                    <a:pt x="3669792" y="2555748"/>
                  </a:lnTo>
                  <a:lnTo>
                    <a:pt x="3669792" y="0"/>
                  </a:lnTo>
                  <a:lnTo>
                    <a:pt x="0" y="0"/>
                  </a:lnTo>
                  <a:lnTo>
                    <a:pt x="0" y="2555748"/>
                  </a:lnTo>
                  <a:close/>
                </a:path>
              </a:pathLst>
            </a:custGeom>
            <a:ln w="126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493261" y="3188461"/>
            <a:ext cx="2311400" cy="787400"/>
            <a:chOff x="3493261" y="3188461"/>
            <a:chExt cx="2311400" cy="787400"/>
          </a:xfrm>
        </p:grpSpPr>
        <p:sp>
          <p:nvSpPr>
            <p:cNvPr id="15" name="object 15"/>
            <p:cNvSpPr/>
            <p:nvPr/>
          </p:nvSpPr>
          <p:spPr>
            <a:xfrm>
              <a:off x="3505199" y="3200399"/>
              <a:ext cx="2286000" cy="762000"/>
            </a:xfrm>
            <a:custGeom>
              <a:avLst/>
              <a:gdLst/>
              <a:ahLst/>
              <a:cxnLst/>
              <a:rect l="l" t="t" r="r" b="b"/>
              <a:pathLst>
                <a:path w="2286000" h="762000">
                  <a:moveTo>
                    <a:pt x="1143000" y="0"/>
                  </a:moveTo>
                  <a:lnTo>
                    <a:pt x="1073403" y="635"/>
                  </a:lnTo>
                  <a:lnTo>
                    <a:pt x="1004824" y="2794"/>
                  </a:lnTo>
                  <a:lnTo>
                    <a:pt x="937513" y="6096"/>
                  </a:lnTo>
                  <a:lnTo>
                    <a:pt x="871601" y="10795"/>
                  </a:lnTo>
                  <a:lnTo>
                    <a:pt x="807085" y="16763"/>
                  </a:lnTo>
                  <a:lnTo>
                    <a:pt x="744092" y="23875"/>
                  </a:lnTo>
                  <a:lnTo>
                    <a:pt x="682878" y="32130"/>
                  </a:lnTo>
                  <a:lnTo>
                    <a:pt x="623570" y="41528"/>
                  </a:lnTo>
                  <a:lnTo>
                    <a:pt x="566038" y="52070"/>
                  </a:lnTo>
                  <a:lnTo>
                    <a:pt x="510666" y="63500"/>
                  </a:lnTo>
                  <a:lnTo>
                    <a:pt x="457453" y="76073"/>
                  </a:lnTo>
                  <a:lnTo>
                    <a:pt x="406526" y="89662"/>
                  </a:lnTo>
                  <a:lnTo>
                    <a:pt x="358013" y="104012"/>
                  </a:lnTo>
                  <a:lnTo>
                    <a:pt x="312038" y="119379"/>
                  </a:lnTo>
                  <a:lnTo>
                    <a:pt x="268859" y="135509"/>
                  </a:lnTo>
                  <a:lnTo>
                    <a:pt x="228219" y="152526"/>
                  </a:lnTo>
                  <a:lnTo>
                    <a:pt x="190626" y="170179"/>
                  </a:lnTo>
                  <a:lnTo>
                    <a:pt x="156083" y="188722"/>
                  </a:lnTo>
                  <a:lnTo>
                    <a:pt x="96392" y="227584"/>
                  </a:lnTo>
                  <a:lnTo>
                    <a:pt x="50164" y="268986"/>
                  </a:lnTo>
                  <a:lnTo>
                    <a:pt x="18414" y="312547"/>
                  </a:lnTo>
                  <a:lnTo>
                    <a:pt x="2032" y="357759"/>
                  </a:lnTo>
                  <a:lnTo>
                    <a:pt x="0" y="381000"/>
                  </a:lnTo>
                  <a:lnTo>
                    <a:pt x="2032" y="404240"/>
                  </a:lnTo>
                  <a:lnTo>
                    <a:pt x="18414" y="449452"/>
                  </a:lnTo>
                  <a:lnTo>
                    <a:pt x="50164" y="493013"/>
                  </a:lnTo>
                  <a:lnTo>
                    <a:pt x="96392" y="534416"/>
                  </a:lnTo>
                  <a:lnTo>
                    <a:pt x="156083" y="573277"/>
                  </a:lnTo>
                  <a:lnTo>
                    <a:pt x="190626" y="591819"/>
                  </a:lnTo>
                  <a:lnTo>
                    <a:pt x="228219" y="609473"/>
                  </a:lnTo>
                  <a:lnTo>
                    <a:pt x="268859" y="626491"/>
                  </a:lnTo>
                  <a:lnTo>
                    <a:pt x="312038" y="642619"/>
                  </a:lnTo>
                  <a:lnTo>
                    <a:pt x="358013" y="657987"/>
                  </a:lnTo>
                  <a:lnTo>
                    <a:pt x="406526" y="672338"/>
                  </a:lnTo>
                  <a:lnTo>
                    <a:pt x="457453" y="685926"/>
                  </a:lnTo>
                  <a:lnTo>
                    <a:pt x="510666" y="698500"/>
                  </a:lnTo>
                  <a:lnTo>
                    <a:pt x="566038" y="709930"/>
                  </a:lnTo>
                  <a:lnTo>
                    <a:pt x="623570" y="720470"/>
                  </a:lnTo>
                  <a:lnTo>
                    <a:pt x="682878" y="729869"/>
                  </a:lnTo>
                  <a:lnTo>
                    <a:pt x="744092" y="738124"/>
                  </a:lnTo>
                  <a:lnTo>
                    <a:pt x="807085" y="745236"/>
                  </a:lnTo>
                  <a:lnTo>
                    <a:pt x="871601" y="751205"/>
                  </a:lnTo>
                  <a:lnTo>
                    <a:pt x="937513" y="755904"/>
                  </a:lnTo>
                  <a:lnTo>
                    <a:pt x="1004824" y="759206"/>
                  </a:lnTo>
                  <a:lnTo>
                    <a:pt x="1073403" y="761364"/>
                  </a:lnTo>
                  <a:lnTo>
                    <a:pt x="1143000" y="762000"/>
                  </a:lnTo>
                  <a:lnTo>
                    <a:pt x="1212596" y="761364"/>
                  </a:lnTo>
                  <a:lnTo>
                    <a:pt x="1281176" y="759206"/>
                  </a:lnTo>
                  <a:lnTo>
                    <a:pt x="1348486" y="755904"/>
                  </a:lnTo>
                  <a:lnTo>
                    <a:pt x="1414399" y="751205"/>
                  </a:lnTo>
                  <a:lnTo>
                    <a:pt x="1478914" y="745236"/>
                  </a:lnTo>
                  <a:lnTo>
                    <a:pt x="1541907" y="738124"/>
                  </a:lnTo>
                  <a:lnTo>
                    <a:pt x="1603121" y="729869"/>
                  </a:lnTo>
                  <a:lnTo>
                    <a:pt x="1662429" y="720470"/>
                  </a:lnTo>
                  <a:lnTo>
                    <a:pt x="1719961" y="709930"/>
                  </a:lnTo>
                  <a:lnTo>
                    <a:pt x="1775333" y="698500"/>
                  </a:lnTo>
                  <a:lnTo>
                    <a:pt x="1828546" y="685926"/>
                  </a:lnTo>
                  <a:lnTo>
                    <a:pt x="1879473" y="672338"/>
                  </a:lnTo>
                  <a:lnTo>
                    <a:pt x="1927987" y="657987"/>
                  </a:lnTo>
                  <a:lnTo>
                    <a:pt x="1973834" y="642619"/>
                  </a:lnTo>
                  <a:lnTo>
                    <a:pt x="2017140" y="626491"/>
                  </a:lnTo>
                  <a:lnTo>
                    <a:pt x="2057780" y="609473"/>
                  </a:lnTo>
                  <a:lnTo>
                    <a:pt x="2095373" y="591819"/>
                  </a:lnTo>
                  <a:lnTo>
                    <a:pt x="2129916" y="573277"/>
                  </a:lnTo>
                  <a:lnTo>
                    <a:pt x="2189607" y="534416"/>
                  </a:lnTo>
                  <a:lnTo>
                    <a:pt x="2235835" y="493013"/>
                  </a:lnTo>
                  <a:lnTo>
                    <a:pt x="2267585" y="449452"/>
                  </a:lnTo>
                  <a:lnTo>
                    <a:pt x="2283967" y="404240"/>
                  </a:lnTo>
                  <a:lnTo>
                    <a:pt x="2286000" y="381000"/>
                  </a:lnTo>
                  <a:lnTo>
                    <a:pt x="2283967" y="357759"/>
                  </a:lnTo>
                  <a:lnTo>
                    <a:pt x="2267585" y="312547"/>
                  </a:lnTo>
                  <a:lnTo>
                    <a:pt x="2235835" y="268986"/>
                  </a:lnTo>
                  <a:lnTo>
                    <a:pt x="2189607" y="227584"/>
                  </a:lnTo>
                  <a:lnTo>
                    <a:pt x="2129916" y="188722"/>
                  </a:lnTo>
                  <a:lnTo>
                    <a:pt x="2095373" y="170179"/>
                  </a:lnTo>
                  <a:lnTo>
                    <a:pt x="2057780" y="152526"/>
                  </a:lnTo>
                  <a:lnTo>
                    <a:pt x="2017140" y="135509"/>
                  </a:lnTo>
                  <a:lnTo>
                    <a:pt x="1973834" y="119379"/>
                  </a:lnTo>
                  <a:lnTo>
                    <a:pt x="1927987" y="104012"/>
                  </a:lnTo>
                  <a:lnTo>
                    <a:pt x="1879473" y="89662"/>
                  </a:lnTo>
                  <a:lnTo>
                    <a:pt x="1828546" y="76073"/>
                  </a:lnTo>
                  <a:lnTo>
                    <a:pt x="1775333" y="63500"/>
                  </a:lnTo>
                  <a:lnTo>
                    <a:pt x="1719961" y="52070"/>
                  </a:lnTo>
                  <a:lnTo>
                    <a:pt x="1662429" y="41528"/>
                  </a:lnTo>
                  <a:lnTo>
                    <a:pt x="1603121" y="32130"/>
                  </a:lnTo>
                  <a:lnTo>
                    <a:pt x="1541907" y="23875"/>
                  </a:lnTo>
                  <a:lnTo>
                    <a:pt x="1478914" y="16763"/>
                  </a:lnTo>
                  <a:lnTo>
                    <a:pt x="1414399" y="10795"/>
                  </a:lnTo>
                  <a:lnTo>
                    <a:pt x="1348486" y="6096"/>
                  </a:lnTo>
                  <a:lnTo>
                    <a:pt x="1281176" y="2794"/>
                  </a:lnTo>
                  <a:lnTo>
                    <a:pt x="1212596" y="635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5961" y="3201161"/>
              <a:ext cx="2286000" cy="762000"/>
            </a:xfrm>
            <a:custGeom>
              <a:avLst/>
              <a:gdLst/>
              <a:ahLst/>
              <a:cxnLst/>
              <a:rect l="l" t="t" r="r" b="b"/>
              <a:pathLst>
                <a:path w="2286000" h="762000">
                  <a:moveTo>
                    <a:pt x="0" y="381000"/>
                  </a:moveTo>
                  <a:lnTo>
                    <a:pt x="8254" y="334899"/>
                  </a:lnTo>
                  <a:lnTo>
                    <a:pt x="32385" y="290575"/>
                  </a:lnTo>
                  <a:lnTo>
                    <a:pt x="71500" y="248030"/>
                  </a:lnTo>
                  <a:lnTo>
                    <a:pt x="124587" y="207899"/>
                  </a:lnTo>
                  <a:lnTo>
                    <a:pt x="190626" y="170179"/>
                  </a:lnTo>
                  <a:lnTo>
                    <a:pt x="228218" y="152526"/>
                  </a:lnTo>
                  <a:lnTo>
                    <a:pt x="268859" y="135509"/>
                  </a:lnTo>
                  <a:lnTo>
                    <a:pt x="312038" y="119379"/>
                  </a:lnTo>
                  <a:lnTo>
                    <a:pt x="358013" y="104012"/>
                  </a:lnTo>
                  <a:lnTo>
                    <a:pt x="406526" y="89662"/>
                  </a:lnTo>
                  <a:lnTo>
                    <a:pt x="457453" y="76073"/>
                  </a:lnTo>
                  <a:lnTo>
                    <a:pt x="510666" y="63500"/>
                  </a:lnTo>
                  <a:lnTo>
                    <a:pt x="566038" y="52070"/>
                  </a:lnTo>
                  <a:lnTo>
                    <a:pt x="623570" y="41528"/>
                  </a:lnTo>
                  <a:lnTo>
                    <a:pt x="682878" y="32130"/>
                  </a:lnTo>
                  <a:lnTo>
                    <a:pt x="744092" y="23875"/>
                  </a:lnTo>
                  <a:lnTo>
                    <a:pt x="807085" y="16763"/>
                  </a:lnTo>
                  <a:lnTo>
                    <a:pt x="871601" y="10795"/>
                  </a:lnTo>
                  <a:lnTo>
                    <a:pt x="937513" y="6096"/>
                  </a:lnTo>
                  <a:lnTo>
                    <a:pt x="1004824" y="2793"/>
                  </a:lnTo>
                  <a:lnTo>
                    <a:pt x="1073403" y="635"/>
                  </a:lnTo>
                  <a:lnTo>
                    <a:pt x="1143000" y="0"/>
                  </a:lnTo>
                  <a:lnTo>
                    <a:pt x="1212596" y="635"/>
                  </a:lnTo>
                  <a:lnTo>
                    <a:pt x="1281176" y="2793"/>
                  </a:lnTo>
                  <a:lnTo>
                    <a:pt x="1348486" y="6096"/>
                  </a:lnTo>
                  <a:lnTo>
                    <a:pt x="1414399" y="10795"/>
                  </a:lnTo>
                  <a:lnTo>
                    <a:pt x="1478914" y="16763"/>
                  </a:lnTo>
                  <a:lnTo>
                    <a:pt x="1541907" y="23875"/>
                  </a:lnTo>
                  <a:lnTo>
                    <a:pt x="1603121" y="32130"/>
                  </a:lnTo>
                  <a:lnTo>
                    <a:pt x="1662429" y="41528"/>
                  </a:lnTo>
                  <a:lnTo>
                    <a:pt x="1719961" y="52070"/>
                  </a:lnTo>
                  <a:lnTo>
                    <a:pt x="1775333" y="63500"/>
                  </a:lnTo>
                  <a:lnTo>
                    <a:pt x="1828546" y="76073"/>
                  </a:lnTo>
                  <a:lnTo>
                    <a:pt x="1879473" y="89662"/>
                  </a:lnTo>
                  <a:lnTo>
                    <a:pt x="1927987" y="104012"/>
                  </a:lnTo>
                  <a:lnTo>
                    <a:pt x="1973834" y="119379"/>
                  </a:lnTo>
                  <a:lnTo>
                    <a:pt x="2017140" y="135509"/>
                  </a:lnTo>
                  <a:lnTo>
                    <a:pt x="2057780" y="152526"/>
                  </a:lnTo>
                  <a:lnTo>
                    <a:pt x="2095373" y="170179"/>
                  </a:lnTo>
                  <a:lnTo>
                    <a:pt x="2129916" y="188722"/>
                  </a:lnTo>
                  <a:lnTo>
                    <a:pt x="2189607" y="227584"/>
                  </a:lnTo>
                  <a:lnTo>
                    <a:pt x="2235835" y="268986"/>
                  </a:lnTo>
                  <a:lnTo>
                    <a:pt x="2267585" y="312547"/>
                  </a:lnTo>
                  <a:lnTo>
                    <a:pt x="2283967" y="357759"/>
                  </a:lnTo>
                  <a:lnTo>
                    <a:pt x="2286000" y="381000"/>
                  </a:lnTo>
                  <a:lnTo>
                    <a:pt x="2283967" y="404240"/>
                  </a:lnTo>
                  <a:lnTo>
                    <a:pt x="2253615" y="471424"/>
                  </a:lnTo>
                  <a:lnTo>
                    <a:pt x="2214499" y="513969"/>
                  </a:lnTo>
                  <a:lnTo>
                    <a:pt x="2161413" y="554101"/>
                  </a:lnTo>
                  <a:lnTo>
                    <a:pt x="2095373" y="591819"/>
                  </a:lnTo>
                  <a:lnTo>
                    <a:pt x="2057780" y="609473"/>
                  </a:lnTo>
                  <a:lnTo>
                    <a:pt x="2017140" y="626490"/>
                  </a:lnTo>
                  <a:lnTo>
                    <a:pt x="1973834" y="642619"/>
                  </a:lnTo>
                  <a:lnTo>
                    <a:pt x="1927987" y="657987"/>
                  </a:lnTo>
                  <a:lnTo>
                    <a:pt x="1879473" y="672338"/>
                  </a:lnTo>
                  <a:lnTo>
                    <a:pt x="1828546" y="685926"/>
                  </a:lnTo>
                  <a:lnTo>
                    <a:pt x="1775333" y="698500"/>
                  </a:lnTo>
                  <a:lnTo>
                    <a:pt x="1719961" y="709930"/>
                  </a:lnTo>
                  <a:lnTo>
                    <a:pt x="1662429" y="720470"/>
                  </a:lnTo>
                  <a:lnTo>
                    <a:pt x="1603121" y="729869"/>
                  </a:lnTo>
                  <a:lnTo>
                    <a:pt x="1541907" y="738124"/>
                  </a:lnTo>
                  <a:lnTo>
                    <a:pt x="1478914" y="745236"/>
                  </a:lnTo>
                  <a:lnTo>
                    <a:pt x="1414399" y="751205"/>
                  </a:lnTo>
                  <a:lnTo>
                    <a:pt x="1348486" y="755904"/>
                  </a:lnTo>
                  <a:lnTo>
                    <a:pt x="1281176" y="759206"/>
                  </a:lnTo>
                  <a:lnTo>
                    <a:pt x="1212596" y="761364"/>
                  </a:lnTo>
                  <a:lnTo>
                    <a:pt x="1143000" y="762000"/>
                  </a:lnTo>
                  <a:lnTo>
                    <a:pt x="1073403" y="761364"/>
                  </a:lnTo>
                  <a:lnTo>
                    <a:pt x="1004824" y="759206"/>
                  </a:lnTo>
                  <a:lnTo>
                    <a:pt x="937513" y="755904"/>
                  </a:lnTo>
                  <a:lnTo>
                    <a:pt x="871601" y="751205"/>
                  </a:lnTo>
                  <a:lnTo>
                    <a:pt x="807085" y="745236"/>
                  </a:lnTo>
                  <a:lnTo>
                    <a:pt x="744092" y="738124"/>
                  </a:lnTo>
                  <a:lnTo>
                    <a:pt x="682878" y="729869"/>
                  </a:lnTo>
                  <a:lnTo>
                    <a:pt x="623570" y="720470"/>
                  </a:lnTo>
                  <a:lnTo>
                    <a:pt x="566038" y="709930"/>
                  </a:lnTo>
                  <a:lnTo>
                    <a:pt x="510666" y="698500"/>
                  </a:lnTo>
                  <a:lnTo>
                    <a:pt x="457453" y="685926"/>
                  </a:lnTo>
                  <a:lnTo>
                    <a:pt x="406526" y="672338"/>
                  </a:lnTo>
                  <a:lnTo>
                    <a:pt x="358013" y="657987"/>
                  </a:lnTo>
                  <a:lnTo>
                    <a:pt x="312038" y="642619"/>
                  </a:lnTo>
                  <a:lnTo>
                    <a:pt x="268859" y="626490"/>
                  </a:lnTo>
                  <a:lnTo>
                    <a:pt x="228218" y="609473"/>
                  </a:lnTo>
                  <a:lnTo>
                    <a:pt x="190626" y="591819"/>
                  </a:lnTo>
                  <a:lnTo>
                    <a:pt x="156083" y="573277"/>
                  </a:lnTo>
                  <a:lnTo>
                    <a:pt x="96392" y="534415"/>
                  </a:lnTo>
                  <a:lnTo>
                    <a:pt x="50164" y="493013"/>
                  </a:lnTo>
                  <a:lnTo>
                    <a:pt x="18414" y="449452"/>
                  </a:lnTo>
                  <a:lnTo>
                    <a:pt x="2032" y="40424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16984" y="3331286"/>
            <a:ext cx="690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7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77539" y="1981200"/>
            <a:ext cx="5280660" cy="3962400"/>
            <a:chOff x="3177539" y="1981200"/>
            <a:chExt cx="5280660" cy="3962400"/>
          </a:xfrm>
        </p:grpSpPr>
        <p:sp>
          <p:nvSpPr>
            <p:cNvPr id="19" name="object 19"/>
            <p:cNvSpPr/>
            <p:nvPr/>
          </p:nvSpPr>
          <p:spPr>
            <a:xfrm>
              <a:off x="5451347" y="1998091"/>
              <a:ext cx="1464310" cy="1319530"/>
            </a:xfrm>
            <a:custGeom>
              <a:avLst/>
              <a:gdLst/>
              <a:ahLst/>
              <a:cxnLst/>
              <a:rect l="l" t="t" r="r" b="b"/>
              <a:pathLst>
                <a:path w="1464309" h="1319529">
                  <a:moveTo>
                    <a:pt x="1464182" y="0"/>
                  </a:moveTo>
                  <a:lnTo>
                    <a:pt x="1451736" y="2539"/>
                  </a:lnTo>
                  <a:lnTo>
                    <a:pt x="0" y="1309751"/>
                  </a:lnTo>
                  <a:lnTo>
                    <a:pt x="8509" y="1319149"/>
                  </a:lnTo>
                  <a:lnTo>
                    <a:pt x="1460373" y="11937"/>
                  </a:lnTo>
                  <a:lnTo>
                    <a:pt x="146418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1583" y="1981200"/>
              <a:ext cx="102616" cy="995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7539" y="5838520"/>
              <a:ext cx="98933" cy="10485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05480" y="2463037"/>
              <a:ext cx="1448435" cy="3456304"/>
            </a:xfrm>
            <a:custGeom>
              <a:avLst/>
              <a:gdLst/>
              <a:ahLst/>
              <a:cxnLst/>
              <a:rect l="l" t="t" r="r" b="b"/>
              <a:pathLst>
                <a:path w="1448435" h="3456304">
                  <a:moveTo>
                    <a:pt x="640969" y="1390269"/>
                  </a:moveTo>
                  <a:lnTo>
                    <a:pt x="628777" y="1386586"/>
                  </a:lnTo>
                  <a:lnTo>
                    <a:pt x="0" y="3443897"/>
                  </a:lnTo>
                  <a:lnTo>
                    <a:pt x="2921" y="3456203"/>
                  </a:lnTo>
                  <a:lnTo>
                    <a:pt x="12192" y="3447643"/>
                  </a:lnTo>
                  <a:lnTo>
                    <a:pt x="640969" y="1390269"/>
                  </a:lnTo>
                  <a:close/>
                </a:path>
                <a:path w="1448435" h="3456304">
                  <a:moveTo>
                    <a:pt x="1448308" y="736346"/>
                  </a:moveTo>
                  <a:lnTo>
                    <a:pt x="1303147" y="9398"/>
                  </a:lnTo>
                  <a:lnTo>
                    <a:pt x="1294892" y="0"/>
                  </a:lnTo>
                  <a:lnTo>
                    <a:pt x="1290828" y="12065"/>
                  </a:lnTo>
                  <a:lnTo>
                    <a:pt x="1435862" y="738886"/>
                  </a:lnTo>
                  <a:lnTo>
                    <a:pt x="1448308" y="73634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62272" y="2438400"/>
              <a:ext cx="101091" cy="10287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52536" y="5397246"/>
              <a:ext cx="105664" cy="918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452872" y="3845051"/>
              <a:ext cx="2995930" cy="1629410"/>
            </a:xfrm>
            <a:custGeom>
              <a:avLst/>
              <a:gdLst/>
              <a:ahLst/>
              <a:cxnLst/>
              <a:rect l="l" t="t" r="r" b="b"/>
              <a:pathLst>
                <a:path w="2995929" h="1629410">
                  <a:moveTo>
                    <a:pt x="2995930" y="1628648"/>
                  </a:moveTo>
                  <a:lnTo>
                    <a:pt x="2976753" y="1618234"/>
                  </a:lnTo>
                  <a:lnTo>
                    <a:pt x="6096" y="0"/>
                  </a:lnTo>
                  <a:lnTo>
                    <a:pt x="0" y="11176"/>
                  </a:lnTo>
                  <a:lnTo>
                    <a:pt x="2970530" y="1629283"/>
                  </a:lnTo>
                  <a:lnTo>
                    <a:pt x="2983230" y="1628902"/>
                  </a:lnTo>
                  <a:lnTo>
                    <a:pt x="2994152" y="1628648"/>
                  </a:lnTo>
                  <a:lnTo>
                    <a:pt x="2995930" y="162864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xmlns="" id="{CCFDCE60-3E05-1B13-8713-7B1E3E92E7C0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1947" y="553974"/>
            <a:ext cx="1890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Guard</a:t>
            </a:r>
            <a:r>
              <a:rPr sz="32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rail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599438"/>
            <a:ext cx="10744199" cy="24448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provided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edge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shoulder</a:t>
            </a:r>
            <a:r>
              <a:rPr sz="2600" spc="4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when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road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constructed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</a:p>
          <a:p>
            <a:pPr marL="355600" algn="just">
              <a:lnSpc>
                <a:spcPct val="150000"/>
              </a:lnSpc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fill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exceeds</a:t>
            </a:r>
            <a:r>
              <a:rPr sz="2600" spc="4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m.</a:t>
            </a:r>
            <a:endParaRPr sz="2600" dirty="0">
              <a:latin typeface="Times New Roman"/>
              <a:cs typeface="Times New Roman"/>
            </a:endParaRPr>
          </a:p>
          <a:p>
            <a:pPr marL="355600" marR="462280" indent="-342900" algn="just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also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provided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horizontal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curve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4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provide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better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night 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visibility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curves</a:t>
            </a:r>
            <a:r>
              <a:rPr sz="2600" spc="4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under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head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light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vehicle.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724E3F6-0CBD-9FF1-05DF-0CF24960122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3954" y="139954"/>
            <a:ext cx="9010650" cy="3911600"/>
            <a:chOff x="1663954" y="139954"/>
            <a:chExt cx="9010650" cy="3911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228600"/>
              <a:ext cx="5715000" cy="3810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70304" y="222504"/>
              <a:ext cx="5727700" cy="3822700"/>
            </a:xfrm>
            <a:custGeom>
              <a:avLst/>
              <a:gdLst/>
              <a:ahLst/>
              <a:cxnLst/>
              <a:rect l="l" t="t" r="r" b="b"/>
              <a:pathLst>
                <a:path w="5727700" h="3822700">
                  <a:moveTo>
                    <a:pt x="0" y="3822192"/>
                  </a:moveTo>
                  <a:lnTo>
                    <a:pt x="5727192" y="3822192"/>
                  </a:lnTo>
                  <a:lnTo>
                    <a:pt x="5727192" y="0"/>
                  </a:lnTo>
                  <a:lnTo>
                    <a:pt x="0" y="0"/>
                  </a:lnTo>
                  <a:lnTo>
                    <a:pt x="0" y="382219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152400"/>
              <a:ext cx="4114800" cy="3352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47104" y="146304"/>
              <a:ext cx="4121150" cy="3365500"/>
            </a:xfrm>
            <a:custGeom>
              <a:avLst/>
              <a:gdLst/>
              <a:ahLst/>
              <a:cxnLst/>
              <a:rect l="l" t="t" r="r" b="b"/>
              <a:pathLst>
                <a:path w="4121150" h="3365500">
                  <a:moveTo>
                    <a:pt x="0" y="3364992"/>
                  </a:moveTo>
                  <a:lnTo>
                    <a:pt x="4120896" y="3364992"/>
                  </a:lnTo>
                </a:path>
                <a:path w="4121150" h="3365500">
                  <a:moveTo>
                    <a:pt x="4120896" y="0"/>
                  </a:moveTo>
                  <a:lnTo>
                    <a:pt x="0" y="0"/>
                  </a:lnTo>
                  <a:lnTo>
                    <a:pt x="0" y="336499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800" y="4343400"/>
            <a:ext cx="3124200" cy="2362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9000" y="5029200"/>
            <a:ext cx="1862455" cy="51371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85"/>
              </a:spcBef>
            </a:pPr>
            <a:r>
              <a:rPr sz="3200" b="1" spc="-260" dirty="0">
                <a:latin typeface="Arial"/>
                <a:cs typeface="Arial"/>
              </a:rPr>
              <a:t>G</a:t>
            </a:r>
            <a:r>
              <a:rPr sz="3200" b="1" spc="-270" dirty="0">
                <a:latin typeface="Arial"/>
                <a:cs typeface="Arial"/>
              </a:rPr>
              <a:t>ua</a:t>
            </a:r>
            <a:r>
              <a:rPr sz="3200" b="1" spc="-265" dirty="0">
                <a:latin typeface="Arial"/>
                <a:cs typeface="Arial"/>
              </a:rPr>
              <a:t>r</a:t>
            </a:r>
            <a:r>
              <a:rPr sz="3200" b="1" dirty="0">
                <a:latin typeface="Arial"/>
                <a:cs typeface="Arial"/>
              </a:rPr>
              <a:t>d</a:t>
            </a:r>
            <a:r>
              <a:rPr sz="3200" b="1" spc="-509" dirty="0">
                <a:latin typeface="Arial"/>
                <a:cs typeface="Arial"/>
              </a:rPr>
              <a:t> </a:t>
            </a:r>
            <a:r>
              <a:rPr sz="3200" b="1" spc="-155" dirty="0">
                <a:latin typeface="Arial"/>
                <a:cs typeface="Arial"/>
              </a:rPr>
              <a:t>r</a:t>
            </a:r>
            <a:r>
              <a:rPr sz="3200" b="1" spc="-165" dirty="0">
                <a:latin typeface="Arial"/>
                <a:cs typeface="Arial"/>
              </a:rPr>
              <a:t>ai</a:t>
            </a:r>
            <a:r>
              <a:rPr sz="3200" b="1" dirty="0"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43200" y="1600200"/>
            <a:ext cx="6330950" cy="3727450"/>
            <a:chOff x="2743200" y="1600200"/>
            <a:chExt cx="6330950" cy="3727450"/>
          </a:xfrm>
        </p:grpSpPr>
        <p:sp>
          <p:nvSpPr>
            <p:cNvPr id="10" name="object 10"/>
            <p:cNvSpPr/>
            <p:nvPr/>
          </p:nvSpPr>
          <p:spPr>
            <a:xfrm>
              <a:off x="2768346" y="4949697"/>
              <a:ext cx="4471035" cy="377825"/>
            </a:xfrm>
            <a:custGeom>
              <a:avLst/>
              <a:gdLst/>
              <a:ahLst/>
              <a:cxnLst/>
              <a:rect l="l" t="t" r="r" b="b"/>
              <a:pathLst>
                <a:path w="4471034" h="377825">
                  <a:moveTo>
                    <a:pt x="11303" y="0"/>
                  </a:moveTo>
                  <a:lnTo>
                    <a:pt x="0" y="5333"/>
                  </a:lnTo>
                  <a:lnTo>
                    <a:pt x="10287" y="12700"/>
                  </a:lnTo>
                  <a:lnTo>
                    <a:pt x="4469510" y="377697"/>
                  </a:lnTo>
                  <a:lnTo>
                    <a:pt x="4470527" y="364997"/>
                  </a:lnTo>
                  <a:lnTo>
                    <a:pt x="113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3200" y="4908803"/>
              <a:ext cx="99313" cy="1029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23353" y="1621790"/>
              <a:ext cx="2050414" cy="3411854"/>
            </a:xfrm>
            <a:custGeom>
              <a:avLst/>
              <a:gdLst/>
              <a:ahLst/>
              <a:cxnLst/>
              <a:rect l="l" t="t" r="r" b="b"/>
              <a:pathLst>
                <a:path w="2050415" h="3411854">
                  <a:moveTo>
                    <a:pt x="0" y="0"/>
                  </a:moveTo>
                  <a:lnTo>
                    <a:pt x="126" y="12700"/>
                  </a:lnTo>
                  <a:lnTo>
                    <a:pt x="2039366" y="3411474"/>
                  </a:lnTo>
                  <a:lnTo>
                    <a:pt x="2050288" y="3404870"/>
                  </a:lnTo>
                  <a:lnTo>
                    <a:pt x="11049" y="6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0400" y="1600200"/>
              <a:ext cx="91058" cy="1054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58204" y="3220847"/>
              <a:ext cx="1286510" cy="1812925"/>
            </a:xfrm>
            <a:custGeom>
              <a:avLst/>
              <a:gdLst/>
              <a:ahLst/>
              <a:cxnLst/>
              <a:rect l="l" t="t" r="r" b="b"/>
              <a:pathLst>
                <a:path w="1286509" h="1812925">
                  <a:moveTo>
                    <a:pt x="0" y="0"/>
                  </a:moveTo>
                  <a:lnTo>
                    <a:pt x="1016" y="12826"/>
                  </a:lnTo>
                  <a:lnTo>
                    <a:pt x="1275969" y="1812797"/>
                  </a:lnTo>
                  <a:lnTo>
                    <a:pt x="1286383" y="1805432"/>
                  </a:lnTo>
                  <a:lnTo>
                    <a:pt x="11430" y="5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600" y="3200400"/>
              <a:ext cx="94869" cy="104775"/>
            </a:xfrm>
            <a:prstGeom prst="rect">
              <a:avLst/>
            </a:prstGeom>
          </p:spPr>
        </p:pic>
      </p:grpSp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xmlns="" id="{C476B374-0B5D-32BB-E43C-69230B8CAAC5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7328" y="76200"/>
            <a:ext cx="1985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95" dirty="0">
                <a:latin typeface="Times New Roman"/>
                <a:cs typeface="Times New Roman"/>
              </a:rPr>
              <a:t>Roa</a:t>
            </a:r>
            <a:r>
              <a:rPr sz="3200" b="1" spc="114" dirty="0">
                <a:latin typeface="Times New Roman"/>
                <a:cs typeface="Times New Roman"/>
              </a:rPr>
              <a:t>d</a:t>
            </a:r>
            <a:r>
              <a:rPr sz="3200" b="1" spc="-340" dirty="0">
                <a:latin typeface="Times New Roman"/>
                <a:cs typeface="Times New Roman"/>
              </a:rPr>
              <a:t>m</a:t>
            </a:r>
            <a:r>
              <a:rPr sz="3200" b="1" spc="-330" dirty="0">
                <a:latin typeface="Times New Roman"/>
                <a:cs typeface="Times New Roman"/>
              </a:rPr>
              <a:t>arg</a:t>
            </a:r>
            <a:r>
              <a:rPr sz="3200" b="1" spc="-340" dirty="0">
                <a:latin typeface="Times New Roman"/>
                <a:cs typeface="Times New Roman"/>
              </a:rPr>
              <a:t>i</a:t>
            </a:r>
            <a:r>
              <a:rPr sz="3200" b="1" spc="-35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685800"/>
            <a:ext cx="11353799" cy="61075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      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Parking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lane:</a:t>
            </a: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These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provided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urban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roads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allow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kerb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parking</a:t>
            </a:r>
          </a:p>
          <a:p>
            <a:pPr marL="355600" marR="5080" indent="-342900">
              <a:lnSpc>
                <a:spcPct val="108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As far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possible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only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parallel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parking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should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allowed</a:t>
            </a:r>
            <a:r>
              <a:rPr sz="2600" spc="4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safer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moving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vehicle.</a:t>
            </a:r>
            <a:endParaRPr sz="2600" dirty="0">
              <a:latin typeface="Times New Roman"/>
              <a:cs typeface="Times New Roman"/>
            </a:endParaRPr>
          </a:p>
          <a:p>
            <a:pPr marL="102235" indent="-9017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10287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should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have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sufficient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width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say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3m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Lay</a:t>
            </a:r>
            <a:r>
              <a:rPr sz="26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bay:</a:t>
            </a:r>
            <a:endParaRPr sz="2600" dirty="0">
              <a:latin typeface="Times New Roman"/>
              <a:cs typeface="Times New Roman"/>
            </a:endParaRPr>
          </a:p>
          <a:p>
            <a:pPr marL="355600" marR="663575" indent="-342900">
              <a:lnSpc>
                <a:spcPct val="108500"/>
              </a:lnSpc>
              <a:spcBef>
                <a:spcPts val="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These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provided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near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public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conveniences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</a:t>
            </a:r>
            <a:r>
              <a:rPr sz="2600" spc="4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guide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map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enable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driver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stop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clear</a:t>
            </a:r>
            <a:r>
              <a:rPr sz="2600" spc="-10" dirty="0">
                <a:latin typeface="Times New Roman"/>
                <a:cs typeface="Times New Roman"/>
              </a:rPr>
              <a:t> off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49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carriageway.</a:t>
            </a: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width,30m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length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 15m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tapers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both</a:t>
            </a:r>
            <a:r>
              <a:rPr sz="2600" spc="4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sides.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Bus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bays:</a:t>
            </a:r>
            <a:endParaRPr sz="2600" dirty="0">
              <a:latin typeface="Times New Roman"/>
              <a:cs typeface="Times New Roman"/>
            </a:endParaRPr>
          </a:p>
          <a:p>
            <a:pPr marL="355600" marR="684530" indent="-342900">
              <a:lnSpc>
                <a:spcPts val="192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These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may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 provided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recessing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kerb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avoid</a:t>
            </a:r>
            <a:r>
              <a:rPr sz="2600" spc="4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conflict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 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moving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traffic.</a:t>
            </a: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located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atleast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75m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away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intersection.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B5A984D-BBE9-0E9C-2FD6-619AA5E0E4F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12282"/>
            <a:ext cx="11430000" cy="68743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     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Frontage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road:</a:t>
            </a:r>
            <a:endParaRPr sz="2600" dirty="0">
              <a:latin typeface="Times New Roman"/>
              <a:cs typeface="Times New Roman"/>
            </a:endParaRPr>
          </a:p>
          <a:p>
            <a:pPr marL="354965" indent="-342900">
              <a:lnSpc>
                <a:spcPts val="2160"/>
              </a:lnSpc>
              <a:spcBef>
                <a:spcPts val="11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2600" dirty="0">
                <a:latin typeface="Times New Roman"/>
                <a:cs typeface="Times New Roman"/>
              </a:rPr>
              <a:t>   </a:t>
            </a:r>
            <a:r>
              <a:rPr sz="2600" dirty="0">
                <a:latin typeface="Times New Roman"/>
                <a:cs typeface="Times New Roman"/>
              </a:rPr>
              <a:t>These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provided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give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access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properties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along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important</a:t>
            </a:r>
            <a:r>
              <a:rPr sz="2600" spc="4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highway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</a:t>
            </a:r>
          </a:p>
          <a:p>
            <a:pPr marL="354965">
              <a:lnSpc>
                <a:spcPts val="2160"/>
              </a:lnSpc>
            </a:pPr>
            <a:r>
              <a:rPr lang="en-IN" sz="2600" dirty="0">
                <a:latin typeface="Times New Roman"/>
                <a:cs typeface="Times New Roman"/>
              </a:rPr>
              <a:t>    </a:t>
            </a:r>
            <a:r>
              <a:rPr sz="2600" dirty="0">
                <a:latin typeface="Times New Roman"/>
                <a:cs typeface="Times New Roman"/>
              </a:rPr>
              <a:t>control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access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express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way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free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way</a:t>
            </a:r>
          </a:p>
          <a:p>
            <a:pPr marL="354965" indent="-3429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0" dirty="0">
                <a:latin typeface="Times New Roman"/>
                <a:cs typeface="Times New Roman"/>
              </a:rPr>
              <a:t> may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run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parallel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highway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isolated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separator.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Driveway:</a:t>
            </a:r>
            <a:endParaRPr sz="2600" dirty="0">
              <a:latin typeface="Times New Roman"/>
              <a:cs typeface="Times New Roman"/>
            </a:endParaRPr>
          </a:p>
          <a:p>
            <a:pPr marL="354965" indent="-342900">
              <a:lnSpc>
                <a:spcPts val="216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connect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highway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commercial establishment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like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fuel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stations,</a:t>
            </a:r>
            <a:r>
              <a:rPr sz="2600" spc="4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service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stations</a:t>
            </a:r>
          </a:p>
          <a:p>
            <a:pPr marL="354965">
              <a:lnSpc>
                <a:spcPts val="2160"/>
              </a:lnSpc>
            </a:pPr>
            <a:r>
              <a:rPr sz="2600" dirty="0">
                <a:latin typeface="Times New Roman"/>
                <a:cs typeface="Times New Roman"/>
              </a:rPr>
              <a:t>etc…</a:t>
            </a:r>
          </a:p>
          <a:p>
            <a:pPr marL="354965" indent="-3429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should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located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away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intersection.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Cycle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track:</a:t>
            </a:r>
            <a:endParaRPr sz="26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provided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urban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areas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when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volume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cycle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traffic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road</a:t>
            </a:r>
          </a:p>
          <a:p>
            <a:pPr marL="35496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very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high.</a:t>
            </a:r>
          </a:p>
          <a:p>
            <a:pPr marL="354965" indent="-3429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minimum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width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provided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cycle</a:t>
            </a:r>
            <a:r>
              <a:rPr sz="2600" dirty="0">
                <a:latin typeface="Times New Roman"/>
                <a:cs typeface="Times New Roman"/>
              </a:rPr>
              <a:t> track.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Footpath:</a:t>
            </a:r>
            <a:endParaRPr sz="2600" dirty="0">
              <a:latin typeface="Times New Roman"/>
              <a:cs typeface="Times New Roman"/>
            </a:endParaRPr>
          </a:p>
          <a:p>
            <a:pPr marL="354965" marR="713105" indent="-342900">
              <a:lnSpc>
                <a:spcPts val="21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These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provided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urban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areas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when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vehicular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well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4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pedestrian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traffic 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heavy.</a:t>
            </a:r>
            <a:endParaRPr sz="2600" dirty="0">
              <a:latin typeface="Times New Roman"/>
              <a:cs typeface="Times New Roman"/>
            </a:endParaRPr>
          </a:p>
          <a:p>
            <a:pPr marL="354965" indent="-342900">
              <a:lnSpc>
                <a:spcPts val="238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75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protect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pedestrian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decrease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accident.</a:t>
            </a: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Minimum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width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1.5m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provided.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xmlns="" id="{366C8A0C-2091-02CC-0263-AC99CC1A7F3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723900"/>
            <a:ext cx="11125200" cy="5410200"/>
            <a:chOff x="310895" y="90579"/>
            <a:chExt cx="11881485" cy="35883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90579"/>
              <a:ext cx="6559296" cy="35883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0191" y="227412"/>
              <a:ext cx="5321808" cy="3265523"/>
            </a:xfrm>
            <a:prstGeom prst="rect">
              <a:avLst/>
            </a:prstGeom>
          </p:spPr>
        </p:pic>
      </p:grp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BCD17BF2-6BA1-E29E-4DCA-F791C390D7E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7650" y="0"/>
            <a:ext cx="9150350" cy="6864350"/>
            <a:chOff x="1517650" y="0"/>
            <a:chExt cx="9150350" cy="6864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0"/>
              <a:ext cx="9144000" cy="4762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000" y="476859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1832" y="3390900"/>
              <a:ext cx="1176527" cy="1207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648198"/>
              <a:ext cx="3657600" cy="22097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75703" y="4642103"/>
              <a:ext cx="3670300" cy="2216150"/>
            </a:xfrm>
            <a:custGeom>
              <a:avLst/>
              <a:gdLst/>
              <a:ahLst/>
              <a:cxnLst/>
              <a:rect l="l" t="t" r="r" b="b"/>
              <a:pathLst>
                <a:path w="3670300" h="2216150">
                  <a:moveTo>
                    <a:pt x="3669792" y="2215894"/>
                  </a:moveTo>
                  <a:lnTo>
                    <a:pt x="3669792" y="0"/>
                  </a:lnTo>
                  <a:lnTo>
                    <a:pt x="0" y="0"/>
                  </a:lnTo>
                  <a:lnTo>
                    <a:pt x="0" y="2215894"/>
                  </a:lnTo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1167" y="6225794"/>
              <a:ext cx="103250" cy="985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29428" y="4110228"/>
              <a:ext cx="2576195" cy="2198370"/>
            </a:xfrm>
            <a:custGeom>
              <a:avLst/>
              <a:gdLst/>
              <a:ahLst/>
              <a:cxnLst/>
              <a:rect l="l" t="t" r="r" b="b"/>
              <a:pathLst>
                <a:path w="2576195" h="2198370">
                  <a:moveTo>
                    <a:pt x="8127" y="0"/>
                  </a:moveTo>
                  <a:lnTo>
                    <a:pt x="0" y="9652"/>
                  </a:lnTo>
                  <a:lnTo>
                    <a:pt x="2563495" y="2195537"/>
                  </a:lnTo>
                  <a:lnTo>
                    <a:pt x="2575814" y="2197760"/>
                  </a:lnTo>
                  <a:lnTo>
                    <a:pt x="2571623" y="2185771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000" y="4952999"/>
              <a:ext cx="4572000" cy="1904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24000" y="4946903"/>
              <a:ext cx="4578350" cy="1911350"/>
            </a:xfrm>
            <a:custGeom>
              <a:avLst/>
              <a:gdLst/>
              <a:ahLst/>
              <a:cxnLst/>
              <a:rect l="l" t="t" r="r" b="b"/>
              <a:pathLst>
                <a:path w="4578350" h="1911350">
                  <a:moveTo>
                    <a:pt x="4578096" y="1911094"/>
                  </a:moveTo>
                  <a:lnTo>
                    <a:pt x="4578096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81400" y="6143675"/>
              <a:ext cx="95376" cy="10462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96258" y="4497323"/>
              <a:ext cx="1262380" cy="1731010"/>
            </a:xfrm>
            <a:custGeom>
              <a:avLst/>
              <a:gdLst/>
              <a:ahLst/>
              <a:cxnLst/>
              <a:rect l="l" t="t" r="r" b="b"/>
              <a:pathLst>
                <a:path w="1262379" h="1731010">
                  <a:moveTo>
                    <a:pt x="1251712" y="0"/>
                  </a:moveTo>
                  <a:lnTo>
                    <a:pt x="1269" y="1718094"/>
                  </a:lnTo>
                  <a:lnTo>
                    <a:pt x="0" y="1730578"/>
                  </a:lnTo>
                  <a:lnTo>
                    <a:pt x="11556" y="1725472"/>
                  </a:lnTo>
                  <a:lnTo>
                    <a:pt x="1261999" y="7365"/>
                  </a:lnTo>
                  <a:lnTo>
                    <a:pt x="125171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xmlns="" id="{34B93893-6262-464E-9872-0E769B7AD88B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0154" y="216154"/>
            <a:ext cx="5588000" cy="3454400"/>
            <a:chOff x="1740154" y="216154"/>
            <a:chExt cx="5588000" cy="3454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0" y="228600"/>
              <a:ext cx="5562600" cy="3429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46504" y="222504"/>
              <a:ext cx="5575300" cy="3441700"/>
            </a:xfrm>
            <a:custGeom>
              <a:avLst/>
              <a:gdLst/>
              <a:ahLst/>
              <a:cxnLst/>
              <a:rect l="l" t="t" r="r" b="b"/>
              <a:pathLst>
                <a:path w="5575300" h="3441700">
                  <a:moveTo>
                    <a:pt x="0" y="3441192"/>
                  </a:moveTo>
                  <a:lnTo>
                    <a:pt x="5574792" y="3441192"/>
                  </a:lnTo>
                  <a:lnTo>
                    <a:pt x="5574792" y="0"/>
                  </a:lnTo>
                  <a:lnTo>
                    <a:pt x="0" y="0"/>
                  </a:lnTo>
                  <a:lnTo>
                    <a:pt x="0" y="3441192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816354" y="3873753"/>
            <a:ext cx="4787900" cy="2815590"/>
            <a:chOff x="1816354" y="3873753"/>
            <a:chExt cx="4787900" cy="28155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3886199"/>
              <a:ext cx="4762500" cy="27904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2704" y="3880103"/>
              <a:ext cx="4775200" cy="2802890"/>
            </a:xfrm>
            <a:custGeom>
              <a:avLst/>
              <a:gdLst/>
              <a:ahLst/>
              <a:cxnLst/>
              <a:rect l="l" t="t" r="r" b="b"/>
              <a:pathLst>
                <a:path w="4775200" h="2802890">
                  <a:moveTo>
                    <a:pt x="0" y="2802636"/>
                  </a:moveTo>
                  <a:lnTo>
                    <a:pt x="4774692" y="2802636"/>
                  </a:lnTo>
                  <a:lnTo>
                    <a:pt x="4774692" y="0"/>
                  </a:lnTo>
                  <a:lnTo>
                    <a:pt x="0" y="0"/>
                  </a:lnTo>
                  <a:lnTo>
                    <a:pt x="0" y="2802636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455154" y="139954"/>
            <a:ext cx="3219450" cy="3606800"/>
            <a:chOff x="7455154" y="139954"/>
            <a:chExt cx="3219450" cy="3606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7600" y="152400"/>
              <a:ext cx="3200400" cy="35814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61504" y="146304"/>
              <a:ext cx="3206750" cy="3594100"/>
            </a:xfrm>
            <a:custGeom>
              <a:avLst/>
              <a:gdLst/>
              <a:ahLst/>
              <a:cxnLst/>
              <a:rect l="l" t="t" r="r" b="b"/>
              <a:pathLst>
                <a:path w="3206750" h="3594100">
                  <a:moveTo>
                    <a:pt x="0" y="3593592"/>
                  </a:moveTo>
                  <a:lnTo>
                    <a:pt x="3206496" y="3593592"/>
                  </a:lnTo>
                </a:path>
                <a:path w="3206750" h="3594100">
                  <a:moveTo>
                    <a:pt x="3206496" y="0"/>
                  </a:moveTo>
                  <a:lnTo>
                    <a:pt x="0" y="0"/>
                  </a:lnTo>
                  <a:lnTo>
                    <a:pt x="0" y="3593592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446261" y="5322061"/>
            <a:ext cx="939800" cy="939800"/>
            <a:chOff x="8446261" y="5322061"/>
            <a:chExt cx="939800" cy="939800"/>
          </a:xfrm>
        </p:grpSpPr>
        <p:sp>
          <p:nvSpPr>
            <p:cNvPr id="12" name="object 12"/>
            <p:cNvSpPr/>
            <p:nvPr/>
          </p:nvSpPr>
          <p:spPr>
            <a:xfrm>
              <a:off x="8458199" y="53339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4" y="2412"/>
                  </a:lnTo>
                  <a:lnTo>
                    <a:pt x="365125" y="9271"/>
                  </a:lnTo>
                  <a:lnTo>
                    <a:pt x="321309" y="20574"/>
                  </a:lnTo>
                  <a:lnTo>
                    <a:pt x="279273" y="35940"/>
                  </a:lnTo>
                  <a:lnTo>
                    <a:pt x="239268" y="55244"/>
                  </a:lnTo>
                  <a:lnTo>
                    <a:pt x="201549" y="78105"/>
                  </a:lnTo>
                  <a:lnTo>
                    <a:pt x="166370" y="104393"/>
                  </a:lnTo>
                  <a:lnTo>
                    <a:pt x="133857" y="133858"/>
                  </a:lnTo>
                  <a:lnTo>
                    <a:pt x="104394" y="166369"/>
                  </a:lnTo>
                  <a:lnTo>
                    <a:pt x="78104" y="201549"/>
                  </a:lnTo>
                  <a:lnTo>
                    <a:pt x="55245" y="239268"/>
                  </a:lnTo>
                  <a:lnTo>
                    <a:pt x="35941" y="279247"/>
                  </a:lnTo>
                  <a:lnTo>
                    <a:pt x="20574" y="321246"/>
                  </a:lnTo>
                  <a:lnTo>
                    <a:pt x="9271" y="365061"/>
                  </a:lnTo>
                  <a:lnTo>
                    <a:pt x="2413" y="410451"/>
                  </a:lnTo>
                  <a:lnTo>
                    <a:pt x="0" y="457200"/>
                  </a:lnTo>
                  <a:lnTo>
                    <a:pt x="2413" y="503948"/>
                  </a:lnTo>
                  <a:lnTo>
                    <a:pt x="9271" y="549338"/>
                  </a:lnTo>
                  <a:lnTo>
                    <a:pt x="20574" y="593153"/>
                  </a:lnTo>
                  <a:lnTo>
                    <a:pt x="35941" y="635165"/>
                  </a:lnTo>
                  <a:lnTo>
                    <a:pt x="55245" y="675132"/>
                  </a:lnTo>
                  <a:lnTo>
                    <a:pt x="78104" y="712825"/>
                  </a:lnTo>
                  <a:lnTo>
                    <a:pt x="104394" y="748017"/>
                  </a:lnTo>
                  <a:lnTo>
                    <a:pt x="133857" y="780491"/>
                  </a:lnTo>
                  <a:lnTo>
                    <a:pt x="166370" y="809993"/>
                  </a:lnTo>
                  <a:lnTo>
                    <a:pt x="201549" y="836320"/>
                  </a:lnTo>
                  <a:lnTo>
                    <a:pt x="239268" y="859218"/>
                  </a:lnTo>
                  <a:lnTo>
                    <a:pt x="279273" y="878471"/>
                  </a:lnTo>
                  <a:lnTo>
                    <a:pt x="321309" y="893838"/>
                  </a:lnTo>
                  <a:lnTo>
                    <a:pt x="365125" y="905116"/>
                  </a:lnTo>
                  <a:lnTo>
                    <a:pt x="410464" y="912037"/>
                  </a:lnTo>
                  <a:lnTo>
                    <a:pt x="457200" y="914400"/>
                  </a:lnTo>
                  <a:lnTo>
                    <a:pt x="503935" y="912037"/>
                  </a:lnTo>
                  <a:lnTo>
                    <a:pt x="549275" y="905116"/>
                  </a:lnTo>
                  <a:lnTo>
                    <a:pt x="593090" y="893838"/>
                  </a:lnTo>
                  <a:lnTo>
                    <a:pt x="635126" y="878471"/>
                  </a:lnTo>
                  <a:lnTo>
                    <a:pt x="675131" y="859218"/>
                  </a:lnTo>
                  <a:lnTo>
                    <a:pt x="712851" y="836320"/>
                  </a:lnTo>
                  <a:lnTo>
                    <a:pt x="748029" y="809993"/>
                  </a:lnTo>
                  <a:lnTo>
                    <a:pt x="780415" y="780491"/>
                  </a:lnTo>
                  <a:lnTo>
                    <a:pt x="810005" y="748017"/>
                  </a:lnTo>
                  <a:lnTo>
                    <a:pt x="836295" y="712825"/>
                  </a:lnTo>
                  <a:lnTo>
                    <a:pt x="859154" y="675132"/>
                  </a:lnTo>
                  <a:lnTo>
                    <a:pt x="878458" y="635165"/>
                  </a:lnTo>
                  <a:lnTo>
                    <a:pt x="893826" y="593153"/>
                  </a:lnTo>
                  <a:lnTo>
                    <a:pt x="905128" y="549338"/>
                  </a:lnTo>
                  <a:lnTo>
                    <a:pt x="911986" y="503948"/>
                  </a:lnTo>
                  <a:lnTo>
                    <a:pt x="914400" y="457200"/>
                  </a:lnTo>
                  <a:lnTo>
                    <a:pt x="911986" y="410451"/>
                  </a:lnTo>
                  <a:lnTo>
                    <a:pt x="905128" y="365061"/>
                  </a:lnTo>
                  <a:lnTo>
                    <a:pt x="893826" y="321246"/>
                  </a:lnTo>
                  <a:lnTo>
                    <a:pt x="878458" y="279247"/>
                  </a:lnTo>
                  <a:lnTo>
                    <a:pt x="859154" y="239268"/>
                  </a:lnTo>
                  <a:lnTo>
                    <a:pt x="836295" y="201549"/>
                  </a:lnTo>
                  <a:lnTo>
                    <a:pt x="810005" y="166369"/>
                  </a:lnTo>
                  <a:lnTo>
                    <a:pt x="780415" y="133858"/>
                  </a:lnTo>
                  <a:lnTo>
                    <a:pt x="748029" y="104393"/>
                  </a:lnTo>
                  <a:lnTo>
                    <a:pt x="712851" y="78105"/>
                  </a:lnTo>
                  <a:lnTo>
                    <a:pt x="675131" y="55244"/>
                  </a:lnTo>
                  <a:lnTo>
                    <a:pt x="635126" y="35940"/>
                  </a:lnTo>
                  <a:lnTo>
                    <a:pt x="593090" y="20574"/>
                  </a:lnTo>
                  <a:lnTo>
                    <a:pt x="549275" y="9271"/>
                  </a:lnTo>
                  <a:lnTo>
                    <a:pt x="503935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58961" y="533476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3" y="410451"/>
                  </a:lnTo>
                  <a:lnTo>
                    <a:pt x="9271" y="365061"/>
                  </a:lnTo>
                  <a:lnTo>
                    <a:pt x="20574" y="321246"/>
                  </a:lnTo>
                  <a:lnTo>
                    <a:pt x="35941" y="279247"/>
                  </a:lnTo>
                  <a:lnTo>
                    <a:pt x="55245" y="239268"/>
                  </a:lnTo>
                  <a:lnTo>
                    <a:pt x="78105" y="201549"/>
                  </a:lnTo>
                  <a:lnTo>
                    <a:pt x="104394" y="166369"/>
                  </a:lnTo>
                  <a:lnTo>
                    <a:pt x="133858" y="133857"/>
                  </a:lnTo>
                  <a:lnTo>
                    <a:pt x="166370" y="104393"/>
                  </a:lnTo>
                  <a:lnTo>
                    <a:pt x="201549" y="78104"/>
                  </a:lnTo>
                  <a:lnTo>
                    <a:pt x="239268" y="55244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1"/>
                  </a:lnTo>
                  <a:lnTo>
                    <a:pt x="410464" y="2412"/>
                  </a:lnTo>
                  <a:lnTo>
                    <a:pt x="457200" y="0"/>
                  </a:lnTo>
                  <a:lnTo>
                    <a:pt x="503936" y="2412"/>
                  </a:lnTo>
                  <a:lnTo>
                    <a:pt x="549275" y="9271"/>
                  </a:lnTo>
                  <a:lnTo>
                    <a:pt x="593090" y="20574"/>
                  </a:lnTo>
                  <a:lnTo>
                    <a:pt x="635127" y="35940"/>
                  </a:lnTo>
                  <a:lnTo>
                    <a:pt x="675132" y="55244"/>
                  </a:lnTo>
                  <a:lnTo>
                    <a:pt x="712851" y="78104"/>
                  </a:lnTo>
                  <a:lnTo>
                    <a:pt x="748030" y="104393"/>
                  </a:lnTo>
                  <a:lnTo>
                    <a:pt x="780415" y="133857"/>
                  </a:lnTo>
                  <a:lnTo>
                    <a:pt x="810006" y="166369"/>
                  </a:lnTo>
                  <a:lnTo>
                    <a:pt x="836295" y="201549"/>
                  </a:lnTo>
                  <a:lnTo>
                    <a:pt x="859155" y="239268"/>
                  </a:lnTo>
                  <a:lnTo>
                    <a:pt x="878459" y="279247"/>
                  </a:lnTo>
                  <a:lnTo>
                    <a:pt x="893826" y="321246"/>
                  </a:lnTo>
                  <a:lnTo>
                    <a:pt x="905129" y="365061"/>
                  </a:lnTo>
                  <a:lnTo>
                    <a:pt x="911987" y="410451"/>
                  </a:lnTo>
                  <a:lnTo>
                    <a:pt x="914400" y="457200"/>
                  </a:lnTo>
                  <a:lnTo>
                    <a:pt x="911987" y="503948"/>
                  </a:lnTo>
                  <a:lnTo>
                    <a:pt x="905129" y="549338"/>
                  </a:lnTo>
                  <a:lnTo>
                    <a:pt x="893826" y="593153"/>
                  </a:lnTo>
                  <a:lnTo>
                    <a:pt x="878459" y="635165"/>
                  </a:lnTo>
                  <a:lnTo>
                    <a:pt x="859155" y="675132"/>
                  </a:lnTo>
                  <a:lnTo>
                    <a:pt x="836295" y="712825"/>
                  </a:lnTo>
                  <a:lnTo>
                    <a:pt x="810006" y="748017"/>
                  </a:lnTo>
                  <a:lnTo>
                    <a:pt x="780415" y="780491"/>
                  </a:lnTo>
                  <a:lnTo>
                    <a:pt x="748030" y="809993"/>
                  </a:lnTo>
                  <a:lnTo>
                    <a:pt x="712851" y="836320"/>
                  </a:lnTo>
                  <a:lnTo>
                    <a:pt x="675132" y="859218"/>
                  </a:lnTo>
                  <a:lnTo>
                    <a:pt x="635127" y="878471"/>
                  </a:lnTo>
                  <a:lnTo>
                    <a:pt x="593090" y="893838"/>
                  </a:lnTo>
                  <a:lnTo>
                    <a:pt x="549275" y="905116"/>
                  </a:lnTo>
                  <a:lnTo>
                    <a:pt x="503936" y="912037"/>
                  </a:lnTo>
                  <a:lnTo>
                    <a:pt x="457200" y="914400"/>
                  </a:lnTo>
                  <a:lnTo>
                    <a:pt x="410464" y="912037"/>
                  </a:lnTo>
                  <a:lnTo>
                    <a:pt x="365125" y="905116"/>
                  </a:lnTo>
                  <a:lnTo>
                    <a:pt x="321310" y="893838"/>
                  </a:lnTo>
                  <a:lnTo>
                    <a:pt x="279273" y="878471"/>
                  </a:lnTo>
                  <a:lnTo>
                    <a:pt x="239268" y="859218"/>
                  </a:lnTo>
                  <a:lnTo>
                    <a:pt x="201549" y="836320"/>
                  </a:lnTo>
                  <a:lnTo>
                    <a:pt x="166370" y="809993"/>
                  </a:lnTo>
                  <a:lnTo>
                    <a:pt x="133858" y="780491"/>
                  </a:lnTo>
                  <a:lnTo>
                    <a:pt x="104394" y="748017"/>
                  </a:lnTo>
                  <a:lnTo>
                    <a:pt x="78105" y="712825"/>
                  </a:lnTo>
                  <a:lnTo>
                    <a:pt x="55245" y="675132"/>
                  </a:lnTo>
                  <a:lnTo>
                    <a:pt x="35941" y="635165"/>
                  </a:lnTo>
                  <a:lnTo>
                    <a:pt x="20574" y="593153"/>
                  </a:lnTo>
                  <a:lnTo>
                    <a:pt x="9271" y="549338"/>
                  </a:lnTo>
                  <a:lnTo>
                    <a:pt x="2413" y="503948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72830" y="5456326"/>
            <a:ext cx="5137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2000" spc="-170" dirty="0">
                <a:latin typeface="Verdana"/>
                <a:cs typeface="Verdana"/>
              </a:rPr>
              <a:t>Bus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254" dirty="0">
                <a:latin typeface="Verdana"/>
                <a:cs typeface="Verdana"/>
              </a:rPr>
              <a:t>b</a:t>
            </a:r>
            <a:r>
              <a:rPr sz="2000" spc="-295" dirty="0">
                <a:latin typeface="Verdana"/>
                <a:cs typeface="Verdana"/>
              </a:rPr>
              <a:t>a</a:t>
            </a:r>
            <a:r>
              <a:rPr sz="2000" spc="-300" dirty="0">
                <a:latin typeface="Verdana"/>
                <a:cs typeface="Verdana"/>
              </a:rPr>
              <a:t>y</a:t>
            </a:r>
            <a:r>
              <a:rPr sz="2000" dirty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00400" y="1981200"/>
            <a:ext cx="5841365" cy="3892550"/>
            <a:chOff x="3200400" y="1981200"/>
            <a:chExt cx="5841365" cy="3892550"/>
          </a:xfrm>
        </p:grpSpPr>
        <p:sp>
          <p:nvSpPr>
            <p:cNvPr id="16" name="object 16"/>
            <p:cNvSpPr/>
            <p:nvPr/>
          </p:nvSpPr>
          <p:spPr>
            <a:xfrm>
              <a:off x="8909303" y="2006346"/>
              <a:ext cx="88265" cy="3327400"/>
            </a:xfrm>
            <a:custGeom>
              <a:avLst/>
              <a:gdLst/>
              <a:ahLst/>
              <a:cxnLst/>
              <a:rect l="l" t="t" r="r" b="b"/>
              <a:pathLst>
                <a:path w="88265" h="3327400">
                  <a:moveTo>
                    <a:pt x="81915" y="0"/>
                  </a:moveTo>
                  <a:lnTo>
                    <a:pt x="75311" y="10667"/>
                  </a:lnTo>
                  <a:lnTo>
                    <a:pt x="0" y="3326891"/>
                  </a:lnTo>
                  <a:lnTo>
                    <a:pt x="12700" y="3327145"/>
                  </a:lnTo>
                  <a:lnTo>
                    <a:pt x="88011" y="11049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8133" y="1981200"/>
              <a:ext cx="103250" cy="9702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21735" y="2070607"/>
              <a:ext cx="5393055" cy="3345815"/>
            </a:xfrm>
            <a:custGeom>
              <a:avLst/>
              <a:gdLst/>
              <a:ahLst/>
              <a:cxnLst/>
              <a:rect l="l" t="t" r="r" b="b"/>
              <a:pathLst>
                <a:path w="5393055" h="3345815">
                  <a:moveTo>
                    <a:pt x="0" y="0"/>
                  </a:moveTo>
                  <a:lnTo>
                    <a:pt x="5968" y="11175"/>
                  </a:lnTo>
                  <a:lnTo>
                    <a:pt x="5386323" y="3345306"/>
                  </a:lnTo>
                  <a:lnTo>
                    <a:pt x="5392928" y="3334511"/>
                  </a:lnTo>
                  <a:lnTo>
                    <a:pt x="12700" y="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057400"/>
              <a:ext cx="105283" cy="918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673346" y="5635066"/>
              <a:ext cx="3784600" cy="238760"/>
            </a:xfrm>
            <a:custGeom>
              <a:avLst/>
              <a:gdLst/>
              <a:ahLst/>
              <a:cxnLst/>
              <a:rect l="l" t="t" r="r" b="b"/>
              <a:pathLst>
                <a:path w="3784600" h="238760">
                  <a:moveTo>
                    <a:pt x="11175" y="0"/>
                  </a:moveTo>
                  <a:lnTo>
                    <a:pt x="0" y="5638"/>
                  </a:lnTo>
                  <a:lnTo>
                    <a:pt x="10540" y="12636"/>
                  </a:lnTo>
                  <a:lnTo>
                    <a:pt x="3783837" y="238366"/>
                  </a:lnTo>
                  <a:lnTo>
                    <a:pt x="3784600" y="225729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8200" y="5593079"/>
              <a:ext cx="98551" cy="102882"/>
            </a:xfrm>
            <a:prstGeom prst="rect">
              <a:avLst/>
            </a:prstGeom>
          </p:spPr>
        </p:pic>
      </p:grpSp>
      <p:pic>
        <p:nvPicPr>
          <p:cNvPr id="22" name="Content Placeholder 3">
            <a:extLst>
              <a:ext uri="{FF2B5EF4-FFF2-40B4-BE49-F238E27FC236}">
                <a16:creationId xmlns:a16="http://schemas.microsoft.com/office/drawing/2014/main" xmlns="" id="{FC851B3E-5A81-2FCB-993A-20506FD0B97E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7650" y="139954"/>
            <a:ext cx="9010650" cy="6724650"/>
            <a:chOff x="1517650" y="139954"/>
            <a:chExt cx="9010650" cy="6724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152400"/>
              <a:ext cx="8991600" cy="3733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000" y="146304"/>
              <a:ext cx="8997950" cy="3746500"/>
            </a:xfrm>
            <a:custGeom>
              <a:avLst/>
              <a:gdLst/>
              <a:ahLst/>
              <a:cxnLst/>
              <a:rect l="l" t="t" r="r" b="b"/>
              <a:pathLst>
                <a:path w="8997950" h="3746500">
                  <a:moveTo>
                    <a:pt x="0" y="3745992"/>
                  </a:moveTo>
                  <a:lnTo>
                    <a:pt x="8997696" y="3745992"/>
                  </a:lnTo>
                  <a:lnTo>
                    <a:pt x="8997696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3733799"/>
              <a:ext cx="5715000" cy="3124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4000" y="3727704"/>
              <a:ext cx="5721350" cy="3130550"/>
            </a:xfrm>
            <a:custGeom>
              <a:avLst/>
              <a:gdLst/>
              <a:ahLst/>
              <a:cxnLst/>
              <a:rect l="l" t="t" r="r" b="b"/>
              <a:pathLst>
                <a:path w="5721350" h="3130550">
                  <a:moveTo>
                    <a:pt x="5721096" y="3130294"/>
                  </a:moveTo>
                  <a:lnTo>
                    <a:pt x="5721096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34400" y="4953000"/>
              <a:ext cx="1752600" cy="914400"/>
            </a:xfrm>
            <a:custGeom>
              <a:avLst/>
              <a:gdLst/>
              <a:ahLst/>
              <a:cxnLst/>
              <a:rect l="l" t="t" r="r" b="b"/>
              <a:pathLst>
                <a:path w="1752600" h="914400">
                  <a:moveTo>
                    <a:pt x="876300" y="0"/>
                  </a:moveTo>
                  <a:lnTo>
                    <a:pt x="813689" y="1143"/>
                  </a:lnTo>
                  <a:lnTo>
                    <a:pt x="752348" y="4572"/>
                  </a:lnTo>
                  <a:lnTo>
                    <a:pt x="692276" y="10160"/>
                  </a:lnTo>
                  <a:lnTo>
                    <a:pt x="633729" y="17780"/>
                  </a:lnTo>
                  <a:lnTo>
                    <a:pt x="576706" y="27431"/>
                  </a:lnTo>
                  <a:lnTo>
                    <a:pt x="521589" y="38988"/>
                  </a:lnTo>
                  <a:lnTo>
                    <a:pt x="468375" y="52450"/>
                  </a:lnTo>
                  <a:lnTo>
                    <a:pt x="417195" y="67691"/>
                  </a:lnTo>
                  <a:lnTo>
                    <a:pt x="368300" y="84581"/>
                  </a:lnTo>
                  <a:lnTo>
                    <a:pt x="321691" y="103250"/>
                  </a:lnTo>
                  <a:lnTo>
                    <a:pt x="277622" y="123317"/>
                  </a:lnTo>
                  <a:lnTo>
                    <a:pt x="236347" y="144906"/>
                  </a:lnTo>
                  <a:lnTo>
                    <a:pt x="197739" y="167894"/>
                  </a:lnTo>
                  <a:lnTo>
                    <a:pt x="162178" y="192150"/>
                  </a:lnTo>
                  <a:lnTo>
                    <a:pt x="129794" y="217677"/>
                  </a:lnTo>
                  <a:lnTo>
                    <a:pt x="100583" y="244348"/>
                  </a:lnTo>
                  <a:lnTo>
                    <a:pt x="52577" y="300863"/>
                  </a:lnTo>
                  <a:lnTo>
                    <a:pt x="19303" y="361188"/>
                  </a:lnTo>
                  <a:lnTo>
                    <a:pt x="2158" y="424561"/>
                  </a:lnTo>
                  <a:lnTo>
                    <a:pt x="0" y="457200"/>
                  </a:lnTo>
                  <a:lnTo>
                    <a:pt x="2158" y="489838"/>
                  </a:lnTo>
                  <a:lnTo>
                    <a:pt x="19303" y="553212"/>
                  </a:lnTo>
                  <a:lnTo>
                    <a:pt x="52577" y="613537"/>
                  </a:lnTo>
                  <a:lnTo>
                    <a:pt x="100583" y="670039"/>
                  </a:lnTo>
                  <a:lnTo>
                    <a:pt x="129794" y="696722"/>
                  </a:lnTo>
                  <a:lnTo>
                    <a:pt x="162178" y="722249"/>
                  </a:lnTo>
                  <a:lnTo>
                    <a:pt x="197739" y="746544"/>
                  </a:lnTo>
                  <a:lnTo>
                    <a:pt x="236347" y="769518"/>
                  </a:lnTo>
                  <a:lnTo>
                    <a:pt x="277622" y="791095"/>
                  </a:lnTo>
                  <a:lnTo>
                    <a:pt x="321691" y="811212"/>
                  </a:lnTo>
                  <a:lnTo>
                    <a:pt x="368300" y="829767"/>
                  </a:lnTo>
                  <a:lnTo>
                    <a:pt x="417195" y="846709"/>
                  </a:lnTo>
                  <a:lnTo>
                    <a:pt x="468375" y="861936"/>
                  </a:lnTo>
                  <a:lnTo>
                    <a:pt x="521589" y="875398"/>
                  </a:lnTo>
                  <a:lnTo>
                    <a:pt x="576706" y="886993"/>
                  </a:lnTo>
                  <a:lnTo>
                    <a:pt x="633729" y="896645"/>
                  </a:lnTo>
                  <a:lnTo>
                    <a:pt x="692276" y="904303"/>
                  </a:lnTo>
                  <a:lnTo>
                    <a:pt x="752348" y="909853"/>
                  </a:lnTo>
                  <a:lnTo>
                    <a:pt x="813689" y="913257"/>
                  </a:lnTo>
                  <a:lnTo>
                    <a:pt x="876300" y="914400"/>
                  </a:lnTo>
                  <a:lnTo>
                    <a:pt x="938910" y="913257"/>
                  </a:lnTo>
                  <a:lnTo>
                    <a:pt x="1000251" y="909853"/>
                  </a:lnTo>
                  <a:lnTo>
                    <a:pt x="1060323" y="904303"/>
                  </a:lnTo>
                  <a:lnTo>
                    <a:pt x="1118870" y="896645"/>
                  </a:lnTo>
                  <a:lnTo>
                    <a:pt x="1175893" y="886993"/>
                  </a:lnTo>
                  <a:lnTo>
                    <a:pt x="1231010" y="875398"/>
                  </a:lnTo>
                  <a:lnTo>
                    <a:pt x="1284224" y="861936"/>
                  </a:lnTo>
                  <a:lnTo>
                    <a:pt x="1335404" y="846709"/>
                  </a:lnTo>
                  <a:lnTo>
                    <a:pt x="1384300" y="829767"/>
                  </a:lnTo>
                  <a:lnTo>
                    <a:pt x="1430908" y="811212"/>
                  </a:lnTo>
                  <a:lnTo>
                    <a:pt x="1474977" y="791095"/>
                  </a:lnTo>
                  <a:lnTo>
                    <a:pt x="1516252" y="769518"/>
                  </a:lnTo>
                  <a:lnTo>
                    <a:pt x="1554860" y="746544"/>
                  </a:lnTo>
                  <a:lnTo>
                    <a:pt x="1590421" y="722249"/>
                  </a:lnTo>
                  <a:lnTo>
                    <a:pt x="1622805" y="696722"/>
                  </a:lnTo>
                  <a:lnTo>
                    <a:pt x="1652016" y="670039"/>
                  </a:lnTo>
                  <a:lnTo>
                    <a:pt x="1700022" y="613537"/>
                  </a:lnTo>
                  <a:lnTo>
                    <a:pt x="1733296" y="553212"/>
                  </a:lnTo>
                  <a:lnTo>
                    <a:pt x="1750441" y="489838"/>
                  </a:lnTo>
                  <a:lnTo>
                    <a:pt x="1752600" y="457200"/>
                  </a:lnTo>
                  <a:lnTo>
                    <a:pt x="1750441" y="424561"/>
                  </a:lnTo>
                  <a:lnTo>
                    <a:pt x="1733296" y="361188"/>
                  </a:lnTo>
                  <a:lnTo>
                    <a:pt x="1700022" y="300863"/>
                  </a:lnTo>
                  <a:lnTo>
                    <a:pt x="1652016" y="244348"/>
                  </a:lnTo>
                  <a:lnTo>
                    <a:pt x="1622805" y="217677"/>
                  </a:lnTo>
                  <a:lnTo>
                    <a:pt x="1590421" y="192150"/>
                  </a:lnTo>
                  <a:lnTo>
                    <a:pt x="1554860" y="167894"/>
                  </a:lnTo>
                  <a:lnTo>
                    <a:pt x="1516252" y="144906"/>
                  </a:lnTo>
                  <a:lnTo>
                    <a:pt x="1474977" y="123317"/>
                  </a:lnTo>
                  <a:lnTo>
                    <a:pt x="1430908" y="103250"/>
                  </a:lnTo>
                  <a:lnTo>
                    <a:pt x="1384300" y="84581"/>
                  </a:lnTo>
                  <a:lnTo>
                    <a:pt x="1335404" y="67691"/>
                  </a:lnTo>
                  <a:lnTo>
                    <a:pt x="1284224" y="52450"/>
                  </a:lnTo>
                  <a:lnTo>
                    <a:pt x="1231010" y="38988"/>
                  </a:lnTo>
                  <a:lnTo>
                    <a:pt x="1175893" y="27431"/>
                  </a:lnTo>
                  <a:lnTo>
                    <a:pt x="1118870" y="17780"/>
                  </a:lnTo>
                  <a:lnTo>
                    <a:pt x="1060323" y="10160"/>
                  </a:lnTo>
                  <a:lnTo>
                    <a:pt x="1000251" y="4572"/>
                  </a:lnTo>
                  <a:lnTo>
                    <a:pt x="938910" y="1143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35161" y="4953762"/>
              <a:ext cx="1752600" cy="914400"/>
            </a:xfrm>
            <a:custGeom>
              <a:avLst/>
              <a:gdLst/>
              <a:ahLst/>
              <a:cxnLst/>
              <a:rect l="l" t="t" r="r" b="b"/>
              <a:pathLst>
                <a:path w="1752600" h="914400">
                  <a:moveTo>
                    <a:pt x="0" y="457200"/>
                  </a:moveTo>
                  <a:lnTo>
                    <a:pt x="8763" y="392556"/>
                  </a:lnTo>
                  <a:lnTo>
                    <a:pt x="34036" y="330581"/>
                  </a:lnTo>
                  <a:lnTo>
                    <a:pt x="74803" y="272161"/>
                  </a:lnTo>
                  <a:lnTo>
                    <a:pt x="129794" y="217677"/>
                  </a:lnTo>
                  <a:lnTo>
                    <a:pt x="162179" y="192150"/>
                  </a:lnTo>
                  <a:lnTo>
                    <a:pt x="197739" y="167894"/>
                  </a:lnTo>
                  <a:lnTo>
                    <a:pt x="236347" y="144906"/>
                  </a:lnTo>
                  <a:lnTo>
                    <a:pt x="277622" y="123317"/>
                  </a:lnTo>
                  <a:lnTo>
                    <a:pt x="321691" y="103250"/>
                  </a:lnTo>
                  <a:lnTo>
                    <a:pt x="368300" y="84581"/>
                  </a:lnTo>
                  <a:lnTo>
                    <a:pt x="417195" y="67690"/>
                  </a:lnTo>
                  <a:lnTo>
                    <a:pt x="468376" y="52450"/>
                  </a:lnTo>
                  <a:lnTo>
                    <a:pt x="521589" y="38988"/>
                  </a:lnTo>
                  <a:lnTo>
                    <a:pt x="576707" y="27431"/>
                  </a:lnTo>
                  <a:lnTo>
                    <a:pt x="633730" y="17780"/>
                  </a:lnTo>
                  <a:lnTo>
                    <a:pt x="692277" y="10160"/>
                  </a:lnTo>
                  <a:lnTo>
                    <a:pt x="752348" y="4571"/>
                  </a:lnTo>
                  <a:lnTo>
                    <a:pt x="813689" y="1143"/>
                  </a:lnTo>
                  <a:lnTo>
                    <a:pt x="876300" y="0"/>
                  </a:lnTo>
                  <a:lnTo>
                    <a:pt x="938911" y="1143"/>
                  </a:lnTo>
                  <a:lnTo>
                    <a:pt x="1000252" y="4571"/>
                  </a:lnTo>
                  <a:lnTo>
                    <a:pt x="1060323" y="10160"/>
                  </a:lnTo>
                  <a:lnTo>
                    <a:pt x="1118870" y="17780"/>
                  </a:lnTo>
                  <a:lnTo>
                    <a:pt x="1175893" y="27431"/>
                  </a:lnTo>
                  <a:lnTo>
                    <a:pt x="1231011" y="38988"/>
                  </a:lnTo>
                  <a:lnTo>
                    <a:pt x="1284224" y="52450"/>
                  </a:lnTo>
                  <a:lnTo>
                    <a:pt x="1335405" y="67690"/>
                  </a:lnTo>
                  <a:lnTo>
                    <a:pt x="1384300" y="84581"/>
                  </a:lnTo>
                  <a:lnTo>
                    <a:pt x="1430909" y="103250"/>
                  </a:lnTo>
                  <a:lnTo>
                    <a:pt x="1474978" y="123317"/>
                  </a:lnTo>
                  <a:lnTo>
                    <a:pt x="1516253" y="144906"/>
                  </a:lnTo>
                  <a:lnTo>
                    <a:pt x="1554861" y="167894"/>
                  </a:lnTo>
                  <a:lnTo>
                    <a:pt x="1590421" y="192150"/>
                  </a:lnTo>
                  <a:lnTo>
                    <a:pt x="1622806" y="217677"/>
                  </a:lnTo>
                  <a:lnTo>
                    <a:pt x="1652016" y="244348"/>
                  </a:lnTo>
                  <a:lnTo>
                    <a:pt x="1700022" y="300863"/>
                  </a:lnTo>
                  <a:lnTo>
                    <a:pt x="1733296" y="361188"/>
                  </a:lnTo>
                  <a:lnTo>
                    <a:pt x="1750441" y="424560"/>
                  </a:lnTo>
                  <a:lnTo>
                    <a:pt x="1752600" y="457200"/>
                  </a:lnTo>
                  <a:lnTo>
                    <a:pt x="1750441" y="489838"/>
                  </a:lnTo>
                  <a:lnTo>
                    <a:pt x="1718564" y="583819"/>
                  </a:lnTo>
                  <a:lnTo>
                    <a:pt x="1677797" y="642264"/>
                  </a:lnTo>
                  <a:lnTo>
                    <a:pt x="1622806" y="696722"/>
                  </a:lnTo>
                  <a:lnTo>
                    <a:pt x="1590421" y="722249"/>
                  </a:lnTo>
                  <a:lnTo>
                    <a:pt x="1554861" y="746544"/>
                  </a:lnTo>
                  <a:lnTo>
                    <a:pt x="1516253" y="769518"/>
                  </a:lnTo>
                  <a:lnTo>
                    <a:pt x="1474978" y="791095"/>
                  </a:lnTo>
                  <a:lnTo>
                    <a:pt x="1430909" y="811212"/>
                  </a:lnTo>
                  <a:lnTo>
                    <a:pt x="1384300" y="829767"/>
                  </a:lnTo>
                  <a:lnTo>
                    <a:pt x="1335405" y="846709"/>
                  </a:lnTo>
                  <a:lnTo>
                    <a:pt x="1284224" y="861936"/>
                  </a:lnTo>
                  <a:lnTo>
                    <a:pt x="1231011" y="875398"/>
                  </a:lnTo>
                  <a:lnTo>
                    <a:pt x="1175893" y="886993"/>
                  </a:lnTo>
                  <a:lnTo>
                    <a:pt x="1118870" y="896645"/>
                  </a:lnTo>
                  <a:lnTo>
                    <a:pt x="1060323" y="904303"/>
                  </a:lnTo>
                  <a:lnTo>
                    <a:pt x="1000252" y="909853"/>
                  </a:lnTo>
                  <a:lnTo>
                    <a:pt x="938911" y="913257"/>
                  </a:lnTo>
                  <a:lnTo>
                    <a:pt x="876300" y="914400"/>
                  </a:lnTo>
                  <a:lnTo>
                    <a:pt x="813689" y="913257"/>
                  </a:lnTo>
                  <a:lnTo>
                    <a:pt x="752348" y="909853"/>
                  </a:lnTo>
                  <a:lnTo>
                    <a:pt x="692277" y="904303"/>
                  </a:lnTo>
                  <a:lnTo>
                    <a:pt x="633730" y="896645"/>
                  </a:lnTo>
                  <a:lnTo>
                    <a:pt x="576707" y="886993"/>
                  </a:lnTo>
                  <a:lnTo>
                    <a:pt x="521589" y="875398"/>
                  </a:lnTo>
                  <a:lnTo>
                    <a:pt x="468376" y="861936"/>
                  </a:lnTo>
                  <a:lnTo>
                    <a:pt x="417195" y="846709"/>
                  </a:lnTo>
                  <a:lnTo>
                    <a:pt x="368300" y="829767"/>
                  </a:lnTo>
                  <a:lnTo>
                    <a:pt x="321691" y="811212"/>
                  </a:lnTo>
                  <a:lnTo>
                    <a:pt x="277622" y="791095"/>
                  </a:lnTo>
                  <a:lnTo>
                    <a:pt x="236347" y="769518"/>
                  </a:lnTo>
                  <a:lnTo>
                    <a:pt x="197739" y="746544"/>
                  </a:lnTo>
                  <a:lnTo>
                    <a:pt x="162179" y="722249"/>
                  </a:lnTo>
                  <a:lnTo>
                    <a:pt x="129794" y="696722"/>
                  </a:lnTo>
                  <a:lnTo>
                    <a:pt x="100584" y="670039"/>
                  </a:lnTo>
                  <a:lnTo>
                    <a:pt x="52578" y="613537"/>
                  </a:lnTo>
                  <a:lnTo>
                    <a:pt x="19304" y="553212"/>
                  </a:lnTo>
                  <a:lnTo>
                    <a:pt x="2159" y="489838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48419" y="5075682"/>
            <a:ext cx="960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marR="5080" indent="-220979">
              <a:lnSpc>
                <a:spcPct val="100000"/>
              </a:lnSpc>
              <a:spcBef>
                <a:spcPts val="100"/>
              </a:spcBef>
            </a:pP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ro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2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3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road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05400" y="3276600"/>
            <a:ext cx="3891915" cy="3151505"/>
            <a:chOff x="5105400" y="3276600"/>
            <a:chExt cx="3891915" cy="3151505"/>
          </a:xfrm>
        </p:grpSpPr>
        <p:sp>
          <p:nvSpPr>
            <p:cNvPr id="11" name="object 11"/>
            <p:cNvSpPr/>
            <p:nvPr/>
          </p:nvSpPr>
          <p:spPr>
            <a:xfrm>
              <a:off x="8088502" y="3298951"/>
              <a:ext cx="909319" cy="1733550"/>
            </a:xfrm>
            <a:custGeom>
              <a:avLst/>
              <a:gdLst/>
              <a:ahLst/>
              <a:cxnLst/>
              <a:rect l="l" t="t" r="r" b="b"/>
              <a:pathLst>
                <a:path w="909320" h="1733550">
                  <a:moveTo>
                    <a:pt x="635" y="0"/>
                  </a:moveTo>
                  <a:lnTo>
                    <a:pt x="0" y="12700"/>
                  </a:lnTo>
                  <a:lnTo>
                    <a:pt x="897636" y="1733042"/>
                  </a:lnTo>
                  <a:lnTo>
                    <a:pt x="908812" y="1727200"/>
                  </a:lnTo>
                  <a:lnTo>
                    <a:pt x="11302" y="673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2627" y="3276600"/>
              <a:ext cx="92582" cy="1057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5400" y="6327876"/>
              <a:ext cx="104266" cy="999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19243" y="5480303"/>
              <a:ext cx="3416935" cy="917575"/>
            </a:xfrm>
            <a:custGeom>
              <a:avLst/>
              <a:gdLst/>
              <a:ahLst/>
              <a:cxnLst/>
              <a:rect l="l" t="t" r="r" b="b"/>
              <a:pathLst>
                <a:path w="3416934" h="917575">
                  <a:moveTo>
                    <a:pt x="13335" y="910996"/>
                  </a:moveTo>
                  <a:lnTo>
                    <a:pt x="0" y="910996"/>
                  </a:lnTo>
                  <a:lnTo>
                    <a:pt x="10541" y="913879"/>
                  </a:lnTo>
                  <a:lnTo>
                    <a:pt x="13335" y="910996"/>
                  </a:lnTo>
                  <a:close/>
                </a:path>
                <a:path w="3416934" h="917575">
                  <a:moveTo>
                    <a:pt x="3416427" y="12192"/>
                  </a:moveTo>
                  <a:lnTo>
                    <a:pt x="3413125" y="0"/>
                  </a:lnTo>
                  <a:lnTo>
                    <a:pt x="19431" y="904913"/>
                  </a:lnTo>
                  <a:lnTo>
                    <a:pt x="10541" y="913879"/>
                  </a:lnTo>
                  <a:lnTo>
                    <a:pt x="22606" y="917206"/>
                  </a:lnTo>
                  <a:lnTo>
                    <a:pt x="3416427" y="1219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xmlns="" id="{1D25FFF4-2307-60F8-50FB-19B06506F950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3954" y="139954"/>
            <a:ext cx="8864600" cy="6578600"/>
            <a:chOff x="1663954" y="139954"/>
            <a:chExt cx="8864600" cy="6578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152400"/>
              <a:ext cx="8839200" cy="6553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70304" y="146304"/>
              <a:ext cx="8851900" cy="6565900"/>
            </a:xfrm>
            <a:custGeom>
              <a:avLst/>
              <a:gdLst/>
              <a:ahLst/>
              <a:cxnLst/>
              <a:rect l="l" t="t" r="r" b="b"/>
              <a:pathLst>
                <a:path w="8851900" h="6565900">
                  <a:moveTo>
                    <a:pt x="0" y="6565392"/>
                  </a:moveTo>
                  <a:lnTo>
                    <a:pt x="8851392" y="6565392"/>
                  </a:lnTo>
                  <a:lnTo>
                    <a:pt x="8851392" y="0"/>
                  </a:lnTo>
                  <a:lnTo>
                    <a:pt x="0" y="0"/>
                  </a:lnTo>
                  <a:lnTo>
                    <a:pt x="0" y="6565392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67D343DD-705B-5CDB-A8F9-8B0AB0FA68E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0154" y="0"/>
            <a:ext cx="8712200" cy="6870700"/>
            <a:chOff x="1740154" y="0"/>
            <a:chExt cx="8712200" cy="6870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0" y="0"/>
              <a:ext cx="5334000" cy="3581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46504" y="0"/>
              <a:ext cx="5346700" cy="3587750"/>
            </a:xfrm>
            <a:custGeom>
              <a:avLst/>
              <a:gdLst/>
              <a:ahLst/>
              <a:cxnLst/>
              <a:rect l="l" t="t" r="r" b="b"/>
              <a:pathLst>
                <a:path w="5346700" h="3587750">
                  <a:moveTo>
                    <a:pt x="0" y="3587496"/>
                  </a:moveTo>
                  <a:lnTo>
                    <a:pt x="5346192" y="3587496"/>
                  </a:lnTo>
                  <a:lnTo>
                    <a:pt x="5346192" y="0"/>
                  </a:lnTo>
                </a:path>
                <a:path w="5346700" h="3587750">
                  <a:moveTo>
                    <a:pt x="0" y="0"/>
                  </a:moveTo>
                  <a:lnTo>
                    <a:pt x="0" y="3587496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3428998"/>
              <a:ext cx="6858000" cy="3429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75304" y="3422903"/>
              <a:ext cx="6870700" cy="3435350"/>
            </a:xfrm>
            <a:custGeom>
              <a:avLst/>
              <a:gdLst/>
              <a:ahLst/>
              <a:cxnLst/>
              <a:rect l="l" t="t" r="r" b="b"/>
              <a:pathLst>
                <a:path w="6870700" h="3435350">
                  <a:moveTo>
                    <a:pt x="6870192" y="3435094"/>
                  </a:moveTo>
                  <a:lnTo>
                    <a:pt x="6870192" y="0"/>
                  </a:lnTo>
                  <a:lnTo>
                    <a:pt x="0" y="0"/>
                  </a:lnTo>
                  <a:lnTo>
                    <a:pt x="0" y="3435094"/>
                  </a:lnTo>
                </a:path>
              </a:pathLst>
            </a:custGeom>
            <a:ln w="126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77200" y="720851"/>
            <a:ext cx="1800225" cy="45275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4"/>
              </a:spcBef>
            </a:pPr>
            <a:r>
              <a:rPr sz="2800" b="1" spc="-235" dirty="0">
                <a:latin typeface="Arial"/>
                <a:cs typeface="Arial"/>
              </a:rPr>
              <a:t>Gu</a:t>
            </a:r>
            <a:r>
              <a:rPr sz="2800" b="1" spc="-229" dirty="0">
                <a:latin typeface="Arial"/>
                <a:cs typeface="Arial"/>
              </a:rPr>
              <a:t>ar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spc="-405" dirty="0">
                <a:latin typeface="Arial"/>
                <a:cs typeface="Arial"/>
              </a:rPr>
              <a:t> </a:t>
            </a:r>
            <a:r>
              <a:rPr sz="2800" b="1" spc="-195" dirty="0">
                <a:latin typeface="Arial"/>
                <a:cs typeface="Arial"/>
              </a:rPr>
              <a:t>ra</a:t>
            </a:r>
            <a:r>
              <a:rPr sz="2800" b="1" spc="-200" dirty="0">
                <a:latin typeface="Arial"/>
                <a:cs typeface="Arial"/>
              </a:rPr>
              <a:t>il</a:t>
            </a:r>
            <a:r>
              <a:rPr sz="2800" b="1" spc="-5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43600" y="1060703"/>
            <a:ext cx="2138045" cy="1301750"/>
            <a:chOff x="5943600" y="1060703"/>
            <a:chExt cx="2138045" cy="13017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3600" y="2270632"/>
              <a:ext cx="105410" cy="913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65190" y="1060703"/>
              <a:ext cx="2116455" cy="1288415"/>
            </a:xfrm>
            <a:custGeom>
              <a:avLst/>
              <a:gdLst/>
              <a:ahLst/>
              <a:cxnLst/>
              <a:rect l="l" t="t" r="r" b="b"/>
              <a:pathLst>
                <a:path w="2116454" h="1288414">
                  <a:moveTo>
                    <a:pt x="2109469" y="0"/>
                  </a:moveTo>
                  <a:lnTo>
                    <a:pt x="5969" y="1277112"/>
                  </a:lnTo>
                  <a:lnTo>
                    <a:pt x="0" y="1288161"/>
                  </a:lnTo>
                  <a:lnTo>
                    <a:pt x="12446" y="1288034"/>
                  </a:lnTo>
                  <a:lnTo>
                    <a:pt x="2116074" y="10922"/>
                  </a:lnTo>
                  <a:lnTo>
                    <a:pt x="210946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xmlns="" id="{2E663CE0-3736-96A6-71C6-A5B1B3223798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/>
              <a:t>35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1665027"/>
            <a:ext cx="6332560" cy="3875963"/>
          </a:xfrm>
        </p:spPr>
      </p:pic>
    </p:spTree>
    <p:extLst>
      <p:ext uri="{BB962C8B-B14F-4D97-AF65-F5344CB8AC3E}">
        <p14:creationId xmlns:p14="http://schemas.microsoft.com/office/powerpoint/2010/main" val="42703930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840" y="269747"/>
            <a:ext cx="10266960" cy="6318505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xmlns="" id="{88B96DF6-5ABB-635E-AD82-152C9C993D1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6169152" cy="4724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6352" y="1219200"/>
            <a:ext cx="5657088" cy="450335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E2B99A4-8B5C-CC63-F572-40B2B373B1C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840" y="762000"/>
            <a:ext cx="10058400" cy="5715000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xmlns="" id="{E17F4E70-8DC1-3EDF-0FD1-B70E3A1CAAE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609600"/>
            <a:ext cx="9448800" cy="6123813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xmlns="" id="{261CC830-B894-C010-6C33-A4916F524F4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371" y="448101"/>
            <a:ext cx="10820400" cy="6400800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xmlns="" id="{1C3B79B3-38F1-592F-A326-2931D1849C9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432" y="199466"/>
            <a:ext cx="4058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Times New Roman"/>
                <a:cs typeface="Times New Roman"/>
              </a:rPr>
              <a:t>I</a:t>
            </a:r>
            <a:r>
              <a:rPr sz="2800" b="1" spc="-204" dirty="0">
                <a:latin typeface="Times New Roman"/>
                <a:cs typeface="Times New Roman"/>
              </a:rPr>
              <a:t>m</a:t>
            </a:r>
            <a:r>
              <a:rPr sz="2800" b="1" spc="-195" dirty="0">
                <a:latin typeface="Times New Roman"/>
                <a:cs typeface="Times New Roman"/>
              </a:rPr>
              <a:t>po</a:t>
            </a:r>
            <a:r>
              <a:rPr sz="2800" b="1" spc="-204" dirty="0">
                <a:latin typeface="Times New Roman"/>
                <a:cs typeface="Times New Roman"/>
              </a:rPr>
              <a:t>r</a:t>
            </a:r>
            <a:r>
              <a:rPr sz="2800" b="1" spc="-195" dirty="0">
                <a:latin typeface="Times New Roman"/>
                <a:cs typeface="Times New Roman"/>
              </a:rPr>
              <a:t>tan</a:t>
            </a:r>
            <a:r>
              <a:rPr sz="2800" b="1" spc="-204" dirty="0">
                <a:latin typeface="Times New Roman"/>
                <a:cs typeface="Times New Roman"/>
              </a:rPr>
              <a:t>c</a:t>
            </a:r>
            <a:r>
              <a:rPr sz="2800" b="1" spc="-5" dirty="0">
                <a:latin typeface="Times New Roman"/>
                <a:cs typeface="Times New Roman"/>
              </a:rPr>
              <a:t>e</a:t>
            </a:r>
            <a:r>
              <a:rPr sz="2800" b="1" spc="-360" dirty="0">
                <a:latin typeface="Times New Roman"/>
                <a:cs typeface="Times New Roman"/>
              </a:rPr>
              <a:t> </a:t>
            </a:r>
            <a:r>
              <a:rPr sz="2800" b="1" spc="-14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spc="-290" dirty="0">
                <a:latin typeface="Times New Roman"/>
                <a:cs typeface="Times New Roman"/>
              </a:rPr>
              <a:t> </a:t>
            </a:r>
            <a:r>
              <a:rPr sz="2800" b="1" spc="-215" dirty="0">
                <a:latin typeface="Times New Roman"/>
                <a:cs typeface="Times New Roman"/>
              </a:rPr>
              <a:t>g</a:t>
            </a:r>
            <a:r>
              <a:rPr sz="2800" b="1" spc="-229" dirty="0">
                <a:latin typeface="Times New Roman"/>
                <a:cs typeface="Times New Roman"/>
              </a:rPr>
              <a:t>e</a:t>
            </a:r>
            <a:r>
              <a:rPr sz="2800" b="1" spc="-215" dirty="0">
                <a:latin typeface="Times New Roman"/>
                <a:cs typeface="Times New Roman"/>
              </a:rPr>
              <a:t>o</a:t>
            </a:r>
            <a:r>
              <a:rPr sz="2800" b="1" spc="-225" dirty="0">
                <a:latin typeface="Times New Roman"/>
                <a:cs typeface="Times New Roman"/>
              </a:rPr>
              <a:t>m</a:t>
            </a:r>
            <a:r>
              <a:rPr sz="2800" b="1" spc="-229" dirty="0">
                <a:latin typeface="Times New Roman"/>
                <a:cs typeface="Times New Roman"/>
              </a:rPr>
              <a:t>e</a:t>
            </a:r>
            <a:r>
              <a:rPr sz="2800" b="1" spc="-220" dirty="0">
                <a:latin typeface="Times New Roman"/>
                <a:cs typeface="Times New Roman"/>
              </a:rPr>
              <a:t>t</a:t>
            </a:r>
            <a:r>
              <a:rPr sz="2800" b="1" spc="-229" dirty="0">
                <a:latin typeface="Times New Roman"/>
                <a:cs typeface="Times New Roman"/>
              </a:rPr>
              <a:t>r</a:t>
            </a:r>
            <a:r>
              <a:rPr sz="2800" b="1" spc="-220" dirty="0">
                <a:latin typeface="Times New Roman"/>
                <a:cs typeface="Times New Roman"/>
              </a:rPr>
              <a:t>i</a:t>
            </a:r>
            <a:r>
              <a:rPr sz="2800" b="1" spc="204" dirty="0">
                <a:latin typeface="Times New Roman"/>
                <a:cs typeface="Times New Roman"/>
              </a:rPr>
              <a:t>c</a:t>
            </a:r>
            <a:r>
              <a:rPr sz="2800" b="1" spc="-280" dirty="0">
                <a:latin typeface="Times New Roman"/>
                <a:cs typeface="Times New Roman"/>
              </a:rPr>
              <a:t>d</a:t>
            </a:r>
            <a:r>
              <a:rPr sz="2800" b="1" spc="-290" dirty="0">
                <a:latin typeface="Times New Roman"/>
                <a:cs typeface="Times New Roman"/>
              </a:rPr>
              <a:t>e</a:t>
            </a:r>
            <a:r>
              <a:rPr sz="2800" b="1" spc="-280" dirty="0">
                <a:latin typeface="Times New Roman"/>
                <a:cs typeface="Times New Roman"/>
              </a:rPr>
              <a:t>sig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6840" y="808482"/>
            <a:ext cx="10800360" cy="566757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833755" indent="-342900">
              <a:lnSpc>
                <a:spcPct val="150000"/>
              </a:lnSpc>
              <a:spcBef>
                <a:spcPts val="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geometric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highway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dimensions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layout of visible features of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highway such as </a:t>
            </a:r>
            <a:r>
              <a:rPr sz="2400" spc="-5" dirty="0">
                <a:latin typeface="Times New Roman"/>
                <a:cs typeface="Times New Roman"/>
              </a:rPr>
              <a:t>alignment, </a:t>
            </a:r>
            <a:r>
              <a:rPr sz="2400" dirty="0">
                <a:latin typeface="Times New Roman"/>
                <a:cs typeface="Times New Roman"/>
              </a:rPr>
              <a:t>sight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distance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intersection.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highway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optimum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efficiency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traffic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safety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reasonable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cost.</a:t>
            </a:r>
          </a:p>
          <a:p>
            <a:pPr marL="355600" indent="-342900">
              <a:lnSpc>
                <a:spcPct val="150000"/>
              </a:lnSpc>
              <a:spcBef>
                <a:spcPts val="1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Geometric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highways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</a:p>
          <a:p>
            <a:pPr marL="756285" lvl="1" indent="-287020">
              <a:spcBef>
                <a:spcPts val="59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Cross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30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Sight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distance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considerations</a:t>
            </a:r>
          </a:p>
          <a:p>
            <a:pPr marL="756285" lvl="1" indent="-287020">
              <a:spcBef>
                <a:spcPts val="30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Horizontal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alignment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details</a:t>
            </a:r>
          </a:p>
          <a:p>
            <a:pPr marL="756285" lvl="1" indent="-287020">
              <a:spcBef>
                <a:spcPts val="30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Vertical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alignment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details</a:t>
            </a:r>
          </a:p>
          <a:p>
            <a:pPr marL="756285" lvl="1" indent="-287020">
              <a:spcBef>
                <a:spcPts val="30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Intersection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3F473C9-0226-C09C-8893-1196C2E07CA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0080" y="5760"/>
            <a:ext cx="1096920" cy="1082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1186</Words>
  <Application>Microsoft Office PowerPoint</Application>
  <PresentationFormat>Widescreen</PresentationFormat>
  <Paragraphs>222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SimSun</vt:lpstr>
      <vt:lpstr>Arial</vt:lpstr>
      <vt:lpstr>Arial MT</vt:lpstr>
      <vt:lpstr>Baskerville Old Face</vt:lpstr>
      <vt:lpstr>Calibri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Importance of geometricdesign</vt:lpstr>
      <vt:lpstr>Design Controls and criteria</vt:lpstr>
      <vt:lpstr>Highway cross section elements</vt:lpstr>
      <vt:lpstr>Carriageway</vt:lpstr>
      <vt:lpstr>PowerPoint Presentation</vt:lpstr>
      <vt:lpstr>Two lane two-way road</vt:lpstr>
      <vt:lpstr>Shoulder</vt:lpstr>
      <vt:lpstr>shoulder</vt:lpstr>
      <vt:lpstr>PowerPoint Presentation</vt:lpstr>
      <vt:lpstr>Width of the roadway or formation width:</vt:lpstr>
      <vt:lpstr>Building lane:</vt:lpstr>
      <vt:lpstr>Traffic separators or median:</vt:lpstr>
      <vt:lpstr>PowerPoint Presentation</vt:lpstr>
      <vt:lpstr>Cross slope or camber:</vt:lpstr>
      <vt:lpstr>Shape of the cross slope:</vt:lpstr>
      <vt:lpstr>PowerPoint Presentation</vt:lpstr>
      <vt:lpstr>PowerPoint Presentation</vt:lpstr>
      <vt:lpstr>Guard rail</vt:lpstr>
      <vt:lpstr>PowerPoint Presentation</vt:lpstr>
      <vt:lpstr>Roadmargins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Guard rails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Vishwesh Singh</dc:creator>
  <cp:lastModifiedBy>Admin</cp:lastModifiedBy>
  <cp:revision>28</cp:revision>
  <dcterms:created xsi:type="dcterms:W3CDTF">2023-06-05T10:50:32Z</dcterms:created>
  <dcterms:modified xsi:type="dcterms:W3CDTF">2024-08-06T06:07:39Z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2023-06-05T00:00:00Z</vt:filetime>
  </property>
</Properties>
</file>