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454" r:id="rId3"/>
    <p:sldId id="267" r:id="rId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10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482E-E93B-4C9F-A5BD-5A7818DE8F9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2A4D-0643-416F-A308-EFDAC496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2A4D-0643-416F-A308-EFDAC4967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E529598-86FC-4638-AB23-7F6E7737E15B}" type="datetime1">
              <a:rPr lang="en-US" smtClean="0"/>
              <a:t>8/23/2024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2523C3-29E1-45A2-A432-85CEE551D5B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8/23/2024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71D-4DDF-4060-AB8D-9D0D122EFA6A}" type="datetime1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C38-844B-443C-AC8F-5CD70E51E7A0}" type="datetime1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1F46-0CE8-4DB6-8D96-D721DE01548D}" type="datetime1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458-CF14-437E-AA72-10E5C83EE73A}" type="datetime1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638E-24D2-4977-8CD9-843479638FAE}" type="datetime1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791-4405-4DF6-A856-E90BB9556728}" type="datetime1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2E7-EB1B-4958-B73F-E4327A781A12}" type="datetime1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B11B6-3D4D-421B-B7CD-26C2A4CC539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8/23/2024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556-DFB2-4FC4-8F67-B92AF3D2F5F3}" type="datetime1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BC5CC32-F734-4170-A39D-4EC1A24C7CFC}" type="datetime1">
              <a:rPr lang="en-US" smtClean="0"/>
              <a:t>8/23/2024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21375"/>
            <a:ext cx="4571365" cy="118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45" y="3947795"/>
            <a:ext cx="58578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35" y="4059555"/>
            <a:ext cx="9142730" cy="198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75" y="2366645"/>
            <a:ext cx="21526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650" y="2390775"/>
            <a:ext cx="1714500" cy="2076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705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798"/>
            <a:ext cx="10972800" cy="151936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en-US" altLang="en-IN" b="1" dirty="0">
                <a:solidFill>
                  <a:srgbClr val="002060"/>
                </a:solidFill>
              </a:rPr>
              <a:t>Open Elective –III</a:t>
            </a:r>
            <a:br>
              <a:rPr lang="en-US" altLang="en-IN" b="1" dirty="0">
                <a:solidFill>
                  <a:srgbClr val="002060"/>
                </a:solidFill>
              </a:rPr>
            </a:br>
            <a:r>
              <a:rPr lang="en-US" altLang="en-IN" b="1" dirty="0">
                <a:solidFill>
                  <a:srgbClr val="FF0000"/>
                </a:solidFill>
              </a:rPr>
              <a:t>Transportation 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449E91F-35B3-68A5-39CA-944250F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D98F-079E-2BF2-903D-A6F18CA1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119284"/>
          </a:xfrm>
        </p:spPr>
        <p:txBody>
          <a:bodyPr/>
          <a:lstStyle/>
          <a:p>
            <a:r>
              <a:rPr lang="en-IN" dirty="0"/>
              <a:t>Classification</a:t>
            </a:r>
          </a:p>
          <a:p>
            <a:r>
              <a:rPr lang="en-IN" dirty="0"/>
              <a:t>Numbering of locomotives</a:t>
            </a:r>
          </a:p>
          <a:p>
            <a:r>
              <a:rPr lang="en-IN" dirty="0"/>
              <a:t>Colour Scheme</a:t>
            </a:r>
          </a:p>
          <a:p>
            <a:r>
              <a:rPr lang="en-IN" dirty="0"/>
              <a:t>Hauling Capacity</a:t>
            </a:r>
          </a:p>
          <a:p>
            <a:r>
              <a:rPr lang="en-IN" dirty="0"/>
              <a:t>Tractive Efforts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9B5C0-3CCC-D796-77BC-0D5DBA21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</a:t>
            </a:r>
          </a:p>
        </p:txBody>
      </p:sp>
    </p:spTree>
    <p:extLst>
      <p:ext uri="{BB962C8B-B14F-4D97-AF65-F5344CB8AC3E}">
        <p14:creationId xmlns:p14="http://schemas.microsoft.com/office/powerpoint/2010/main" val="23813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C36F263-A2DE-69AF-FAE4-2F60C800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24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Business Cooperate</vt:lpstr>
      <vt:lpstr>Open Elective –III Transportation System</vt:lpstr>
      <vt:lpstr>Contents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yogeshlanjewar@gmail.com</cp:lastModifiedBy>
  <cp:revision>121</cp:revision>
  <dcterms:created xsi:type="dcterms:W3CDTF">2023-01-19T04:29:46Z</dcterms:created>
  <dcterms:modified xsi:type="dcterms:W3CDTF">2024-08-23T01:23:05Z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