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1" r:id="rId49"/>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7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8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8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8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8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9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9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9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0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10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0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106"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0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10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11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111"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11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113"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1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1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2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2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2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2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12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3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3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3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3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3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13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4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4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4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14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4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14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14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14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15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15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77"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115"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7.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jpe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1.jpeg"/><Relationship Id="rId16" Type="http://schemas.openxmlformats.org/officeDocument/2006/relationships/image" Target="../media/image20.png"/><Relationship Id="rId1" Type="http://schemas.openxmlformats.org/officeDocument/2006/relationships/slideLayout" Target="../slideLayouts/slideLayout3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jpe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37.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1.jpe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13.xm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1.jpe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1.jpeg"/><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1.jpe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2.jpe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43.jfif"/><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286000" y="1230480"/>
            <a:ext cx="5104080" cy="1130400"/>
          </a:xfrm>
          <a:prstGeom prst="rect">
            <a:avLst/>
          </a:prstGeom>
          <a:noFill/>
          <a:ln>
            <a:noFill/>
          </a:ln>
        </p:spPr>
        <p:style>
          <a:lnRef idx="0">
            <a:scrgbClr r="0" g="0" b="0"/>
          </a:lnRef>
          <a:fillRef idx="0">
            <a:scrgbClr r="0" g="0" b="0"/>
          </a:fillRef>
          <a:effectRef idx="0">
            <a:scrgbClr r="0" g="0" b="0"/>
          </a:effectRef>
          <a:fontRef idx="minor"/>
        </p:style>
        <p:txBody>
          <a:bodyPr lIns="67680" tIns="33840" rIns="67680" bIns="33840"/>
          <a:lstStyle/>
          <a:p>
            <a:pPr algn="ctr">
              <a:lnSpc>
                <a:spcPct val="100000"/>
              </a:lnSpc>
            </a:pPr>
            <a:r>
              <a:rPr lang="en-IN" sz="3300" b="1" strike="noStrike" spc="-1" dirty="0">
                <a:solidFill>
                  <a:srgbClr val="FF0000"/>
                </a:solidFill>
                <a:latin typeface="Calibri"/>
                <a:ea typeface="DejaVu Sans"/>
              </a:rPr>
              <a:t>Transportation </a:t>
            </a:r>
            <a:r>
              <a:rPr lang="en-IN" sz="3300" b="1" spc="-1" dirty="0">
                <a:solidFill>
                  <a:srgbClr val="FF0000"/>
                </a:solidFill>
                <a:latin typeface="Calibri"/>
                <a:ea typeface="DejaVu Sans"/>
              </a:rPr>
              <a:t>System</a:t>
            </a:r>
            <a:endParaRPr lang="en-IN" sz="3300" b="0" strike="noStrike" spc="-1" dirty="0">
              <a:latin typeface="Arial"/>
            </a:endParaRPr>
          </a:p>
          <a:p>
            <a:pPr algn="ctr">
              <a:lnSpc>
                <a:spcPct val="100000"/>
              </a:lnSpc>
            </a:pPr>
            <a:r>
              <a:rPr lang="en-IN" sz="2700" b="1" strike="noStrike" spc="-1" dirty="0">
                <a:solidFill>
                  <a:srgbClr val="00B050"/>
                </a:solidFill>
                <a:latin typeface="Bahnschrift"/>
                <a:ea typeface="SimSun"/>
              </a:rPr>
              <a:t>(CV705T)</a:t>
            </a:r>
            <a:endParaRPr lang="en-IN" sz="2700" b="0" strike="noStrike" spc="-1" dirty="0">
              <a:latin typeface="Arial"/>
            </a:endParaRPr>
          </a:p>
        </p:txBody>
      </p:sp>
      <p:sp>
        <p:nvSpPr>
          <p:cNvPr id="153" name="CustomShape 2"/>
          <p:cNvSpPr/>
          <p:nvPr/>
        </p:nvSpPr>
        <p:spPr>
          <a:xfrm>
            <a:off x="2875680" y="3485160"/>
            <a:ext cx="3427200" cy="889200"/>
          </a:xfrm>
          <a:prstGeom prst="rect">
            <a:avLst/>
          </a:prstGeom>
          <a:noFill/>
          <a:ln>
            <a:noFill/>
          </a:ln>
        </p:spPr>
        <p:style>
          <a:lnRef idx="0">
            <a:scrgbClr r="0" g="0" b="0"/>
          </a:lnRef>
          <a:fillRef idx="0">
            <a:scrgbClr r="0" g="0" b="0"/>
          </a:fillRef>
          <a:effectRef idx="0">
            <a:scrgbClr r="0" g="0" b="0"/>
          </a:effectRef>
          <a:fontRef idx="minor"/>
        </p:style>
        <p:txBody>
          <a:bodyPr lIns="67680" tIns="33840" rIns="67680" bIns="33840"/>
          <a:lstStyle/>
          <a:p>
            <a:pPr algn="ctr">
              <a:lnSpc>
                <a:spcPct val="100000"/>
              </a:lnSpc>
            </a:pPr>
            <a:endParaRPr lang="en-IN" sz="1800" b="0" strike="noStrike" spc="-1">
              <a:latin typeface="Arial"/>
            </a:endParaRPr>
          </a:p>
          <a:p>
            <a:pPr algn="ctr">
              <a:lnSpc>
                <a:spcPct val="100000"/>
              </a:lnSpc>
            </a:pPr>
            <a:r>
              <a:rPr lang="en-IN" sz="2100" b="1" strike="noStrike" spc="-1">
                <a:solidFill>
                  <a:srgbClr val="002060"/>
                </a:solidFill>
                <a:latin typeface="Arial"/>
                <a:ea typeface="SimSun"/>
              </a:rPr>
              <a:t>Prof. Yogesh S. Lanjewar</a:t>
            </a:r>
            <a:endParaRPr lang="en-IN" sz="2100" b="0" strike="noStrike" spc="-1">
              <a:latin typeface="Arial"/>
            </a:endParaRPr>
          </a:p>
          <a:p>
            <a:pPr algn="ctr">
              <a:lnSpc>
                <a:spcPct val="100000"/>
              </a:lnSpc>
            </a:pPr>
            <a:r>
              <a:rPr lang="en-IN" sz="1800" b="1" strike="noStrike" spc="-1">
                <a:solidFill>
                  <a:srgbClr val="000000"/>
                </a:solidFill>
                <a:latin typeface="Arial"/>
                <a:ea typeface="SimSun"/>
              </a:rPr>
              <a:t>Assistant Professor</a:t>
            </a:r>
            <a:endParaRPr lang="en-IN" sz="1800" b="0" strike="noStrike" spc="-1">
              <a:latin typeface="Arial"/>
            </a:endParaRPr>
          </a:p>
        </p:txBody>
      </p:sp>
      <p:sp>
        <p:nvSpPr>
          <p:cNvPr id="154" name="CustomShape 3"/>
          <p:cNvSpPr/>
          <p:nvPr/>
        </p:nvSpPr>
        <p:spPr>
          <a:xfrm>
            <a:off x="1154880" y="4299120"/>
            <a:ext cx="6856200" cy="1490760"/>
          </a:xfrm>
          <a:prstGeom prst="rect">
            <a:avLst/>
          </a:prstGeom>
          <a:noFill/>
          <a:ln>
            <a:noFill/>
          </a:ln>
        </p:spPr>
        <p:style>
          <a:lnRef idx="0">
            <a:scrgbClr r="0" g="0" b="0"/>
          </a:lnRef>
          <a:fillRef idx="0">
            <a:scrgbClr r="0" g="0" b="0"/>
          </a:fillRef>
          <a:effectRef idx="0">
            <a:scrgbClr r="0" g="0" b="0"/>
          </a:effectRef>
          <a:fontRef idx="minor"/>
        </p:style>
        <p:txBody>
          <a:bodyPr lIns="67680" tIns="33840" rIns="67680" bIns="33840"/>
          <a:lstStyle/>
          <a:p>
            <a:pPr algn="ctr">
              <a:lnSpc>
                <a:spcPct val="150000"/>
              </a:lnSpc>
              <a:spcAft>
                <a:spcPts val="751"/>
              </a:spcAft>
            </a:pPr>
            <a:endParaRPr lang="en-IN" sz="1800" b="0" strike="noStrike" spc="-1">
              <a:latin typeface="Arial"/>
            </a:endParaRPr>
          </a:p>
          <a:p>
            <a:pPr algn="ctr">
              <a:lnSpc>
                <a:spcPct val="150000"/>
              </a:lnSpc>
              <a:spcAft>
                <a:spcPts val="751"/>
              </a:spcAft>
            </a:pPr>
            <a:endParaRPr lang="en-IN" sz="1800" b="0" strike="noStrike" spc="-1">
              <a:latin typeface="Arial"/>
            </a:endParaRPr>
          </a:p>
          <a:p>
            <a:pPr algn="ctr">
              <a:lnSpc>
                <a:spcPct val="100000"/>
              </a:lnSpc>
            </a:pPr>
            <a:r>
              <a:rPr lang="en-IN" sz="1800" b="1" strike="noStrike" spc="-1">
                <a:solidFill>
                  <a:srgbClr val="000000"/>
                </a:solidFill>
                <a:latin typeface="Arial"/>
                <a:ea typeface="Times New Roman"/>
              </a:rPr>
              <a:t>St. VINCENT PALLOTTI COLLEGE OF ENGINEERING &amp;</a:t>
            </a:r>
            <a:endParaRPr lang="en-IN" sz="1800" b="0" strike="noStrike" spc="-1">
              <a:latin typeface="Arial"/>
            </a:endParaRPr>
          </a:p>
          <a:p>
            <a:pPr algn="ctr">
              <a:lnSpc>
                <a:spcPct val="100000"/>
              </a:lnSpc>
            </a:pPr>
            <a:r>
              <a:rPr lang="en-IN" sz="1800" b="1" strike="noStrike" spc="-1">
                <a:solidFill>
                  <a:srgbClr val="000000"/>
                </a:solidFill>
                <a:latin typeface="Arial"/>
                <a:ea typeface="Times New Roman"/>
              </a:rPr>
              <a:t>TECHNOLOGY,NAGPUR</a:t>
            </a:r>
            <a:endParaRPr lang="en-IN" sz="1800" b="0" strike="noStrike" spc="-1">
              <a:latin typeface="Arial"/>
            </a:endParaRPr>
          </a:p>
          <a:p>
            <a:pPr algn="ctr">
              <a:lnSpc>
                <a:spcPct val="100000"/>
              </a:lnSpc>
            </a:pPr>
            <a:endParaRPr lang="en-IN" sz="1800" b="0" strike="noStrike" spc="-1">
              <a:latin typeface="Arial"/>
            </a:endParaRPr>
          </a:p>
        </p:txBody>
      </p:sp>
      <p:sp>
        <p:nvSpPr>
          <p:cNvPr id="155" name="CustomShape 4"/>
          <p:cNvSpPr/>
          <p:nvPr/>
        </p:nvSpPr>
        <p:spPr>
          <a:xfrm>
            <a:off x="2572200" y="4592160"/>
            <a:ext cx="4392000" cy="477720"/>
          </a:xfrm>
          <a:prstGeom prst="rect">
            <a:avLst/>
          </a:prstGeom>
          <a:noFill/>
          <a:ln>
            <a:noFill/>
          </a:ln>
        </p:spPr>
        <p:style>
          <a:lnRef idx="0">
            <a:scrgbClr r="0" g="0" b="0"/>
          </a:lnRef>
          <a:fillRef idx="0">
            <a:scrgbClr r="0" g="0" b="0"/>
          </a:fillRef>
          <a:effectRef idx="0">
            <a:scrgbClr r="0" g="0" b="0"/>
          </a:effectRef>
          <a:fontRef idx="minor"/>
        </p:style>
        <p:txBody>
          <a:bodyPr wrap="none" lIns="67680" tIns="33840" rIns="67680" bIns="33840"/>
          <a:lstStyle/>
          <a:p>
            <a:pPr algn="ctr">
              <a:lnSpc>
                <a:spcPct val="150000"/>
              </a:lnSpc>
            </a:pPr>
            <a:r>
              <a:rPr lang="en-IN" sz="1800" b="1" strike="noStrike" spc="-1">
                <a:solidFill>
                  <a:srgbClr val="FF0000"/>
                </a:solidFill>
                <a:latin typeface="Arial"/>
                <a:ea typeface="Times New Roman"/>
              </a:rPr>
              <a:t>DEPARTMENT OF CIVIL ENGINEERING</a:t>
            </a:r>
            <a:endParaRPr lang="en-IN" sz="1800" b="0" strike="noStrike" spc="-1">
              <a:latin typeface="Arial"/>
            </a:endParaRPr>
          </a:p>
        </p:txBody>
      </p:sp>
      <p:sp>
        <p:nvSpPr>
          <p:cNvPr id="156" name="CustomShape 5"/>
          <p:cNvSpPr/>
          <p:nvPr/>
        </p:nvSpPr>
        <p:spPr>
          <a:xfrm>
            <a:off x="6553080" y="5541120"/>
            <a:ext cx="2131920" cy="355680"/>
          </a:xfrm>
          <a:prstGeom prst="rect">
            <a:avLst/>
          </a:prstGeom>
          <a:noFill/>
          <a:ln>
            <a:noFill/>
          </a:ln>
        </p:spPr>
        <p:style>
          <a:lnRef idx="0">
            <a:scrgbClr r="0" g="0" b="0"/>
          </a:lnRef>
          <a:fillRef idx="0">
            <a:scrgbClr r="0" g="0" b="0"/>
          </a:fillRef>
          <a:effectRef idx="0">
            <a:scrgbClr r="0" g="0" b="0"/>
          </a:effectRef>
          <a:fontRef idx="minor"/>
        </p:style>
      </p:sp>
      <p:pic>
        <p:nvPicPr>
          <p:cNvPr id="157" name="Picture 2"/>
          <p:cNvPicPr/>
          <p:nvPr/>
        </p:nvPicPr>
        <p:blipFill>
          <a:blip r:embed="rId2"/>
          <a:stretch/>
        </p:blipFill>
        <p:spPr>
          <a:xfrm>
            <a:off x="7309440" y="2755440"/>
            <a:ext cx="1284480" cy="1555560"/>
          </a:xfrm>
          <a:prstGeom prst="rect">
            <a:avLst/>
          </a:prstGeom>
          <a:ln>
            <a:noFill/>
          </a:ln>
        </p:spPr>
      </p:pic>
      <p:pic>
        <p:nvPicPr>
          <p:cNvPr id="158" name="Picture 2"/>
          <p:cNvPicPr/>
          <p:nvPr/>
        </p:nvPicPr>
        <p:blipFill>
          <a:blip r:embed="rId3"/>
          <a:stretch/>
        </p:blipFill>
        <p:spPr>
          <a:xfrm>
            <a:off x="441360" y="2643120"/>
            <a:ext cx="1612800" cy="1591200"/>
          </a:xfrm>
          <a:prstGeom prst="rect">
            <a:avLst/>
          </a:prstGeom>
          <a:ln>
            <a:noFill/>
          </a:ln>
        </p:spPr>
      </p:pic>
      <p:sp>
        <p:nvSpPr>
          <p:cNvPr id="159" name="CustomShape 6"/>
          <p:cNvSpPr/>
          <p:nvPr/>
        </p:nvSpPr>
        <p:spPr>
          <a:xfrm>
            <a:off x="3819600" y="2919600"/>
            <a:ext cx="1437120" cy="432000"/>
          </a:xfrm>
          <a:prstGeom prst="rect">
            <a:avLst/>
          </a:prstGeom>
          <a:noFill/>
          <a:ln>
            <a:noFill/>
          </a:ln>
        </p:spPr>
        <p:style>
          <a:lnRef idx="0">
            <a:scrgbClr r="0" g="0" b="0"/>
          </a:lnRef>
          <a:fillRef idx="0">
            <a:scrgbClr r="0" g="0" b="0"/>
          </a:fillRef>
          <a:effectRef idx="0">
            <a:scrgbClr r="0" g="0" b="0"/>
          </a:effectRef>
          <a:fontRef idx="minor"/>
        </p:style>
        <p:txBody>
          <a:bodyPr lIns="67680" tIns="33840" rIns="67680" bIns="33840"/>
          <a:lstStyle/>
          <a:p>
            <a:pPr>
              <a:lnSpc>
                <a:spcPct val="100000"/>
              </a:lnSpc>
            </a:pPr>
            <a:r>
              <a:rPr lang="en-IN" sz="2800" b="1" strike="noStrike" spc="-1">
                <a:solidFill>
                  <a:srgbClr val="000000"/>
                </a:solidFill>
                <a:latin typeface="Arial"/>
                <a:ea typeface="SimSun"/>
              </a:rPr>
              <a:t>  UNIT I</a:t>
            </a:r>
            <a:endParaRPr lang="en-IN" sz="2800" b="0" strike="noStrike" spc="-1">
              <a:latin typeface="Arial"/>
            </a:endParaRPr>
          </a:p>
        </p:txBody>
      </p:sp>
      <p:pic>
        <p:nvPicPr>
          <p:cNvPr id="160" name="Picture 2"/>
          <p:cNvPicPr/>
          <p:nvPr/>
        </p:nvPicPr>
        <p:blipFill>
          <a:blip r:embed="rId2"/>
          <a:stretch/>
        </p:blipFill>
        <p:spPr>
          <a:xfrm>
            <a:off x="7344000" y="2548440"/>
            <a:ext cx="1284480" cy="1555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1063800" y="209520"/>
            <a:ext cx="7621560" cy="1144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268360" indent="-2254680" algn="just">
              <a:lnSpc>
                <a:spcPct val="100000"/>
              </a:lnSpc>
            </a:pPr>
            <a:r>
              <a:rPr lang="en-IN" sz="3200" b="1" strike="noStrike" spc="-1">
                <a:solidFill>
                  <a:srgbClr val="C00000"/>
                </a:solidFill>
                <a:latin typeface="Arial"/>
                <a:ea typeface="DejaVu Sans"/>
              </a:rPr>
              <a:t>HISTORICAL</a:t>
            </a:r>
            <a:r>
              <a:rPr lang="en-IN" sz="3200" b="1" strike="noStrike" spc="-4">
                <a:solidFill>
                  <a:srgbClr val="C00000"/>
                </a:solidFill>
                <a:latin typeface="Arial"/>
                <a:ea typeface="DejaVu Sans"/>
              </a:rPr>
              <a:t> </a:t>
            </a:r>
            <a:r>
              <a:rPr lang="en-IN" sz="3200" b="1" strike="noStrike" spc="-1">
                <a:solidFill>
                  <a:srgbClr val="C00000"/>
                </a:solidFill>
                <a:latin typeface="Arial"/>
                <a:ea typeface="DejaVu Sans"/>
              </a:rPr>
              <a:t>DEVELOPMENT	OF</a:t>
            </a:r>
            <a:r>
              <a:rPr lang="en-IN" sz="3200" b="1" strike="noStrike" spc="-69">
                <a:solidFill>
                  <a:srgbClr val="C00000"/>
                </a:solidFill>
                <a:latin typeface="Arial"/>
                <a:ea typeface="DejaVu Sans"/>
              </a:rPr>
              <a:t> </a:t>
            </a:r>
            <a:r>
              <a:rPr lang="en-IN" sz="3200" b="1" strike="noStrike" spc="-1">
                <a:solidFill>
                  <a:srgbClr val="C00000"/>
                </a:solidFill>
                <a:latin typeface="Arial"/>
                <a:ea typeface="DejaVu Sans"/>
              </a:rPr>
              <a:t>ROAD  CONSTRUCTION</a:t>
            </a:r>
            <a:endParaRPr lang="en-IN" sz="3200" b="0" strike="noStrike" spc="-1">
              <a:latin typeface="Arial"/>
            </a:endParaRPr>
          </a:p>
        </p:txBody>
      </p:sp>
      <p:sp>
        <p:nvSpPr>
          <p:cNvPr id="196" name="CustomShape 2"/>
          <p:cNvSpPr/>
          <p:nvPr/>
        </p:nvSpPr>
        <p:spPr>
          <a:xfrm>
            <a:off x="307440" y="1253520"/>
            <a:ext cx="8395200" cy="5094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nSpc>
                <a:spcPct val="100000"/>
              </a:lnSpc>
              <a:buClr>
                <a:srgbClr val="000000"/>
              </a:buClr>
              <a:buFont typeface="Symbol"/>
              <a:buChar char=""/>
            </a:pPr>
            <a:r>
              <a:rPr lang="en-IN" sz="3200" b="0" strike="noStrike" spc="-1" dirty="0">
                <a:solidFill>
                  <a:srgbClr val="000000"/>
                </a:solidFill>
                <a:latin typeface="Arial"/>
                <a:ea typeface="DejaVu Sans"/>
              </a:rPr>
              <a:t>Oldest</a:t>
            </a:r>
            <a:r>
              <a:rPr lang="en-IN" sz="3200" b="0" strike="noStrike" spc="-100" dirty="0">
                <a:solidFill>
                  <a:srgbClr val="000000"/>
                </a:solidFill>
                <a:latin typeface="Arial"/>
                <a:ea typeface="DejaVu Sans"/>
              </a:rPr>
              <a:t> </a:t>
            </a:r>
            <a:r>
              <a:rPr lang="en-IN" sz="3200" b="0" strike="noStrike" spc="-1" dirty="0">
                <a:solidFill>
                  <a:srgbClr val="000000"/>
                </a:solidFill>
                <a:latin typeface="Arial"/>
                <a:ea typeface="DejaVu Sans"/>
              </a:rPr>
              <a:t>mode</a:t>
            </a:r>
            <a:endParaRPr lang="en-IN" sz="3200" b="0" strike="noStrike" spc="-1" dirty="0">
              <a:latin typeface="Arial"/>
            </a:endParaRPr>
          </a:p>
          <a:p>
            <a:pPr marL="756360" lvl="1" indent="-285120">
              <a:lnSpc>
                <a:spcPct val="100000"/>
              </a:lnSpc>
              <a:spcBef>
                <a:spcPts val="1695"/>
              </a:spcBef>
              <a:buClr>
                <a:srgbClr val="000000"/>
              </a:buClr>
              <a:buFont typeface="Wingdings" charset="2"/>
              <a:buChar char=""/>
            </a:pPr>
            <a:r>
              <a:rPr lang="en-IN" sz="2800" b="0" strike="noStrike" spc="-1" dirty="0">
                <a:solidFill>
                  <a:srgbClr val="000000"/>
                </a:solidFill>
                <a:latin typeface="Arial"/>
                <a:ea typeface="DejaVu Sans"/>
              </a:rPr>
              <a:t>Foot paths- animal ways, cart</a:t>
            </a:r>
            <a:r>
              <a:rPr lang="en-IN" sz="2800" b="0" strike="noStrike" spc="15" dirty="0">
                <a:solidFill>
                  <a:srgbClr val="000000"/>
                </a:solidFill>
                <a:latin typeface="Arial"/>
                <a:ea typeface="DejaVu Sans"/>
              </a:rPr>
              <a:t> </a:t>
            </a:r>
            <a:r>
              <a:rPr lang="en-IN" sz="2800" b="0" strike="noStrike" spc="-1" dirty="0">
                <a:solidFill>
                  <a:srgbClr val="000000"/>
                </a:solidFill>
                <a:latin typeface="Arial"/>
                <a:ea typeface="DejaVu Sans"/>
              </a:rPr>
              <a:t>path……..</a:t>
            </a:r>
            <a:endParaRPr lang="en-IN" sz="2800" b="0" strike="noStrike" spc="-1" dirty="0">
              <a:latin typeface="Arial"/>
            </a:endParaRPr>
          </a:p>
          <a:p>
            <a:pPr marL="355680" indent="-341640">
              <a:lnSpc>
                <a:spcPct val="100000"/>
              </a:lnSpc>
              <a:spcBef>
                <a:spcPts val="1681"/>
              </a:spcBef>
              <a:buClr>
                <a:srgbClr val="000000"/>
              </a:buClr>
              <a:buFont typeface="Symbol"/>
              <a:buChar char=""/>
            </a:pPr>
            <a:r>
              <a:rPr lang="en-IN" sz="2800" b="0" strike="noStrike" spc="-1" dirty="0">
                <a:solidFill>
                  <a:srgbClr val="000000"/>
                </a:solidFill>
                <a:latin typeface="Arial"/>
                <a:ea typeface="DejaVu Sans"/>
              </a:rPr>
              <a:t>As civilization evolved the need for transportation  increased</a:t>
            </a:r>
            <a:endParaRPr lang="en-IN" sz="2800" b="0" strike="noStrike" spc="-1" dirty="0">
              <a:latin typeface="Arial"/>
            </a:endParaRPr>
          </a:p>
          <a:p>
            <a:pPr marL="12600">
              <a:lnSpc>
                <a:spcPct val="100000"/>
              </a:lnSpc>
              <a:spcBef>
                <a:spcPts val="669"/>
              </a:spcBef>
            </a:pPr>
            <a:r>
              <a:rPr lang="en-IN" sz="2800" b="0" u="heavy" strike="noStrike" spc="-1" dirty="0">
                <a:solidFill>
                  <a:srgbClr val="FF0000"/>
                </a:solidFill>
                <a:uFillTx/>
                <a:latin typeface="Arial"/>
                <a:ea typeface="DejaVu Sans"/>
              </a:rPr>
              <a:t>ROMAN ROAD</a:t>
            </a:r>
            <a:endParaRPr lang="en-IN" sz="2800" b="0" strike="noStrike" spc="-1" dirty="0">
              <a:latin typeface="Arial"/>
            </a:endParaRPr>
          </a:p>
          <a:p>
            <a:pPr marL="355680" indent="-341640">
              <a:lnSpc>
                <a:spcPct val="100000"/>
              </a:lnSpc>
              <a:spcBef>
                <a:spcPts val="669"/>
              </a:spcBef>
              <a:buClr>
                <a:srgbClr val="000000"/>
              </a:buClr>
              <a:buFont typeface="Wingdings" charset="2"/>
              <a:buChar char=""/>
            </a:pPr>
            <a:r>
              <a:rPr lang="en-IN" sz="2800" b="0" strike="noStrike" spc="-1" dirty="0">
                <a:solidFill>
                  <a:srgbClr val="000000"/>
                </a:solidFill>
                <a:latin typeface="Arial"/>
                <a:ea typeface="DejaVu Sans"/>
              </a:rPr>
              <a:t>They were built straight regardless of</a:t>
            </a:r>
            <a:r>
              <a:rPr lang="en-IN" sz="2800" b="0" strike="noStrike" spc="75" dirty="0">
                <a:solidFill>
                  <a:srgbClr val="000000"/>
                </a:solidFill>
                <a:latin typeface="Arial"/>
                <a:ea typeface="DejaVu Sans"/>
              </a:rPr>
              <a:t> </a:t>
            </a:r>
            <a:r>
              <a:rPr lang="en-IN" sz="2800" b="0" strike="noStrike" spc="-1" dirty="0">
                <a:solidFill>
                  <a:srgbClr val="000000"/>
                </a:solidFill>
                <a:latin typeface="Arial"/>
                <a:ea typeface="DejaVu Sans"/>
              </a:rPr>
              <a:t>gradient</a:t>
            </a:r>
            <a:endParaRPr lang="en-IN" sz="2800" b="0" strike="noStrike" spc="-1" dirty="0">
              <a:latin typeface="Arial"/>
            </a:endParaRPr>
          </a:p>
          <a:p>
            <a:pPr marL="355680" indent="-341640">
              <a:lnSpc>
                <a:spcPct val="100000"/>
              </a:lnSpc>
              <a:spcBef>
                <a:spcPts val="669"/>
              </a:spcBef>
              <a:buClr>
                <a:srgbClr val="000000"/>
              </a:buClr>
              <a:buFont typeface="Wingdings" charset="2"/>
              <a:buChar char=""/>
            </a:pPr>
            <a:r>
              <a:rPr lang="en-IN" sz="2800" b="0" strike="noStrike" spc="-1" dirty="0">
                <a:solidFill>
                  <a:srgbClr val="000000"/>
                </a:solidFill>
                <a:latin typeface="Arial"/>
                <a:ea typeface="DejaVu Sans"/>
              </a:rPr>
              <a:t>They were built after the soft soil was removed</a:t>
            </a:r>
            <a:r>
              <a:rPr lang="en-IN" sz="2800" b="0" strike="noStrike" spc="126" dirty="0">
                <a:solidFill>
                  <a:srgbClr val="000000"/>
                </a:solidFill>
                <a:latin typeface="Arial"/>
                <a:ea typeface="DejaVu Sans"/>
              </a:rPr>
              <a:t> </a:t>
            </a:r>
            <a:r>
              <a:rPr lang="en-IN" sz="2800" b="0" strike="noStrike" spc="-1" dirty="0">
                <a:solidFill>
                  <a:srgbClr val="000000"/>
                </a:solidFill>
                <a:latin typeface="Arial"/>
                <a:ea typeface="DejaVu Sans"/>
              </a:rPr>
              <a:t>and</a:t>
            </a:r>
            <a:r>
              <a:rPr lang="en-IN" sz="2800" spc="-1" dirty="0">
                <a:latin typeface="Arial"/>
              </a:rPr>
              <a:t> </a:t>
            </a:r>
            <a:r>
              <a:rPr lang="en-IN" sz="2800" b="0" strike="noStrike" spc="-1" dirty="0">
                <a:solidFill>
                  <a:srgbClr val="000000"/>
                </a:solidFill>
                <a:latin typeface="Arial"/>
                <a:ea typeface="DejaVu Sans"/>
              </a:rPr>
              <a:t>a hard stratum was</a:t>
            </a:r>
            <a:r>
              <a:rPr lang="en-IN" sz="2800" b="0" strike="noStrike" spc="-35" dirty="0">
                <a:solidFill>
                  <a:srgbClr val="000000"/>
                </a:solidFill>
                <a:latin typeface="Arial"/>
                <a:ea typeface="DejaVu Sans"/>
              </a:rPr>
              <a:t> </a:t>
            </a:r>
            <a:r>
              <a:rPr lang="en-IN" sz="2800" b="0" strike="noStrike" spc="-1" dirty="0">
                <a:solidFill>
                  <a:srgbClr val="000000"/>
                </a:solidFill>
                <a:latin typeface="Arial"/>
                <a:ea typeface="DejaVu Sans"/>
              </a:rPr>
              <a:t>reached.</a:t>
            </a:r>
            <a:endParaRPr lang="en-IN" sz="2800" b="0" strike="noStrike" spc="-1" dirty="0">
              <a:latin typeface="Arial"/>
            </a:endParaRPr>
          </a:p>
          <a:p>
            <a:pPr marL="355680" indent="-341640">
              <a:lnSpc>
                <a:spcPct val="100000"/>
              </a:lnSpc>
              <a:spcBef>
                <a:spcPts val="669"/>
              </a:spcBef>
              <a:buClr>
                <a:srgbClr val="000000"/>
              </a:buClr>
              <a:buFont typeface="Wingdings" charset="2"/>
              <a:buChar char=""/>
            </a:pPr>
            <a:r>
              <a:rPr lang="en-IN" sz="2800" b="0" strike="noStrike" spc="-1" dirty="0">
                <a:solidFill>
                  <a:srgbClr val="000000"/>
                </a:solidFill>
                <a:latin typeface="Arial"/>
                <a:ea typeface="DejaVu Sans"/>
              </a:rPr>
              <a:t>Thickness varies from 0.75 m to 1.2m</a:t>
            </a:r>
            <a:endParaRPr lang="en-IN" sz="2800" b="0" strike="noStrike" spc="-1" dirty="0">
              <a:latin typeface="Arial"/>
            </a:endParaRPr>
          </a:p>
        </p:txBody>
      </p:sp>
      <p:sp>
        <p:nvSpPr>
          <p:cNvPr id="197"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7F8A53E1-4065-4EF7-AB98-F8D53017AF08}" type="slidenum">
              <a:rPr lang="en-IN" sz="1800" b="0" strike="noStrike" spc="-1">
                <a:solidFill>
                  <a:srgbClr val="B2B2B2"/>
                </a:solidFill>
                <a:latin typeface="Calibri"/>
                <a:ea typeface="DejaVu Sans"/>
              </a:rPr>
              <a:t>10</a:t>
            </a:fld>
            <a:endParaRPr lang="en-IN" sz="1800" b="0" strike="noStrike" spc="-1">
              <a:latin typeface="Arial"/>
            </a:endParaRPr>
          </a:p>
        </p:txBody>
      </p:sp>
      <p:pic>
        <p:nvPicPr>
          <p:cNvPr id="198"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307440" y="136800"/>
            <a:ext cx="8528040" cy="1230120"/>
          </a:xfrm>
          <a:prstGeom prst="rect">
            <a:avLst/>
          </a:prstGeom>
          <a:noFill/>
          <a:ln>
            <a:noFill/>
          </a:ln>
        </p:spPr>
        <p:style>
          <a:lnRef idx="0">
            <a:scrgbClr r="0" g="0" b="0"/>
          </a:lnRef>
          <a:fillRef idx="0">
            <a:scrgbClr r="0" g="0" b="0"/>
          </a:fillRef>
          <a:effectRef idx="0">
            <a:scrgbClr r="0" g="0" b="0"/>
          </a:effectRef>
          <a:fontRef idx="minor"/>
        </p:style>
        <p:txBody>
          <a:bodyPr lIns="0" tIns="86040" rIns="0" bIns="0"/>
          <a:lstStyle/>
          <a:p>
            <a:pPr marL="1271880">
              <a:lnSpc>
                <a:spcPct val="100000"/>
              </a:lnSpc>
            </a:pPr>
            <a:r>
              <a:rPr lang="en-IN" sz="4000" b="0" strike="noStrike" spc="-1">
                <a:solidFill>
                  <a:srgbClr val="FF0000"/>
                </a:solidFill>
                <a:latin typeface="Arial"/>
                <a:ea typeface="DejaVu Sans"/>
              </a:rPr>
              <a:t>Roman Road</a:t>
            </a:r>
            <a:r>
              <a:rPr lang="en-IN" sz="4000" b="0" strike="noStrike" spc="1">
                <a:solidFill>
                  <a:srgbClr val="FF0000"/>
                </a:solidFill>
                <a:latin typeface="Arial"/>
                <a:ea typeface="DejaVu Sans"/>
              </a:rPr>
              <a:t> </a:t>
            </a:r>
            <a:r>
              <a:rPr lang="en-IN" sz="4000" b="0" strike="noStrike" spc="-1">
                <a:solidFill>
                  <a:srgbClr val="FF0000"/>
                </a:solidFill>
                <a:latin typeface="Arial"/>
                <a:ea typeface="DejaVu Sans"/>
              </a:rPr>
              <a:t>Construction</a:t>
            </a:r>
            <a:r>
              <a:t/>
            </a:r>
            <a:br/>
            <a:r>
              <a:rPr lang="en-IN" sz="3200" b="0" strike="noStrike" spc="-1">
                <a:solidFill>
                  <a:srgbClr val="FF0000"/>
                </a:solidFill>
                <a:latin typeface="Arial"/>
                <a:ea typeface="DejaVu Sans"/>
              </a:rPr>
              <a:t>Basic cross</a:t>
            </a:r>
            <a:r>
              <a:rPr lang="en-IN" sz="3200" b="0" strike="noStrike" spc="-94">
                <a:solidFill>
                  <a:srgbClr val="FF0000"/>
                </a:solidFill>
                <a:latin typeface="Arial"/>
                <a:ea typeface="DejaVu Sans"/>
              </a:rPr>
              <a:t> </a:t>
            </a:r>
            <a:r>
              <a:rPr lang="en-IN" sz="3200" b="0" strike="noStrike" spc="-1">
                <a:solidFill>
                  <a:srgbClr val="FF0000"/>
                </a:solidFill>
                <a:latin typeface="Arial"/>
                <a:ea typeface="DejaVu Sans"/>
              </a:rPr>
              <a:t>section</a:t>
            </a:r>
            <a:endParaRPr lang="en-IN" sz="3200" b="0" strike="noStrike" spc="-1">
              <a:latin typeface="Arial"/>
            </a:endParaRPr>
          </a:p>
        </p:txBody>
      </p:sp>
      <p:sp>
        <p:nvSpPr>
          <p:cNvPr id="200" name="CustomShape 2"/>
          <p:cNvSpPr/>
          <p:nvPr/>
        </p:nvSpPr>
        <p:spPr>
          <a:xfrm>
            <a:off x="1447920" y="2514600"/>
            <a:ext cx="6653520" cy="373248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201"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A96A4645-F015-420A-B43E-36830A39722E}" type="slidenum">
              <a:rPr lang="en-IN" sz="1800" b="0" strike="noStrike" spc="-1">
                <a:solidFill>
                  <a:srgbClr val="B2B2B2"/>
                </a:solidFill>
                <a:latin typeface="Calibri"/>
                <a:ea typeface="DejaVu Sans"/>
              </a:rPr>
              <a:t>11</a:t>
            </a:fld>
            <a:endParaRPr lang="en-IN" sz="1800" b="0" strike="noStrike" spc="-1">
              <a:latin typeface="Arial"/>
            </a:endParaRPr>
          </a:p>
        </p:txBody>
      </p:sp>
      <p:pic>
        <p:nvPicPr>
          <p:cNvPr id="202" name="Picture 2"/>
          <p:cNvPicPr/>
          <p:nvPr/>
        </p:nvPicPr>
        <p:blipFill>
          <a:blip r:embed="rId3"/>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0" y="0"/>
            <a:ext cx="4265640" cy="40370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204" name="CustomShape 2"/>
          <p:cNvSpPr/>
          <p:nvPr/>
        </p:nvSpPr>
        <p:spPr>
          <a:xfrm>
            <a:off x="0" y="0"/>
            <a:ext cx="4272120" cy="4043520"/>
          </a:xfrm>
          <a:custGeom>
            <a:avLst/>
            <a:gdLst/>
            <a:ahLst/>
            <a:cxnLst/>
            <a:rect l="l" t="t" r="r" b="b"/>
            <a:pathLst>
              <a:path w="4273550" h="4044950">
                <a:moveTo>
                  <a:pt x="0" y="4044950"/>
                </a:moveTo>
                <a:lnTo>
                  <a:pt x="4273550" y="4044950"/>
                </a:lnTo>
                <a:lnTo>
                  <a:pt x="4273550" y="0"/>
                </a:lnTo>
              </a:path>
            </a:pathLst>
          </a:custGeom>
          <a:noFill/>
          <a:ln w="12600">
            <a:solidFill>
              <a:srgbClr val="FF0000"/>
            </a:solidFill>
            <a:round/>
          </a:ln>
        </p:spPr>
        <p:style>
          <a:lnRef idx="0">
            <a:scrgbClr r="0" g="0" b="0"/>
          </a:lnRef>
          <a:fillRef idx="0">
            <a:scrgbClr r="0" g="0" b="0"/>
          </a:fillRef>
          <a:effectRef idx="0">
            <a:scrgbClr r="0" g="0" b="0"/>
          </a:effectRef>
          <a:fontRef idx="minor"/>
        </p:style>
      </p:sp>
      <p:sp>
        <p:nvSpPr>
          <p:cNvPr id="205" name="CustomShape 3"/>
          <p:cNvSpPr/>
          <p:nvPr/>
        </p:nvSpPr>
        <p:spPr>
          <a:xfrm>
            <a:off x="4800600" y="0"/>
            <a:ext cx="4114800" cy="396108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206" name="CustomShape 4"/>
          <p:cNvSpPr/>
          <p:nvPr/>
        </p:nvSpPr>
        <p:spPr>
          <a:xfrm>
            <a:off x="231120" y="4155480"/>
            <a:ext cx="8831520" cy="502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ts val="1981"/>
              </a:lnSpc>
            </a:pPr>
            <a:r>
              <a:rPr lang="en-IN" sz="1800" b="1" strike="noStrike" spc="-1">
                <a:solidFill>
                  <a:srgbClr val="000000"/>
                </a:solidFill>
                <a:latin typeface="Arial"/>
                <a:ea typeface="DejaVu Sans"/>
              </a:rPr>
              <a:t>Modern</a:t>
            </a:r>
            <a:r>
              <a:rPr lang="en-IN" sz="1800" b="1" strike="noStrike" spc="-86">
                <a:solidFill>
                  <a:srgbClr val="000000"/>
                </a:solidFill>
                <a:latin typeface="Arial"/>
                <a:ea typeface="DejaVu Sans"/>
              </a:rPr>
              <a:t> </a:t>
            </a:r>
            <a:r>
              <a:rPr lang="en-IN" sz="1800" b="1" strike="noStrike" spc="-1">
                <a:solidFill>
                  <a:srgbClr val="000000"/>
                </a:solidFill>
                <a:latin typeface="Arial"/>
                <a:ea typeface="DejaVu Sans"/>
              </a:rPr>
              <a:t>Highway</a:t>
            </a:r>
            <a:endParaRPr lang="en-IN" sz="1800" b="0" strike="noStrike" spc="-1">
              <a:latin typeface="Arial"/>
            </a:endParaRPr>
          </a:p>
          <a:p>
            <a:pPr marL="12600">
              <a:lnSpc>
                <a:spcPts val="1981"/>
              </a:lnSpc>
            </a:pPr>
            <a:r>
              <a:rPr lang="en-IN" sz="1800" b="1" strike="noStrike" spc="-1">
                <a:solidFill>
                  <a:srgbClr val="000000"/>
                </a:solidFill>
                <a:latin typeface="Arial"/>
                <a:ea typeface="DejaVu Sans"/>
              </a:rPr>
              <a:t>Roman</a:t>
            </a:r>
            <a:r>
              <a:rPr lang="en-IN" sz="1800" b="1" strike="noStrike" spc="-63">
                <a:solidFill>
                  <a:srgbClr val="000000"/>
                </a:solidFill>
                <a:latin typeface="Arial"/>
                <a:ea typeface="DejaVu Sans"/>
              </a:rPr>
              <a:t> </a:t>
            </a:r>
            <a:r>
              <a:rPr lang="en-IN" sz="1800" b="1" strike="noStrike" spc="-1">
                <a:solidFill>
                  <a:srgbClr val="000000"/>
                </a:solidFill>
                <a:latin typeface="Arial"/>
                <a:ea typeface="DejaVu Sans"/>
              </a:rPr>
              <a:t>Roads</a:t>
            </a:r>
            <a:endParaRPr lang="en-IN" sz="1800" b="0" strike="noStrike" spc="-1">
              <a:latin typeface="Arial"/>
            </a:endParaRPr>
          </a:p>
        </p:txBody>
      </p:sp>
      <p:sp>
        <p:nvSpPr>
          <p:cNvPr id="207" name="CustomShape 5"/>
          <p:cNvSpPr/>
          <p:nvPr/>
        </p:nvSpPr>
        <p:spPr>
          <a:xfrm>
            <a:off x="1981080" y="4343400"/>
            <a:ext cx="5104080" cy="2513160"/>
          </a:xfrm>
          <a:prstGeom prst="rect">
            <a:avLst/>
          </a:prstGeom>
          <a:blipFill rotWithShape="0">
            <a:blip r:embed="rId4"/>
            <a:stretch>
              <a:fillRect/>
            </a:stretch>
          </a:blipFill>
          <a:ln>
            <a:noFill/>
          </a:ln>
        </p:spPr>
        <p:style>
          <a:lnRef idx="0">
            <a:scrgbClr r="0" g="0" b="0"/>
          </a:lnRef>
          <a:fillRef idx="0">
            <a:scrgbClr r="0" g="0" b="0"/>
          </a:fillRef>
          <a:effectRef idx="0">
            <a:scrgbClr r="0" g="0" b="0"/>
          </a:effectRef>
          <a:fontRef idx="minor"/>
        </p:style>
      </p:sp>
      <p:sp>
        <p:nvSpPr>
          <p:cNvPr id="208" name="CustomShape 6"/>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DB348A85-60FA-4838-8955-B4CC1D09E68C}" type="slidenum">
              <a:rPr lang="en-IN" sz="1800" b="0" strike="noStrike" spc="-1">
                <a:solidFill>
                  <a:srgbClr val="B2B2B2"/>
                </a:solidFill>
                <a:latin typeface="Calibri"/>
                <a:ea typeface="DejaVu Sans"/>
              </a:rPr>
              <a:t>12</a:t>
            </a:fld>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80F18E3E-082E-4A45-B5B2-E86DE1B05984}" type="slidenum">
              <a:rPr lang="en-IN" sz="1800" b="0" strike="noStrike" spc="-1">
                <a:solidFill>
                  <a:srgbClr val="B2B2B2"/>
                </a:solidFill>
                <a:latin typeface="Calibri"/>
                <a:ea typeface="DejaVu Sans"/>
              </a:rPr>
              <a:t>13</a:t>
            </a:fld>
            <a:endParaRPr lang="en-IN" sz="1800" b="0" strike="noStrike" spc="-1">
              <a:latin typeface="Arial"/>
            </a:endParaRPr>
          </a:p>
        </p:txBody>
      </p:sp>
      <p:pic>
        <p:nvPicPr>
          <p:cNvPr id="210" name="Picture 2"/>
          <p:cNvPicPr/>
          <p:nvPr/>
        </p:nvPicPr>
        <p:blipFill>
          <a:blip r:embed="rId2"/>
          <a:stretch/>
        </p:blipFill>
        <p:spPr>
          <a:xfrm>
            <a:off x="41040" y="0"/>
            <a:ext cx="1095480" cy="1082880"/>
          </a:xfrm>
          <a:prstGeom prst="rect">
            <a:avLst/>
          </a:prstGeom>
          <a:ln>
            <a:noFill/>
          </a:ln>
        </p:spPr>
      </p:pic>
      <p:pic>
        <p:nvPicPr>
          <p:cNvPr id="211" name="Picture 2"/>
          <p:cNvPicPr/>
          <p:nvPr/>
        </p:nvPicPr>
        <p:blipFill>
          <a:blip r:embed="rId3"/>
          <a:stretch/>
        </p:blipFill>
        <p:spPr>
          <a:xfrm>
            <a:off x="176981" y="545690"/>
            <a:ext cx="8925979" cy="6174070"/>
          </a:xfrm>
          <a:prstGeom prst="rect">
            <a:avLst/>
          </a:prstGeom>
          <a:ln>
            <a:noFill/>
          </a:ln>
        </p:spPr>
      </p:pic>
      <p:pic>
        <p:nvPicPr>
          <p:cNvPr id="212" name="Ink 8"/>
          <p:cNvPicPr/>
          <p:nvPr/>
        </p:nvPicPr>
        <p:blipFill>
          <a:blip r:embed="rId4"/>
          <a:stretch/>
        </p:blipFill>
        <p:spPr>
          <a:xfrm>
            <a:off x="5421600" y="2203920"/>
            <a:ext cx="109440" cy="197640"/>
          </a:xfrm>
          <a:prstGeom prst="rect">
            <a:avLst/>
          </a:prstGeom>
          <a:ln>
            <a:noFill/>
          </a:ln>
        </p:spPr>
      </p:pic>
      <p:pic>
        <p:nvPicPr>
          <p:cNvPr id="213" name="Ink 12"/>
          <p:cNvPicPr/>
          <p:nvPr/>
        </p:nvPicPr>
        <p:blipFill>
          <a:blip r:embed="rId5"/>
          <a:stretch/>
        </p:blipFill>
        <p:spPr>
          <a:xfrm>
            <a:off x="6339960" y="2203920"/>
            <a:ext cx="7560" cy="7560"/>
          </a:xfrm>
          <a:prstGeom prst="rect">
            <a:avLst/>
          </a:prstGeom>
          <a:ln>
            <a:noFill/>
          </a:ln>
        </p:spPr>
      </p:pic>
      <p:grpSp>
        <p:nvGrpSpPr>
          <p:cNvPr id="214" name="Group 2"/>
          <p:cNvGrpSpPr/>
          <p:nvPr/>
        </p:nvGrpSpPr>
        <p:grpSpPr>
          <a:xfrm>
            <a:off x="5692680" y="2062800"/>
            <a:ext cx="457560" cy="389160"/>
            <a:chOff x="5692680" y="2062800"/>
            <a:chExt cx="457560" cy="389160"/>
          </a:xfrm>
        </p:grpSpPr>
        <p:pic>
          <p:nvPicPr>
            <p:cNvPr id="215" name="Ink 9"/>
            <p:cNvPicPr/>
            <p:nvPr/>
          </p:nvPicPr>
          <p:blipFill>
            <a:blip r:embed="rId6"/>
            <a:stretch/>
          </p:blipFill>
          <p:spPr>
            <a:xfrm>
              <a:off x="5692680" y="2133720"/>
              <a:ext cx="21960" cy="318240"/>
            </a:xfrm>
            <a:prstGeom prst="rect">
              <a:avLst/>
            </a:prstGeom>
            <a:ln>
              <a:noFill/>
            </a:ln>
          </p:spPr>
        </p:pic>
        <p:pic>
          <p:nvPicPr>
            <p:cNvPr id="216" name="Ink 10"/>
            <p:cNvPicPr/>
            <p:nvPr/>
          </p:nvPicPr>
          <p:blipFill>
            <a:blip r:embed="rId7"/>
            <a:stretch/>
          </p:blipFill>
          <p:spPr>
            <a:xfrm>
              <a:off x="5833080" y="2153160"/>
              <a:ext cx="96480" cy="297000"/>
            </a:xfrm>
            <a:prstGeom prst="rect">
              <a:avLst/>
            </a:prstGeom>
            <a:ln>
              <a:noFill/>
            </a:ln>
          </p:spPr>
        </p:pic>
        <p:pic>
          <p:nvPicPr>
            <p:cNvPr id="217" name="Ink 11"/>
            <p:cNvPicPr/>
            <p:nvPr/>
          </p:nvPicPr>
          <p:blipFill>
            <a:blip r:embed="rId8"/>
            <a:stretch/>
          </p:blipFill>
          <p:spPr>
            <a:xfrm>
              <a:off x="5819400" y="2247480"/>
              <a:ext cx="165240" cy="34560"/>
            </a:xfrm>
            <a:prstGeom prst="rect">
              <a:avLst/>
            </a:prstGeom>
            <a:ln>
              <a:noFill/>
            </a:ln>
          </p:spPr>
        </p:pic>
        <p:pic>
          <p:nvPicPr>
            <p:cNvPr id="218" name="Ink 13"/>
            <p:cNvPicPr/>
            <p:nvPr/>
          </p:nvPicPr>
          <p:blipFill>
            <a:blip r:embed="rId9"/>
            <a:stretch/>
          </p:blipFill>
          <p:spPr>
            <a:xfrm>
              <a:off x="6018840" y="2062800"/>
              <a:ext cx="131400" cy="327600"/>
            </a:xfrm>
            <a:prstGeom prst="rect">
              <a:avLst/>
            </a:prstGeom>
            <a:ln>
              <a:noFill/>
            </a:ln>
          </p:spPr>
        </p:pic>
      </p:grpSp>
      <p:grpSp>
        <p:nvGrpSpPr>
          <p:cNvPr id="219" name="Group 3"/>
          <p:cNvGrpSpPr/>
          <p:nvPr/>
        </p:nvGrpSpPr>
        <p:grpSpPr>
          <a:xfrm>
            <a:off x="6301440" y="1978920"/>
            <a:ext cx="441720" cy="634320"/>
            <a:chOff x="6301440" y="1978920"/>
            <a:chExt cx="441720" cy="634320"/>
          </a:xfrm>
        </p:grpSpPr>
        <p:pic>
          <p:nvPicPr>
            <p:cNvPr id="220" name="Ink 14"/>
            <p:cNvPicPr/>
            <p:nvPr/>
          </p:nvPicPr>
          <p:blipFill>
            <a:blip r:embed="rId10"/>
            <a:stretch/>
          </p:blipFill>
          <p:spPr>
            <a:xfrm>
              <a:off x="6301440" y="2091240"/>
              <a:ext cx="159480" cy="401040"/>
            </a:xfrm>
            <a:prstGeom prst="rect">
              <a:avLst/>
            </a:prstGeom>
            <a:ln>
              <a:noFill/>
            </a:ln>
          </p:spPr>
        </p:pic>
        <p:pic>
          <p:nvPicPr>
            <p:cNvPr id="221" name="Ink 15"/>
            <p:cNvPicPr/>
            <p:nvPr/>
          </p:nvPicPr>
          <p:blipFill>
            <a:blip r:embed="rId11"/>
            <a:stretch/>
          </p:blipFill>
          <p:spPr>
            <a:xfrm>
              <a:off x="6494400" y="1978920"/>
              <a:ext cx="248760" cy="634320"/>
            </a:xfrm>
            <a:prstGeom prst="rect">
              <a:avLst/>
            </a:prstGeom>
            <a:ln>
              <a:noFill/>
            </a:ln>
          </p:spPr>
        </p:pic>
      </p:grpSp>
      <p:grpSp>
        <p:nvGrpSpPr>
          <p:cNvPr id="222" name="Group 4"/>
          <p:cNvGrpSpPr/>
          <p:nvPr/>
        </p:nvGrpSpPr>
        <p:grpSpPr>
          <a:xfrm>
            <a:off x="4918680" y="2639880"/>
            <a:ext cx="189000" cy="203400"/>
            <a:chOff x="4918680" y="2639880"/>
            <a:chExt cx="189000" cy="203400"/>
          </a:xfrm>
        </p:grpSpPr>
        <p:pic>
          <p:nvPicPr>
            <p:cNvPr id="223" name="Ink 19"/>
            <p:cNvPicPr/>
            <p:nvPr/>
          </p:nvPicPr>
          <p:blipFill>
            <a:blip r:embed="rId12"/>
            <a:stretch/>
          </p:blipFill>
          <p:spPr>
            <a:xfrm>
              <a:off x="4946760" y="2639880"/>
              <a:ext cx="145080" cy="7560"/>
            </a:xfrm>
            <a:prstGeom prst="rect">
              <a:avLst/>
            </a:prstGeom>
            <a:ln>
              <a:noFill/>
            </a:ln>
          </p:spPr>
        </p:pic>
        <p:pic>
          <p:nvPicPr>
            <p:cNvPr id="224" name="Ink 20"/>
            <p:cNvPicPr/>
            <p:nvPr/>
          </p:nvPicPr>
          <p:blipFill>
            <a:blip r:embed="rId13"/>
            <a:stretch/>
          </p:blipFill>
          <p:spPr>
            <a:xfrm>
              <a:off x="4918680" y="2639880"/>
              <a:ext cx="103680" cy="7560"/>
            </a:xfrm>
            <a:prstGeom prst="rect">
              <a:avLst/>
            </a:prstGeom>
            <a:ln>
              <a:noFill/>
            </a:ln>
          </p:spPr>
        </p:pic>
        <p:pic>
          <p:nvPicPr>
            <p:cNvPr id="225" name="Ink 21"/>
            <p:cNvPicPr/>
            <p:nvPr/>
          </p:nvPicPr>
          <p:blipFill>
            <a:blip r:embed="rId14"/>
            <a:stretch/>
          </p:blipFill>
          <p:spPr>
            <a:xfrm>
              <a:off x="5031360" y="2639880"/>
              <a:ext cx="7560" cy="203400"/>
            </a:xfrm>
            <a:prstGeom prst="rect">
              <a:avLst/>
            </a:prstGeom>
            <a:ln>
              <a:noFill/>
            </a:ln>
          </p:spPr>
        </p:pic>
        <p:pic>
          <p:nvPicPr>
            <p:cNvPr id="226" name="Ink 23"/>
            <p:cNvPicPr/>
            <p:nvPr/>
          </p:nvPicPr>
          <p:blipFill>
            <a:blip r:embed="rId15"/>
            <a:stretch/>
          </p:blipFill>
          <p:spPr>
            <a:xfrm>
              <a:off x="4933080" y="2710080"/>
              <a:ext cx="161280" cy="51480"/>
            </a:xfrm>
            <a:prstGeom prst="rect">
              <a:avLst/>
            </a:prstGeom>
            <a:ln>
              <a:noFill/>
            </a:ln>
          </p:spPr>
        </p:pic>
        <p:pic>
          <p:nvPicPr>
            <p:cNvPr id="227" name="Ink 25"/>
            <p:cNvPicPr/>
            <p:nvPr/>
          </p:nvPicPr>
          <p:blipFill>
            <a:blip r:embed="rId16"/>
            <a:stretch/>
          </p:blipFill>
          <p:spPr>
            <a:xfrm>
              <a:off x="4918680" y="2710080"/>
              <a:ext cx="189000" cy="7560"/>
            </a:xfrm>
            <a:prstGeom prst="rect">
              <a:avLst/>
            </a:prstGeom>
            <a:ln>
              <a:noFill/>
            </a:ln>
          </p:spPr>
        </p:pic>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761FA828-B049-4F54-8961-758F1F6A8FCD}" type="slidenum">
              <a:rPr lang="en-IN" sz="1800" b="0" strike="noStrike" spc="-1">
                <a:solidFill>
                  <a:srgbClr val="B2B2B2"/>
                </a:solidFill>
                <a:latin typeface="Calibri"/>
                <a:ea typeface="DejaVu Sans"/>
              </a:rPr>
              <a:t>14</a:t>
            </a:fld>
            <a:endParaRPr lang="en-IN" sz="1800" b="0" strike="noStrike" spc="-1">
              <a:latin typeface="Arial"/>
            </a:endParaRPr>
          </a:p>
        </p:txBody>
      </p:sp>
      <p:pic>
        <p:nvPicPr>
          <p:cNvPr id="229" name="Picture 2"/>
          <p:cNvPicPr/>
          <p:nvPr/>
        </p:nvPicPr>
        <p:blipFill>
          <a:blip r:embed="rId2"/>
          <a:stretch/>
        </p:blipFill>
        <p:spPr>
          <a:xfrm>
            <a:off x="-33120" y="16560"/>
            <a:ext cx="1095480" cy="1082880"/>
          </a:xfrm>
          <a:prstGeom prst="rect">
            <a:avLst/>
          </a:prstGeom>
          <a:ln>
            <a:noFill/>
          </a:ln>
        </p:spPr>
      </p:pic>
      <p:pic>
        <p:nvPicPr>
          <p:cNvPr id="230" name="Picture 2"/>
          <p:cNvPicPr/>
          <p:nvPr/>
        </p:nvPicPr>
        <p:blipFill>
          <a:blip r:embed="rId3"/>
          <a:stretch/>
        </p:blipFill>
        <p:spPr>
          <a:xfrm>
            <a:off x="762120" y="583920"/>
            <a:ext cx="8075880" cy="5897160"/>
          </a:xfrm>
          <a:prstGeom prst="rect">
            <a:avLst/>
          </a:prstGeom>
          <a:ln>
            <a:noFill/>
          </a:ln>
        </p:spPr>
      </p:pic>
      <p:sp>
        <p:nvSpPr>
          <p:cNvPr id="231" name="CustomShape 2"/>
          <p:cNvSpPr/>
          <p:nvPr/>
        </p:nvSpPr>
        <p:spPr>
          <a:xfrm>
            <a:off x="762120" y="5562720"/>
            <a:ext cx="4646880" cy="918360"/>
          </a:xfrm>
          <a:prstGeom prst="rect">
            <a:avLst/>
          </a:prstGeom>
          <a:ln>
            <a:round/>
          </a:ln>
        </p:spPr>
        <p:style>
          <a:lnRef idx="2">
            <a:schemeClr val="accent1">
              <a:shade val="50000"/>
            </a:schemeClr>
          </a:lnRef>
          <a:fillRef idx="1">
            <a:schemeClr val="accent1"/>
          </a:fillRef>
          <a:effectRef idx="0">
            <a:schemeClr val="accent1"/>
          </a:effectRef>
          <a:fontRef idx="minor"/>
        </p:style>
      </p:sp>
      <p:grpSp>
        <p:nvGrpSpPr>
          <p:cNvPr id="232" name="Group 3"/>
          <p:cNvGrpSpPr/>
          <p:nvPr/>
        </p:nvGrpSpPr>
        <p:grpSpPr>
          <a:xfrm>
            <a:off x="1031760" y="5715000"/>
            <a:ext cx="1337400" cy="541800"/>
            <a:chOff x="1031760" y="5715000"/>
            <a:chExt cx="1337400" cy="541800"/>
          </a:xfrm>
        </p:grpSpPr>
        <p:pic>
          <p:nvPicPr>
            <p:cNvPr id="233" name="Ink 5"/>
            <p:cNvPicPr/>
            <p:nvPr/>
          </p:nvPicPr>
          <p:blipFill>
            <a:blip r:embed="rId4"/>
            <a:stretch/>
          </p:blipFill>
          <p:spPr>
            <a:xfrm>
              <a:off x="1031760" y="5716080"/>
              <a:ext cx="16560" cy="482040"/>
            </a:xfrm>
            <a:prstGeom prst="rect">
              <a:avLst/>
            </a:prstGeom>
            <a:ln>
              <a:noFill/>
            </a:ln>
          </p:spPr>
        </p:pic>
        <p:pic>
          <p:nvPicPr>
            <p:cNvPr id="234" name="Ink 6"/>
            <p:cNvPicPr/>
            <p:nvPr/>
          </p:nvPicPr>
          <p:blipFill>
            <a:blip r:embed="rId5"/>
            <a:stretch/>
          </p:blipFill>
          <p:spPr>
            <a:xfrm>
              <a:off x="1130040" y="5715000"/>
              <a:ext cx="324720" cy="537480"/>
            </a:xfrm>
            <a:prstGeom prst="rect">
              <a:avLst/>
            </a:prstGeom>
            <a:ln>
              <a:noFill/>
            </a:ln>
          </p:spPr>
        </p:pic>
        <p:pic>
          <p:nvPicPr>
            <p:cNvPr id="235" name="Ink 8"/>
            <p:cNvPicPr/>
            <p:nvPr/>
          </p:nvPicPr>
          <p:blipFill>
            <a:blip r:embed="rId6"/>
            <a:stretch/>
          </p:blipFill>
          <p:spPr>
            <a:xfrm>
              <a:off x="1242720" y="5925960"/>
              <a:ext cx="267840" cy="31680"/>
            </a:xfrm>
            <a:prstGeom prst="rect">
              <a:avLst/>
            </a:prstGeom>
            <a:ln>
              <a:noFill/>
            </a:ln>
          </p:spPr>
        </p:pic>
        <p:pic>
          <p:nvPicPr>
            <p:cNvPr id="236" name="Ink 9"/>
            <p:cNvPicPr/>
            <p:nvPr/>
          </p:nvPicPr>
          <p:blipFill>
            <a:blip r:embed="rId7"/>
            <a:stretch/>
          </p:blipFill>
          <p:spPr>
            <a:xfrm>
              <a:off x="1552320" y="5758560"/>
              <a:ext cx="96480" cy="498240"/>
            </a:xfrm>
            <a:prstGeom prst="rect">
              <a:avLst/>
            </a:prstGeom>
            <a:ln>
              <a:noFill/>
            </a:ln>
          </p:spPr>
        </p:pic>
        <p:pic>
          <p:nvPicPr>
            <p:cNvPr id="237" name="Ink 11"/>
            <p:cNvPicPr/>
            <p:nvPr/>
          </p:nvPicPr>
          <p:blipFill>
            <a:blip r:embed="rId8"/>
            <a:stretch/>
          </p:blipFill>
          <p:spPr>
            <a:xfrm>
              <a:off x="1678680" y="5785560"/>
              <a:ext cx="201960" cy="410400"/>
            </a:xfrm>
            <a:prstGeom prst="rect">
              <a:avLst/>
            </a:prstGeom>
            <a:ln>
              <a:noFill/>
            </a:ln>
          </p:spPr>
        </p:pic>
        <p:pic>
          <p:nvPicPr>
            <p:cNvPr id="238" name="Ink 12"/>
            <p:cNvPicPr/>
            <p:nvPr/>
          </p:nvPicPr>
          <p:blipFill>
            <a:blip r:embed="rId9"/>
            <a:stretch/>
          </p:blipFill>
          <p:spPr>
            <a:xfrm>
              <a:off x="1735200" y="6026040"/>
              <a:ext cx="198000" cy="16560"/>
            </a:xfrm>
            <a:prstGeom prst="rect">
              <a:avLst/>
            </a:prstGeom>
            <a:ln>
              <a:noFill/>
            </a:ln>
          </p:spPr>
        </p:pic>
        <p:pic>
          <p:nvPicPr>
            <p:cNvPr id="239" name="Ink 13"/>
            <p:cNvPicPr/>
            <p:nvPr/>
          </p:nvPicPr>
          <p:blipFill>
            <a:blip r:embed="rId10"/>
            <a:stretch/>
          </p:blipFill>
          <p:spPr>
            <a:xfrm>
              <a:off x="2100960" y="5955120"/>
              <a:ext cx="268200" cy="30600"/>
            </a:xfrm>
            <a:prstGeom prst="rect">
              <a:avLst/>
            </a:prstGeom>
            <a:ln>
              <a:noFill/>
            </a:ln>
          </p:spPr>
        </p:pic>
      </p:grpSp>
      <p:pic>
        <p:nvPicPr>
          <p:cNvPr id="240" name="Ink 15"/>
          <p:cNvPicPr/>
          <p:nvPr/>
        </p:nvPicPr>
        <p:blipFill>
          <a:blip r:embed="rId11"/>
          <a:stretch/>
        </p:blipFill>
        <p:spPr>
          <a:xfrm>
            <a:off x="2621520" y="5744160"/>
            <a:ext cx="119160" cy="409320"/>
          </a:xfrm>
          <a:prstGeom prst="rect">
            <a:avLst/>
          </a:prstGeom>
          <a:ln>
            <a:noFill/>
          </a:ln>
        </p:spPr>
      </p:pic>
      <p:pic>
        <p:nvPicPr>
          <p:cNvPr id="241" name="Ink 16"/>
          <p:cNvPicPr/>
          <p:nvPr/>
        </p:nvPicPr>
        <p:blipFill>
          <a:blip r:embed="rId12"/>
          <a:stretch/>
        </p:blipFill>
        <p:spPr>
          <a:xfrm>
            <a:off x="2746800" y="5756040"/>
            <a:ext cx="396360" cy="515160"/>
          </a:xfrm>
          <a:prstGeom prst="rect">
            <a:avLst/>
          </a:prstGeom>
          <a:ln>
            <a:noFill/>
          </a:ln>
        </p:spPr>
      </p:pic>
      <p:pic>
        <p:nvPicPr>
          <p:cNvPr id="242" name="Ink 19"/>
          <p:cNvPicPr/>
          <p:nvPr/>
        </p:nvPicPr>
        <p:blipFill>
          <a:blip r:embed="rId13"/>
          <a:stretch/>
        </p:blipFill>
        <p:spPr>
          <a:xfrm>
            <a:off x="3183840" y="5772240"/>
            <a:ext cx="16560" cy="459720"/>
          </a:xfrm>
          <a:prstGeom prst="rect">
            <a:avLst/>
          </a:prstGeom>
          <a:ln>
            <a:noFill/>
          </a:ln>
        </p:spPr>
      </p:pic>
      <p:pic>
        <p:nvPicPr>
          <p:cNvPr id="243" name="Ink 20"/>
          <p:cNvPicPr/>
          <p:nvPr/>
        </p:nvPicPr>
        <p:blipFill>
          <a:blip r:embed="rId14"/>
          <a:stretch/>
        </p:blipFill>
        <p:spPr>
          <a:xfrm>
            <a:off x="3350520" y="5814720"/>
            <a:ext cx="330120" cy="4251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2159673A-952A-42A0-9ECC-0573E5C47A2A}" type="slidenum">
              <a:rPr lang="en-IN" sz="1800" b="0" strike="noStrike" spc="-1">
                <a:solidFill>
                  <a:srgbClr val="B2B2B2"/>
                </a:solidFill>
                <a:latin typeface="Calibri"/>
                <a:ea typeface="DejaVu Sans"/>
              </a:rPr>
              <a:t>15</a:t>
            </a:fld>
            <a:endParaRPr lang="en-IN" sz="1800" b="0" strike="noStrike" spc="-1">
              <a:latin typeface="Arial"/>
            </a:endParaRPr>
          </a:p>
        </p:txBody>
      </p:sp>
      <p:pic>
        <p:nvPicPr>
          <p:cNvPr id="245" name="Picture 2"/>
          <p:cNvPicPr/>
          <p:nvPr/>
        </p:nvPicPr>
        <p:blipFill>
          <a:blip r:embed="rId2"/>
          <a:stretch/>
        </p:blipFill>
        <p:spPr>
          <a:xfrm>
            <a:off x="-33120" y="16560"/>
            <a:ext cx="1095480" cy="1082880"/>
          </a:xfrm>
          <a:prstGeom prst="rect">
            <a:avLst/>
          </a:prstGeom>
          <a:ln>
            <a:noFill/>
          </a:ln>
        </p:spPr>
      </p:pic>
      <p:pic>
        <p:nvPicPr>
          <p:cNvPr id="246" name="Picture 2"/>
          <p:cNvPicPr/>
          <p:nvPr/>
        </p:nvPicPr>
        <p:blipFill>
          <a:blip r:embed="rId3"/>
          <a:stretch/>
        </p:blipFill>
        <p:spPr>
          <a:xfrm>
            <a:off x="380880" y="708840"/>
            <a:ext cx="8304480" cy="56674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5809E53D-B1E1-4CFF-A056-7A0AA140234E}" type="slidenum">
              <a:rPr lang="en-IN" sz="1800" b="0" strike="noStrike" spc="-1">
                <a:solidFill>
                  <a:srgbClr val="B2B2B2"/>
                </a:solidFill>
                <a:latin typeface="Calibri"/>
                <a:ea typeface="DejaVu Sans"/>
              </a:rPr>
              <a:t>16</a:t>
            </a:fld>
            <a:endParaRPr lang="en-IN" sz="1800" b="0" strike="noStrike" spc="-1">
              <a:latin typeface="Arial"/>
            </a:endParaRPr>
          </a:p>
        </p:txBody>
      </p:sp>
      <p:pic>
        <p:nvPicPr>
          <p:cNvPr id="248" name="Picture 2"/>
          <p:cNvPicPr/>
          <p:nvPr/>
        </p:nvPicPr>
        <p:blipFill>
          <a:blip r:embed="rId2"/>
          <a:stretch/>
        </p:blipFill>
        <p:spPr>
          <a:xfrm>
            <a:off x="-33120" y="16560"/>
            <a:ext cx="1095480" cy="1082880"/>
          </a:xfrm>
          <a:prstGeom prst="rect">
            <a:avLst/>
          </a:prstGeom>
          <a:ln>
            <a:noFill/>
          </a:ln>
        </p:spPr>
      </p:pic>
      <p:pic>
        <p:nvPicPr>
          <p:cNvPr id="249" name="Picture 4"/>
          <p:cNvPicPr/>
          <p:nvPr/>
        </p:nvPicPr>
        <p:blipFill>
          <a:blip r:embed="rId3"/>
          <a:stretch/>
        </p:blipFill>
        <p:spPr>
          <a:xfrm>
            <a:off x="286920" y="1116000"/>
            <a:ext cx="8398800" cy="48754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1752480" y="483480"/>
            <a:ext cx="5787360" cy="9626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r>
              <a:rPr lang="en-IN" sz="3200" b="0" strike="noStrike" spc="-1">
                <a:solidFill>
                  <a:srgbClr val="FF0000"/>
                </a:solidFill>
                <a:latin typeface="Times New Roman"/>
                <a:ea typeface="DejaVu Sans"/>
              </a:rPr>
              <a:t>MACADAM CONSTRUCTION</a:t>
            </a:r>
            <a:endParaRPr lang="en-IN" sz="3200" b="0" strike="noStrike" spc="-1">
              <a:latin typeface="Arial"/>
            </a:endParaRPr>
          </a:p>
        </p:txBody>
      </p:sp>
      <p:pic>
        <p:nvPicPr>
          <p:cNvPr id="251" name="Picture 2"/>
          <p:cNvPicPr/>
          <p:nvPr/>
        </p:nvPicPr>
        <p:blipFill>
          <a:blip r:embed="rId2"/>
          <a:stretch/>
        </p:blipFill>
        <p:spPr>
          <a:xfrm>
            <a:off x="304920" y="958645"/>
            <a:ext cx="8228160" cy="5410475"/>
          </a:xfrm>
          <a:prstGeom prst="rect">
            <a:avLst/>
          </a:prstGeom>
          <a:ln>
            <a:noFill/>
          </a:ln>
        </p:spPr>
      </p:pic>
      <p:pic>
        <p:nvPicPr>
          <p:cNvPr id="252" name="Picture 2"/>
          <p:cNvPicPr/>
          <p:nvPr/>
        </p:nvPicPr>
        <p:blipFill>
          <a:blip r:embed="rId3"/>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2286000" y="136800"/>
            <a:ext cx="6549120" cy="13096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r>
              <a:rPr lang="en-IN" sz="3200" b="0" strike="noStrike" spc="-1">
                <a:solidFill>
                  <a:srgbClr val="FF0000"/>
                </a:solidFill>
                <a:latin typeface="Times New Roman"/>
                <a:ea typeface="DejaVu Sans"/>
              </a:rPr>
              <a:t>MACADAM CONSTRUCTION</a:t>
            </a:r>
            <a:endParaRPr lang="en-IN" sz="3200" b="0" strike="noStrike" spc="-1">
              <a:latin typeface="Arial"/>
            </a:endParaRPr>
          </a:p>
        </p:txBody>
      </p:sp>
      <p:pic>
        <p:nvPicPr>
          <p:cNvPr id="254" name="Picture 3"/>
          <p:cNvPicPr/>
          <p:nvPr/>
        </p:nvPicPr>
        <p:blipFill>
          <a:blip r:embed="rId2"/>
          <a:stretch/>
        </p:blipFill>
        <p:spPr>
          <a:xfrm>
            <a:off x="4952880" y="1371600"/>
            <a:ext cx="3732480" cy="4875480"/>
          </a:xfrm>
          <a:prstGeom prst="rect">
            <a:avLst/>
          </a:prstGeom>
          <a:ln>
            <a:noFill/>
          </a:ln>
        </p:spPr>
      </p:pic>
      <p:pic>
        <p:nvPicPr>
          <p:cNvPr id="255" name="Picture 4"/>
          <p:cNvPicPr/>
          <p:nvPr/>
        </p:nvPicPr>
        <p:blipFill>
          <a:blip r:embed="rId3"/>
          <a:stretch/>
        </p:blipFill>
        <p:spPr>
          <a:xfrm>
            <a:off x="307440" y="1371600"/>
            <a:ext cx="4646880" cy="4875480"/>
          </a:xfrm>
          <a:prstGeom prst="rect">
            <a:avLst/>
          </a:prstGeom>
          <a:ln>
            <a:noFill/>
          </a:ln>
        </p:spPr>
      </p:pic>
      <p:pic>
        <p:nvPicPr>
          <p:cNvPr id="256" name="Picture 2"/>
          <p:cNvPicPr/>
          <p:nvPr/>
        </p:nvPicPr>
        <p:blipFill>
          <a:blip r:embed="rId4"/>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A0216D87-1887-40DB-8AD8-A037F9D87415}" type="slidenum">
              <a:rPr lang="en-IN" sz="1800" b="0" strike="noStrike" spc="-1">
                <a:solidFill>
                  <a:srgbClr val="B2B2B2"/>
                </a:solidFill>
                <a:latin typeface="Calibri"/>
                <a:ea typeface="DejaVu Sans"/>
              </a:rPr>
              <a:t>19</a:t>
            </a:fld>
            <a:endParaRPr lang="en-IN" sz="1800" b="0" strike="noStrike" spc="-1">
              <a:latin typeface="Arial"/>
            </a:endParaRPr>
          </a:p>
        </p:txBody>
      </p:sp>
      <p:pic>
        <p:nvPicPr>
          <p:cNvPr id="258" name="Picture 2"/>
          <p:cNvPicPr/>
          <p:nvPr/>
        </p:nvPicPr>
        <p:blipFill>
          <a:blip r:embed="rId2"/>
          <a:stretch/>
        </p:blipFill>
        <p:spPr>
          <a:xfrm>
            <a:off x="-33120" y="16560"/>
            <a:ext cx="1095480" cy="1082880"/>
          </a:xfrm>
          <a:prstGeom prst="rect">
            <a:avLst/>
          </a:prstGeom>
          <a:ln>
            <a:noFill/>
          </a:ln>
        </p:spPr>
      </p:pic>
      <p:pic>
        <p:nvPicPr>
          <p:cNvPr id="259" name="Picture 4"/>
          <p:cNvPicPr/>
          <p:nvPr/>
        </p:nvPicPr>
        <p:blipFill>
          <a:blip r:embed="rId3"/>
          <a:stretch/>
        </p:blipFill>
        <p:spPr>
          <a:xfrm>
            <a:off x="152280" y="1100880"/>
            <a:ext cx="8837640" cy="5069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307440" y="136800"/>
            <a:ext cx="8528040" cy="1567440"/>
          </a:xfrm>
          <a:prstGeom prst="rect">
            <a:avLst/>
          </a:prstGeom>
          <a:noFill/>
          <a:ln>
            <a:noFill/>
          </a:ln>
        </p:spPr>
        <p:style>
          <a:lnRef idx="0">
            <a:scrgbClr r="0" g="0" b="0"/>
          </a:lnRef>
          <a:fillRef idx="0">
            <a:scrgbClr r="0" g="0" b="0"/>
          </a:fillRef>
          <a:effectRef idx="0">
            <a:scrgbClr r="0" g="0" b="0"/>
          </a:effectRef>
          <a:fontRef idx="minor"/>
        </p:style>
        <p:txBody>
          <a:bodyPr lIns="0" tIns="423360" rIns="0" bIns="0"/>
          <a:lstStyle/>
          <a:p>
            <a:pPr marL="1293480">
              <a:lnSpc>
                <a:spcPct val="100000"/>
              </a:lnSpc>
            </a:pPr>
            <a:r>
              <a:rPr lang="en-IN" sz="3600" b="1" u="heavy" strike="noStrike" spc="-1">
                <a:solidFill>
                  <a:srgbClr val="FF0000"/>
                </a:solidFill>
                <a:uFillTx/>
                <a:latin typeface="Arial"/>
                <a:ea typeface="DejaVu Sans"/>
              </a:rPr>
              <a:t>Transportation</a:t>
            </a:r>
            <a:r>
              <a:rPr lang="en-IN" sz="3600" b="1" u="heavy" strike="noStrike" spc="-15">
                <a:solidFill>
                  <a:srgbClr val="FF0000"/>
                </a:solidFill>
                <a:uFillTx/>
                <a:latin typeface="Arial"/>
                <a:ea typeface="DejaVu Sans"/>
              </a:rPr>
              <a:t> </a:t>
            </a:r>
            <a:r>
              <a:rPr lang="en-IN" sz="3600" b="1" u="heavy" strike="noStrike" spc="-1">
                <a:solidFill>
                  <a:srgbClr val="FF0000"/>
                </a:solidFill>
                <a:uFillTx/>
                <a:latin typeface="Arial"/>
                <a:ea typeface="DejaVu Sans"/>
              </a:rPr>
              <a:t>engineering</a:t>
            </a:r>
            <a:endParaRPr lang="en-IN" sz="3600" b="0" strike="noStrike" spc="-1">
              <a:latin typeface="Arial"/>
            </a:endParaRPr>
          </a:p>
        </p:txBody>
      </p:sp>
      <p:sp>
        <p:nvSpPr>
          <p:cNvPr id="164" name="CustomShape 4"/>
          <p:cNvSpPr/>
          <p:nvPr/>
        </p:nvSpPr>
        <p:spPr>
          <a:xfrm>
            <a:off x="307440" y="1349362"/>
            <a:ext cx="8528040" cy="5028757"/>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gn="just"/>
            <a:r>
              <a:rPr lang="en-IN" sz="3200" b="1" strike="noStrike" spc="-1" dirty="0">
                <a:solidFill>
                  <a:srgbClr val="000000"/>
                </a:solidFill>
                <a:latin typeface="Arial"/>
                <a:ea typeface="DejaVu Sans"/>
              </a:rPr>
              <a:t>Transportation	engineering </a:t>
            </a:r>
            <a:r>
              <a:rPr lang="en-IN" sz="3200" b="0" strike="noStrike" spc="-1" dirty="0">
                <a:solidFill>
                  <a:srgbClr val="000000"/>
                </a:solidFill>
                <a:latin typeface="Arial"/>
                <a:ea typeface="DejaVu Sans"/>
              </a:rPr>
              <a:t>is	 the</a:t>
            </a:r>
            <a:endParaRPr lang="en-IN" sz="3200" b="0" strike="noStrike" spc="-1" dirty="0">
              <a:latin typeface="Arial"/>
            </a:endParaRPr>
          </a:p>
          <a:p>
            <a:pPr marL="12600" algn="just"/>
            <a:r>
              <a:rPr lang="en-IN" sz="3200" b="0" strike="noStrike" spc="-1" dirty="0">
                <a:solidFill>
                  <a:srgbClr val="000000"/>
                </a:solidFill>
                <a:latin typeface="Arial"/>
                <a:ea typeface="DejaVu Sans"/>
              </a:rPr>
              <a:t>a</a:t>
            </a:r>
            <a:r>
              <a:rPr lang="en-IN" sz="3200" b="0" strike="noStrike" spc="-4" dirty="0">
                <a:solidFill>
                  <a:srgbClr val="000000"/>
                </a:solidFill>
                <a:latin typeface="Arial"/>
                <a:ea typeface="DejaVu Sans"/>
              </a:rPr>
              <a:t>p</a:t>
            </a:r>
            <a:r>
              <a:rPr lang="en-IN" sz="3200" b="0" strike="noStrike" spc="-1" dirty="0">
                <a:solidFill>
                  <a:srgbClr val="000000"/>
                </a:solidFill>
                <a:latin typeface="Arial"/>
                <a:ea typeface="DejaVu Sans"/>
              </a:rPr>
              <a:t>plicat</a:t>
            </a:r>
            <a:r>
              <a:rPr lang="en-IN" sz="3200" b="0" strike="noStrike" spc="-4" dirty="0">
                <a:solidFill>
                  <a:srgbClr val="000000"/>
                </a:solidFill>
                <a:latin typeface="Arial"/>
                <a:ea typeface="DejaVu Sans"/>
              </a:rPr>
              <a:t>i</a:t>
            </a:r>
            <a:r>
              <a:rPr lang="en-IN" sz="3200" b="0" strike="noStrike" spc="-1" dirty="0">
                <a:solidFill>
                  <a:srgbClr val="000000"/>
                </a:solidFill>
                <a:latin typeface="Arial"/>
                <a:ea typeface="DejaVu Sans"/>
              </a:rPr>
              <a:t>on	of	 </a:t>
            </a:r>
            <a:r>
              <a:rPr lang="en-IN" sz="3200" b="0" strike="noStrike" spc="-1" dirty="0">
                <a:solidFill>
                  <a:srgbClr val="000000"/>
                </a:solidFill>
                <a:highlight>
                  <a:srgbClr val="FFFF00"/>
                </a:highlight>
                <a:latin typeface="Arial"/>
                <a:ea typeface="DejaVu Sans"/>
              </a:rPr>
              <a:t>scientific  techn</a:t>
            </a:r>
            <a:r>
              <a:rPr lang="en-IN" sz="3200" b="0" strike="noStrike" spc="-9" dirty="0">
                <a:solidFill>
                  <a:srgbClr val="000000"/>
                </a:solidFill>
                <a:highlight>
                  <a:srgbClr val="FFFF00"/>
                </a:highlight>
                <a:latin typeface="Arial"/>
                <a:ea typeface="DejaVu Sans"/>
              </a:rPr>
              <a:t>o</a:t>
            </a:r>
            <a:r>
              <a:rPr lang="en-IN" sz="3200" b="0" strike="noStrike" spc="-1" dirty="0">
                <a:solidFill>
                  <a:srgbClr val="000000"/>
                </a:solidFill>
                <a:highlight>
                  <a:srgbClr val="FFFF00"/>
                </a:highlight>
                <a:latin typeface="Arial"/>
                <a:ea typeface="DejaVu Sans"/>
              </a:rPr>
              <a:t>l</a:t>
            </a:r>
            <a:r>
              <a:rPr lang="en-IN" sz="3200" b="0" strike="noStrike" spc="-15" dirty="0">
                <a:solidFill>
                  <a:srgbClr val="000000"/>
                </a:solidFill>
                <a:highlight>
                  <a:srgbClr val="FFFF00"/>
                </a:highlight>
                <a:latin typeface="Arial"/>
                <a:ea typeface="DejaVu Sans"/>
              </a:rPr>
              <a:t>o</a:t>
            </a:r>
            <a:r>
              <a:rPr lang="en-IN" sz="3200" b="0" strike="noStrike" spc="-1" dirty="0">
                <a:solidFill>
                  <a:srgbClr val="000000"/>
                </a:solidFill>
                <a:highlight>
                  <a:srgbClr val="FFFF00"/>
                </a:highlight>
                <a:latin typeface="Arial"/>
                <a:ea typeface="DejaVu Sans"/>
              </a:rPr>
              <a:t>gy </a:t>
            </a:r>
            <a:r>
              <a:rPr lang="en-IN" sz="3200" b="0" strike="noStrike" spc="-1" dirty="0">
                <a:solidFill>
                  <a:srgbClr val="000000"/>
                </a:solidFill>
                <a:latin typeface="Arial"/>
                <a:ea typeface="DejaVu Sans"/>
              </a:rPr>
              <a:t>and</a:t>
            </a:r>
            <a:endParaRPr lang="en-IN" sz="3200" b="0" strike="noStrike" spc="-1" dirty="0">
              <a:latin typeface="Arial"/>
            </a:endParaRPr>
          </a:p>
          <a:p>
            <a:pPr marL="12600" algn="just"/>
            <a:r>
              <a:rPr lang="en-IN" sz="3200" b="0" strike="noStrike" spc="-1" dirty="0">
                <a:solidFill>
                  <a:srgbClr val="000000"/>
                </a:solidFill>
                <a:latin typeface="Arial"/>
                <a:ea typeface="DejaVu Sans"/>
              </a:rPr>
              <a:t>principles to the </a:t>
            </a:r>
            <a:r>
              <a:rPr lang="en-IN" sz="3200" b="0" strike="noStrike" spc="-1" dirty="0">
                <a:solidFill>
                  <a:srgbClr val="FF0000"/>
                </a:solidFill>
                <a:latin typeface="Arial"/>
                <a:ea typeface="DejaVu Sans"/>
              </a:rPr>
              <a:t>planning</a:t>
            </a:r>
            <a:r>
              <a:rPr lang="en-IN" sz="3200" b="0" strike="noStrike" spc="-1" dirty="0">
                <a:solidFill>
                  <a:srgbClr val="000000"/>
                </a:solidFill>
                <a:latin typeface="Arial"/>
                <a:ea typeface="DejaVu Sans"/>
              </a:rPr>
              <a:t>, functional design,  operation and </a:t>
            </a:r>
            <a:r>
              <a:rPr lang="en-IN" sz="3200" b="0" strike="noStrike" spc="-1" dirty="0">
                <a:solidFill>
                  <a:srgbClr val="002060"/>
                </a:solidFill>
                <a:latin typeface="Arial"/>
                <a:ea typeface="DejaVu Sans"/>
              </a:rPr>
              <a:t>management of facilities </a:t>
            </a:r>
            <a:r>
              <a:rPr lang="en-IN" sz="3200" b="0" strike="noStrike" spc="-1" dirty="0">
                <a:solidFill>
                  <a:srgbClr val="000000"/>
                </a:solidFill>
                <a:latin typeface="Arial"/>
                <a:ea typeface="DejaVu Sans"/>
              </a:rPr>
              <a:t>for  any mode of transportation in order to  provide for the </a:t>
            </a:r>
            <a:r>
              <a:rPr lang="en-IN" sz="3200" b="0" strike="noStrike" spc="-1" dirty="0">
                <a:solidFill>
                  <a:srgbClr val="000000"/>
                </a:solidFill>
                <a:highlight>
                  <a:srgbClr val="00FF00"/>
                </a:highlight>
                <a:latin typeface="Arial"/>
                <a:ea typeface="DejaVu Sans"/>
              </a:rPr>
              <a:t>safe</a:t>
            </a:r>
            <a:r>
              <a:rPr lang="en-IN" sz="3200" b="0" strike="noStrike" spc="-1" dirty="0">
                <a:solidFill>
                  <a:srgbClr val="000000"/>
                </a:solidFill>
                <a:latin typeface="Arial"/>
                <a:ea typeface="DejaVu Sans"/>
              </a:rPr>
              <a:t>, efficient, </a:t>
            </a:r>
            <a:r>
              <a:rPr lang="en-IN" sz="3200" b="0" strike="noStrike" spc="-1" dirty="0">
                <a:solidFill>
                  <a:srgbClr val="FF0000"/>
                </a:solidFill>
                <a:latin typeface="Arial"/>
                <a:ea typeface="DejaVu Sans"/>
              </a:rPr>
              <a:t>rapid</a:t>
            </a:r>
            <a:r>
              <a:rPr lang="en-IN" sz="3200" b="0" strike="noStrike" spc="-1" dirty="0">
                <a:solidFill>
                  <a:srgbClr val="000000"/>
                </a:solidFill>
                <a:latin typeface="Arial"/>
                <a:ea typeface="DejaVu Sans"/>
              </a:rPr>
              <a:t>,  </a:t>
            </a:r>
            <a:r>
              <a:rPr lang="en-IN" sz="3200" b="0" strike="noStrike" spc="-1" dirty="0">
                <a:solidFill>
                  <a:schemeClr val="accent5">
                    <a:lumMod val="75000"/>
                  </a:schemeClr>
                </a:solidFill>
                <a:latin typeface="Arial"/>
                <a:ea typeface="DejaVu Sans"/>
              </a:rPr>
              <a:t>comfortable</a:t>
            </a:r>
            <a:r>
              <a:rPr lang="en-IN" sz="3200" b="0" strike="noStrike" spc="-1" dirty="0">
                <a:solidFill>
                  <a:srgbClr val="000000"/>
                </a:solidFill>
                <a:latin typeface="Arial"/>
                <a:ea typeface="DejaVu Sans"/>
              </a:rPr>
              <a:t>, convenient, economical, and  </a:t>
            </a:r>
            <a:r>
              <a:rPr lang="en-IN" sz="3200" b="0" strike="noStrike" spc="-1" dirty="0">
                <a:solidFill>
                  <a:srgbClr val="00B050"/>
                </a:solidFill>
                <a:latin typeface="Arial"/>
                <a:ea typeface="DejaVu Sans"/>
              </a:rPr>
              <a:t>environmentally compatible</a:t>
            </a:r>
            <a:r>
              <a:rPr lang="en-IN" sz="3200" b="0" strike="noStrike" spc="-1" dirty="0">
                <a:solidFill>
                  <a:srgbClr val="000000"/>
                </a:solidFill>
                <a:latin typeface="Arial"/>
                <a:ea typeface="DejaVu Sans"/>
              </a:rPr>
              <a:t> movement of  people and goods from one place to</a:t>
            </a:r>
            <a:r>
              <a:rPr lang="en-IN" sz="3200" b="0" strike="noStrike" spc="-69" dirty="0">
                <a:solidFill>
                  <a:srgbClr val="000000"/>
                </a:solidFill>
                <a:latin typeface="Arial"/>
                <a:ea typeface="DejaVu Sans"/>
              </a:rPr>
              <a:t> </a:t>
            </a:r>
            <a:r>
              <a:rPr lang="en-IN" sz="3200" b="0" strike="noStrike" spc="-1" dirty="0">
                <a:solidFill>
                  <a:srgbClr val="000000"/>
                </a:solidFill>
                <a:latin typeface="Arial"/>
                <a:ea typeface="DejaVu Sans"/>
              </a:rPr>
              <a:t>other.</a:t>
            </a:r>
            <a:endParaRPr lang="en-IN" sz="3200" b="0" strike="noStrike" spc="-1" dirty="0">
              <a:latin typeface="Arial"/>
            </a:endParaRPr>
          </a:p>
        </p:txBody>
      </p:sp>
      <p:pic>
        <p:nvPicPr>
          <p:cNvPr id="165" name="Picture 2"/>
          <p:cNvPicPr/>
          <p:nvPr/>
        </p:nvPicPr>
        <p:blipFill>
          <a:blip r:embed="rId2"/>
          <a:stretch/>
        </p:blipFill>
        <p:spPr>
          <a:xfrm>
            <a:off x="3240" y="0"/>
            <a:ext cx="1095480" cy="1082880"/>
          </a:xfrm>
          <a:prstGeom prst="rect">
            <a:avLst/>
          </a:prstGeom>
          <a:ln>
            <a:noFill/>
          </a:ln>
        </p:spPr>
      </p:pic>
      <p:sp>
        <p:nvSpPr>
          <p:cNvPr id="166" name="CustomShape 5"/>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D272B858-1ABE-43F0-AB1E-CD61EFB0938C}" type="slidenum">
              <a:rPr lang="en-IN" sz="1800" b="0" strike="noStrike" spc="-1">
                <a:solidFill>
                  <a:srgbClr val="B2B2B2"/>
                </a:solidFill>
                <a:latin typeface="Calibri"/>
                <a:ea typeface="DejaVu Sans"/>
              </a:rPr>
              <a:t>2</a:t>
            </a:fld>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C0FA96A9-FD0B-44F2-8345-80D73B27F59A}" type="slidenum">
              <a:rPr lang="en-IN" sz="1800" b="0" strike="noStrike" spc="-1">
                <a:solidFill>
                  <a:srgbClr val="B2B2B2"/>
                </a:solidFill>
                <a:latin typeface="Calibri"/>
                <a:ea typeface="DejaVu Sans"/>
              </a:rPr>
              <a:t>20</a:t>
            </a:fld>
            <a:endParaRPr lang="en-IN" sz="1800" b="0" strike="noStrike" spc="-1">
              <a:latin typeface="Arial"/>
            </a:endParaRPr>
          </a:p>
        </p:txBody>
      </p:sp>
      <p:pic>
        <p:nvPicPr>
          <p:cNvPr id="261" name="Picture 2"/>
          <p:cNvPicPr/>
          <p:nvPr/>
        </p:nvPicPr>
        <p:blipFill>
          <a:blip r:embed="rId2"/>
          <a:stretch/>
        </p:blipFill>
        <p:spPr>
          <a:xfrm>
            <a:off x="-33120" y="16560"/>
            <a:ext cx="1095480" cy="1082880"/>
          </a:xfrm>
          <a:prstGeom prst="rect">
            <a:avLst/>
          </a:prstGeom>
          <a:ln>
            <a:noFill/>
          </a:ln>
        </p:spPr>
      </p:pic>
      <p:pic>
        <p:nvPicPr>
          <p:cNvPr id="262" name="Picture 3"/>
          <p:cNvPicPr/>
          <p:nvPr/>
        </p:nvPicPr>
        <p:blipFill>
          <a:blip r:embed="rId3"/>
          <a:stretch/>
        </p:blipFill>
        <p:spPr>
          <a:xfrm>
            <a:off x="304920" y="1752480"/>
            <a:ext cx="8685360" cy="4951440"/>
          </a:xfrm>
          <a:prstGeom prst="rect">
            <a:avLst/>
          </a:prstGeom>
          <a:ln>
            <a:noFill/>
          </a:ln>
        </p:spPr>
      </p:pic>
      <p:sp>
        <p:nvSpPr>
          <p:cNvPr id="263" name="CustomShape 2"/>
          <p:cNvSpPr/>
          <p:nvPr/>
        </p:nvSpPr>
        <p:spPr>
          <a:xfrm flipH="1">
            <a:off x="2357640" y="344160"/>
            <a:ext cx="59450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FF0000"/>
                </a:solidFill>
                <a:latin typeface="Calibri"/>
                <a:ea typeface="DejaVu Sans"/>
              </a:rPr>
              <a:t>        Mechadam Road</a:t>
            </a:r>
            <a:endParaRPr lang="en-IN"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B527BBEC-B0FE-4C36-9ED9-1A87A88E7D78}" type="slidenum">
              <a:rPr lang="en-IN" sz="1800" b="0" strike="noStrike" spc="-1">
                <a:solidFill>
                  <a:srgbClr val="B2B2B2"/>
                </a:solidFill>
                <a:latin typeface="Calibri"/>
                <a:ea typeface="DejaVu Sans"/>
              </a:rPr>
              <a:t>21</a:t>
            </a:fld>
            <a:endParaRPr lang="en-IN" sz="1800" b="0" strike="noStrike" spc="-1">
              <a:latin typeface="Arial"/>
            </a:endParaRPr>
          </a:p>
        </p:txBody>
      </p:sp>
      <p:pic>
        <p:nvPicPr>
          <p:cNvPr id="265" name="Picture 2"/>
          <p:cNvPicPr/>
          <p:nvPr/>
        </p:nvPicPr>
        <p:blipFill>
          <a:blip r:embed="rId2"/>
          <a:stretch/>
        </p:blipFill>
        <p:spPr>
          <a:xfrm>
            <a:off x="-33120" y="16560"/>
            <a:ext cx="1095480" cy="1082880"/>
          </a:xfrm>
          <a:prstGeom prst="rect">
            <a:avLst/>
          </a:prstGeom>
          <a:ln>
            <a:noFill/>
          </a:ln>
        </p:spPr>
      </p:pic>
      <p:pic>
        <p:nvPicPr>
          <p:cNvPr id="266" name="Picture 4"/>
          <p:cNvPicPr/>
          <p:nvPr/>
        </p:nvPicPr>
        <p:blipFill>
          <a:blip r:embed="rId3"/>
          <a:stretch/>
        </p:blipFill>
        <p:spPr>
          <a:xfrm>
            <a:off x="457200" y="619200"/>
            <a:ext cx="8380440" cy="56185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B17D5C5B-ED9C-499F-A7B1-B1AD0265664E}" type="slidenum">
              <a:rPr lang="en-IN" sz="1800" b="0" strike="noStrike" spc="-1">
                <a:solidFill>
                  <a:srgbClr val="B2B2B2"/>
                </a:solidFill>
                <a:latin typeface="Calibri"/>
                <a:ea typeface="DejaVu Sans"/>
              </a:rPr>
              <a:t>22</a:t>
            </a:fld>
            <a:endParaRPr lang="en-IN" sz="1800" b="0" strike="noStrike" spc="-1">
              <a:latin typeface="Arial"/>
            </a:endParaRPr>
          </a:p>
        </p:txBody>
      </p:sp>
      <p:pic>
        <p:nvPicPr>
          <p:cNvPr id="268" name="Picture 2"/>
          <p:cNvPicPr/>
          <p:nvPr/>
        </p:nvPicPr>
        <p:blipFill>
          <a:blip r:embed="rId2"/>
          <a:stretch/>
        </p:blipFill>
        <p:spPr>
          <a:xfrm>
            <a:off x="-33120" y="16560"/>
            <a:ext cx="1095480" cy="1082880"/>
          </a:xfrm>
          <a:prstGeom prst="rect">
            <a:avLst/>
          </a:prstGeom>
          <a:ln>
            <a:noFill/>
          </a:ln>
        </p:spPr>
      </p:pic>
      <p:pic>
        <p:nvPicPr>
          <p:cNvPr id="269" name="Picture 4"/>
          <p:cNvPicPr/>
          <p:nvPr/>
        </p:nvPicPr>
        <p:blipFill>
          <a:blip r:embed="rId3"/>
          <a:stretch/>
        </p:blipFill>
        <p:spPr>
          <a:xfrm>
            <a:off x="228600" y="558720"/>
            <a:ext cx="8685360" cy="5637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307440" y="136800"/>
            <a:ext cx="8528040" cy="1353600"/>
          </a:xfrm>
          <a:prstGeom prst="rect">
            <a:avLst/>
          </a:prstGeom>
          <a:noFill/>
          <a:ln>
            <a:noFill/>
          </a:ln>
        </p:spPr>
        <p:style>
          <a:lnRef idx="0">
            <a:scrgbClr r="0" g="0" b="0"/>
          </a:lnRef>
          <a:fillRef idx="0">
            <a:scrgbClr r="0" g="0" b="0"/>
          </a:fillRef>
          <a:effectRef idx="0">
            <a:scrgbClr r="0" g="0" b="0"/>
          </a:effectRef>
          <a:fontRef idx="minor"/>
        </p:style>
        <p:txBody>
          <a:bodyPr lIns="0" tIns="209520" rIns="0" bIns="0"/>
          <a:lstStyle/>
          <a:p>
            <a:pPr marL="2918520">
              <a:lnSpc>
                <a:spcPct val="100000"/>
              </a:lnSpc>
            </a:pPr>
            <a:r>
              <a:rPr lang="en-IN" sz="3600" b="0" u="heavy" strike="noStrike" spc="-1">
                <a:solidFill>
                  <a:srgbClr val="C00000"/>
                </a:solidFill>
                <a:uFillTx/>
                <a:latin typeface="Arial"/>
                <a:ea typeface="DejaVu Sans"/>
              </a:rPr>
              <a:t>Indian</a:t>
            </a:r>
            <a:r>
              <a:rPr lang="en-IN" sz="3600" b="0" u="heavy" strike="noStrike" spc="-103">
                <a:solidFill>
                  <a:srgbClr val="C00000"/>
                </a:solidFill>
                <a:uFillTx/>
                <a:latin typeface="Arial"/>
                <a:ea typeface="DejaVu Sans"/>
              </a:rPr>
              <a:t> </a:t>
            </a:r>
            <a:r>
              <a:rPr lang="en-IN" sz="3600" b="0" u="heavy" strike="noStrike" spc="-1">
                <a:solidFill>
                  <a:srgbClr val="C00000"/>
                </a:solidFill>
                <a:uFillTx/>
                <a:latin typeface="Arial"/>
                <a:ea typeface="DejaVu Sans"/>
              </a:rPr>
              <a:t>Roads</a:t>
            </a:r>
            <a:endParaRPr lang="en-IN" sz="3600" b="0" strike="noStrike" spc="-1">
              <a:latin typeface="Arial"/>
            </a:endParaRPr>
          </a:p>
        </p:txBody>
      </p:sp>
      <p:sp>
        <p:nvSpPr>
          <p:cNvPr id="271" name="CustomShape 2"/>
          <p:cNvSpPr/>
          <p:nvPr/>
        </p:nvSpPr>
        <p:spPr>
          <a:xfrm>
            <a:off x="459720" y="1255680"/>
            <a:ext cx="8071920" cy="4818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gn="just">
              <a:lnSpc>
                <a:spcPct val="100000"/>
              </a:lnSpc>
              <a:buClr>
                <a:srgbClr val="000000"/>
              </a:buClr>
              <a:buFont typeface="Symbol"/>
              <a:buChar char=""/>
            </a:pPr>
            <a:r>
              <a:rPr lang="en-IN" sz="3200" b="0" strike="noStrike" spc="-1">
                <a:solidFill>
                  <a:srgbClr val="000000"/>
                </a:solidFill>
                <a:latin typeface="Arial"/>
                <a:ea typeface="DejaVu Sans"/>
              </a:rPr>
              <a:t>India has a large road network of over 3.314  million kilometers of roadways making it 3</a:t>
            </a:r>
            <a:r>
              <a:rPr lang="en-IN" sz="3200" b="0" strike="noStrike" spc="-1" baseline="25000">
                <a:solidFill>
                  <a:srgbClr val="000000"/>
                </a:solidFill>
                <a:latin typeface="Arial"/>
                <a:ea typeface="DejaVu Sans"/>
              </a:rPr>
              <a:t>rd </a:t>
            </a:r>
            <a:r>
              <a:rPr lang="en-IN" sz="3200" b="0" strike="noStrike" spc="-1">
                <a:solidFill>
                  <a:srgbClr val="000000"/>
                </a:solidFill>
                <a:latin typeface="Arial"/>
                <a:ea typeface="DejaVu Sans"/>
              </a:rPr>
              <a:t>largest road network in the  world.</a:t>
            </a:r>
            <a:endParaRPr lang="en-IN" sz="3200" b="0" strike="noStrike" spc="-1">
              <a:latin typeface="Arial"/>
            </a:endParaRPr>
          </a:p>
          <a:p>
            <a:pPr algn="just">
              <a:lnSpc>
                <a:spcPct val="100000"/>
              </a:lnSpc>
              <a:spcBef>
                <a:spcPts val="45"/>
              </a:spcBef>
            </a:pPr>
            <a:endParaRPr lang="en-IN" sz="3200" b="0" strike="noStrike" spc="-1">
              <a:latin typeface="Arial"/>
            </a:endParaRPr>
          </a:p>
          <a:p>
            <a:pPr marL="355680" indent="-341640" algn="just">
              <a:lnSpc>
                <a:spcPct val="100000"/>
              </a:lnSpc>
              <a:buClr>
                <a:srgbClr val="000000"/>
              </a:buClr>
              <a:buFont typeface="Arial"/>
              <a:buChar char="•"/>
            </a:pPr>
            <a:r>
              <a:rPr lang="en-IN" sz="3200" b="0" strike="noStrike" spc="-1">
                <a:solidFill>
                  <a:srgbClr val="000000"/>
                </a:solidFill>
                <a:latin typeface="Arial"/>
                <a:ea typeface="DejaVu Sans"/>
              </a:rPr>
              <a:t>National Highways     -  70,548 Km</a:t>
            </a:r>
            <a:endParaRPr lang="en-IN" sz="3200" b="0" strike="noStrike" spc="-1">
              <a:latin typeface="Arial"/>
            </a:endParaRPr>
          </a:p>
          <a:p>
            <a:pPr marL="355680" indent="-341640" algn="just">
              <a:lnSpc>
                <a:spcPct val="100000"/>
              </a:lnSpc>
              <a:buClr>
                <a:srgbClr val="000000"/>
              </a:buClr>
              <a:buFont typeface="Arial"/>
              <a:buChar char="•"/>
            </a:pPr>
            <a:r>
              <a:rPr lang="en-IN" sz="3200" b="0" strike="noStrike" spc="-1">
                <a:solidFill>
                  <a:srgbClr val="000000"/>
                </a:solidFill>
                <a:latin typeface="Arial"/>
                <a:ea typeface="DejaVu Sans"/>
              </a:rPr>
              <a:t>State Highways          -  1,31,899 Km</a:t>
            </a:r>
            <a:endParaRPr lang="en-IN" sz="3200" b="0" strike="noStrike" spc="-1">
              <a:latin typeface="Arial"/>
            </a:endParaRPr>
          </a:p>
          <a:p>
            <a:pPr marL="355680" indent="-341640" algn="just">
              <a:lnSpc>
                <a:spcPct val="100000"/>
              </a:lnSpc>
              <a:buClr>
                <a:srgbClr val="000000"/>
              </a:buClr>
              <a:buFont typeface="Arial"/>
              <a:buChar char="•"/>
            </a:pPr>
            <a:r>
              <a:rPr lang="en-IN" sz="3200" b="0" strike="noStrike" spc="-1">
                <a:solidFill>
                  <a:srgbClr val="000000"/>
                </a:solidFill>
                <a:latin typeface="Arial"/>
                <a:ea typeface="DejaVu Sans"/>
              </a:rPr>
              <a:t> Major District Roads  -  4,67,763 Km </a:t>
            </a:r>
            <a:endParaRPr lang="en-IN" sz="3200" b="0" strike="noStrike" spc="-1">
              <a:latin typeface="Arial"/>
            </a:endParaRPr>
          </a:p>
          <a:p>
            <a:pPr marL="355680" indent="-341640" algn="just">
              <a:lnSpc>
                <a:spcPct val="100000"/>
              </a:lnSpc>
              <a:buClr>
                <a:srgbClr val="000000"/>
              </a:buClr>
              <a:buFont typeface="Arial"/>
              <a:buChar char="•"/>
            </a:pPr>
            <a:r>
              <a:rPr lang="en-IN" sz="3200" b="0" strike="noStrike" spc="-1">
                <a:solidFill>
                  <a:srgbClr val="000000"/>
                </a:solidFill>
                <a:latin typeface="Arial"/>
                <a:ea typeface="DejaVu Sans"/>
              </a:rPr>
              <a:t>Rural Roads                -  26,50,000 Km</a:t>
            </a:r>
            <a:endParaRPr lang="en-IN" sz="3200" b="0" strike="noStrike" spc="-1">
              <a:latin typeface="Arial"/>
            </a:endParaRPr>
          </a:p>
          <a:p>
            <a:pPr algn="just">
              <a:lnSpc>
                <a:spcPct val="100000"/>
              </a:lnSpc>
            </a:pPr>
            <a:endParaRPr lang="en-IN" sz="3200" b="0" strike="noStrike" spc="-1">
              <a:latin typeface="Arial"/>
            </a:endParaRPr>
          </a:p>
        </p:txBody>
      </p:sp>
      <p:sp>
        <p:nvSpPr>
          <p:cNvPr id="272"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6FD066D1-D2AA-4474-AFF9-52DF57106D34}" type="slidenum">
              <a:rPr lang="en-IN" sz="1800" b="0" strike="noStrike" spc="-1">
                <a:solidFill>
                  <a:srgbClr val="B2B2B2"/>
                </a:solidFill>
                <a:latin typeface="Calibri"/>
                <a:ea typeface="DejaVu Sans"/>
              </a:rPr>
              <a:t>23</a:t>
            </a:fld>
            <a:endParaRPr lang="en-IN" sz="1800" b="0" strike="noStrike" spc="-1">
              <a:latin typeface="Arial"/>
            </a:endParaRPr>
          </a:p>
        </p:txBody>
      </p:sp>
      <p:pic>
        <p:nvPicPr>
          <p:cNvPr id="273"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307440" y="136800"/>
            <a:ext cx="8528040" cy="1251360"/>
          </a:xfrm>
          <a:prstGeom prst="rect">
            <a:avLst/>
          </a:prstGeom>
          <a:noFill/>
          <a:ln>
            <a:noFill/>
          </a:ln>
        </p:spPr>
        <p:style>
          <a:lnRef idx="0">
            <a:scrgbClr r="0" g="0" b="0"/>
          </a:lnRef>
          <a:fillRef idx="0">
            <a:scrgbClr r="0" g="0" b="0"/>
          </a:fillRef>
          <a:effectRef idx="0">
            <a:scrgbClr r="0" g="0" b="0"/>
          </a:effectRef>
          <a:fontRef idx="minor"/>
        </p:style>
        <p:txBody>
          <a:bodyPr lIns="0" tIns="107280" rIns="0" bIns="0"/>
          <a:lstStyle/>
          <a:p>
            <a:pPr marL="1375920">
              <a:lnSpc>
                <a:spcPct val="100000"/>
              </a:lnSpc>
            </a:pPr>
            <a:r>
              <a:rPr lang="en-IN" sz="3600" b="1" u="heavy" strike="noStrike" spc="-1">
                <a:solidFill>
                  <a:srgbClr val="C00000"/>
                </a:solidFill>
                <a:uFillTx/>
                <a:latin typeface="Times New Roman"/>
                <a:ea typeface="DejaVu Sans"/>
              </a:rPr>
              <a:t>Highway Development in India</a:t>
            </a:r>
            <a:endParaRPr lang="en-IN" sz="3600" b="0" strike="noStrike" spc="-1">
              <a:latin typeface="Arial"/>
            </a:endParaRPr>
          </a:p>
        </p:txBody>
      </p:sp>
      <p:sp>
        <p:nvSpPr>
          <p:cNvPr id="275" name="CustomShape 2"/>
          <p:cNvSpPr/>
          <p:nvPr/>
        </p:nvSpPr>
        <p:spPr>
          <a:xfrm>
            <a:off x="383400" y="1017720"/>
            <a:ext cx="8057520" cy="4691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nSpc>
                <a:spcPct val="100000"/>
              </a:lnSpc>
              <a:buClr>
                <a:srgbClr val="000000"/>
              </a:buClr>
              <a:buFont typeface="Times New Roman"/>
              <a:buChar char="•"/>
            </a:pPr>
            <a:r>
              <a:rPr lang="en-IN" sz="2800" b="1" strike="noStrike" spc="-1">
                <a:solidFill>
                  <a:srgbClr val="000000"/>
                </a:solidFill>
                <a:latin typeface="Times New Roman"/>
                <a:ea typeface="DejaVu Sans"/>
              </a:rPr>
              <a:t>Jayakar Committee (1927)</a:t>
            </a:r>
            <a:endParaRPr lang="en-IN" sz="2800" b="0" strike="noStrike" spc="-1">
              <a:latin typeface="Arial"/>
            </a:endParaRPr>
          </a:p>
          <a:p>
            <a:pPr marL="355680" indent="-341640">
              <a:lnSpc>
                <a:spcPct val="100000"/>
              </a:lnSpc>
              <a:spcBef>
                <a:spcPts val="839"/>
              </a:spcBef>
              <a:buClr>
                <a:srgbClr val="000000"/>
              </a:buClr>
              <a:buFont typeface="Times New Roman"/>
              <a:buChar char="•"/>
            </a:pPr>
            <a:r>
              <a:rPr lang="en-IN" sz="2800" b="1" strike="noStrike" spc="-1">
                <a:solidFill>
                  <a:srgbClr val="000000"/>
                </a:solidFill>
                <a:latin typeface="Times New Roman"/>
                <a:ea typeface="DejaVu Sans"/>
              </a:rPr>
              <a:t>Central Road Fund (1929)</a:t>
            </a:r>
            <a:endParaRPr lang="en-IN" sz="2800" b="0" strike="noStrike" spc="-1">
              <a:latin typeface="Arial"/>
            </a:endParaRPr>
          </a:p>
          <a:p>
            <a:pPr marL="355680" indent="-341640">
              <a:lnSpc>
                <a:spcPct val="100000"/>
              </a:lnSpc>
              <a:spcBef>
                <a:spcPts val="839"/>
              </a:spcBef>
              <a:buClr>
                <a:srgbClr val="000000"/>
              </a:buClr>
              <a:buFont typeface="Times New Roman"/>
              <a:buChar char="•"/>
            </a:pPr>
            <a:r>
              <a:rPr lang="en-IN" sz="2800" b="1" strike="noStrike" spc="-1">
                <a:solidFill>
                  <a:srgbClr val="000000"/>
                </a:solidFill>
                <a:latin typeface="Times New Roman"/>
                <a:ea typeface="DejaVu Sans"/>
              </a:rPr>
              <a:t>Indian Roads Congress (IRC), 1934</a:t>
            </a:r>
            <a:endParaRPr lang="en-IN" sz="2800" b="0" strike="noStrike" spc="-1">
              <a:latin typeface="Arial"/>
            </a:endParaRPr>
          </a:p>
          <a:p>
            <a:pPr marL="355680" indent="-341640">
              <a:lnSpc>
                <a:spcPct val="100000"/>
              </a:lnSpc>
              <a:spcBef>
                <a:spcPts val="839"/>
              </a:spcBef>
              <a:buClr>
                <a:srgbClr val="000000"/>
              </a:buClr>
              <a:buFont typeface="Times New Roman"/>
              <a:buChar char="•"/>
            </a:pPr>
            <a:r>
              <a:rPr lang="en-IN" sz="2800" b="1" strike="noStrike" spc="-1">
                <a:solidFill>
                  <a:srgbClr val="000000"/>
                </a:solidFill>
                <a:latin typeface="Times New Roman"/>
                <a:ea typeface="DejaVu Sans"/>
              </a:rPr>
              <a:t>Central Road Research Institute (CRRI),</a:t>
            </a:r>
            <a:r>
              <a:rPr lang="en-IN" sz="2800" b="1" strike="noStrike" spc="24">
                <a:solidFill>
                  <a:srgbClr val="000000"/>
                </a:solidFill>
                <a:latin typeface="Times New Roman"/>
                <a:ea typeface="DejaVu Sans"/>
              </a:rPr>
              <a:t> </a:t>
            </a:r>
            <a:r>
              <a:rPr lang="en-IN" sz="2800" b="1" strike="noStrike" spc="-1">
                <a:solidFill>
                  <a:srgbClr val="000000"/>
                </a:solidFill>
                <a:latin typeface="Times New Roman"/>
                <a:ea typeface="DejaVu Sans"/>
              </a:rPr>
              <a:t>1950</a:t>
            </a:r>
            <a:endParaRPr lang="en-IN" sz="2800" b="0" strike="noStrike" spc="-1">
              <a:latin typeface="Arial"/>
            </a:endParaRPr>
          </a:p>
          <a:p>
            <a:pPr marL="355680" indent="-341640">
              <a:lnSpc>
                <a:spcPct val="100000"/>
              </a:lnSpc>
              <a:spcBef>
                <a:spcPts val="839"/>
              </a:spcBef>
              <a:buClr>
                <a:srgbClr val="000000"/>
              </a:buClr>
              <a:buFont typeface="Times New Roman"/>
              <a:buChar char="•"/>
            </a:pPr>
            <a:r>
              <a:rPr lang="en-IN" sz="2800" b="1" strike="noStrike" spc="-1">
                <a:solidFill>
                  <a:srgbClr val="000000"/>
                </a:solidFill>
                <a:latin typeface="Times New Roman"/>
                <a:ea typeface="DejaVu Sans"/>
              </a:rPr>
              <a:t>Motor vehicle act</a:t>
            </a:r>
            <a:r>
              <a:rPr lang="en-IN" sz="2800" b="1" strike="noStrike" spc="-24">
                <a:solidFill>
                  <a:srgbClr val="000000"/>
                </a:solidFill>
                <a:latin typeface="Times New Roman"/>
                <a:ea typeface="DejaVu Sans"/>
              </a:rPr>
              <a:t> </a:t>
            </a:r>
            <a:r>
              <a:rPr lang="en-IN" sz="2800" b="1" strike="noStrike" spc="-1">
                <a:solidFill>
                  <a:srgbClr val="000000"/>
                </a:solidFill>
                <a:latin typeface="Times New Roman"/>
                <a:ea typeface="DejaVu Sans"/>
              </a:rPr>
              <a:t>(1936)</a:t>
            </a:r>
            <a:endParaRPr lang="en-IN" sz="2800" b="0" strike="noStrike" spc="-1">
              <a:latin typeface="Arial"/>
            </a:endParaRPr>
          </a:p>
          <a:p>
            <a:pPr marL="355680" indent="-341640">
              <a:lnSpc>
                <a:spcPct val="100000"/>
              </a:lnSpc>
              <a:spcBef>
                <a:spcPts val="839"/>
              </a:spcBef>
              <a:buClr>
                <a:srgbClr val="000000"/>
              </a:buClr>
              <a:buFont typeface="Times New Roman"/>
              <a:buChar char="•"/>
            </a:pPr>
            <a:r>
              <a:rPr lang="en-IN" sz="2800" b="1" strike="noStrike" spc="-1">
                <a:solidFill>
                  <a:srgbClr val="000000"/>
                </a:solidFill>
                <a:latin typeface="Times New Roman"/>
                <a:ea typeface="DejaVu Sans"/>
              </a:rPr>
              <a:t>National Highway Authority of India</a:t>
            </a:r>
            <a:r>
              <a:rPr lang="en-IN" sz="2800" b="1" strike="noStrike" spc="-49">
                <a:solidFill>
                  <a:srgbClr val="000000"/>
                </a:solidFill>
                <a:latin typeface="Times New Roman"/>
                <a:ea typeface="DejaVu Sans"/>
              </a:rPr>
              <a:t> </a:t>
            </a:r>
            <a:r>
              <a:rPr lang="en-IN" sz="2800" b="1" strike="noStrike" spc="-1">
                <a:solidFill>
                  <a:srgbClr val="000000"/>
                </a:solidFill>
                <a:latin typeface="Times New Roman"/>
                <a:ea typeface="DejaVu Sans"/>
              </a:rPr>
              <a:t>(NHAI),1995</a:t>
            </a:r>
            <a:endParaRPr lang="en-IN" sz="2800" b="0" strike="noStrike" spc="-1">
              <a:latin typeface="Arial"/>
            </a:endParaRPr>
          </a:p>
          <a:p>
            <a:pPr marL="355680" indent="-341640">
              <a:lnSpc>
                <a:spcPct val="100000"/>
              </a:lnSpc>
              <a:spcBef>
                <a:spcPts val="839"/>
              </a:spcBef>
              <a:buClr>
                <a:srgbClr val="000000"/>
              </a:buClr>
              <a:buFont typeface="Times New Roman"/>
              <a:buChar char="•"/>
            </a:pPr>
            <a:r>
              <a:rPr lang="en-IN" sz="2800" b="1" strike="noStrike" spc="-1">
                <a:solidFill>
                  <a:srgbClr val="000000"/>
                </a:solidFill>
                <a:latin typeface="Times New Roman"/>
                <a:ea typeface="DejaVu Sans"/>
              </a:rPr>
              <a:t>First twenty	year road plan ( 1943-61</a:t>
            </a:r>
            <a:r>
              <a:rPr lang="en-IN" sz="2800" b="1" strike="noStrike" spc="-55">
                <a:solidFill>
                  <a:srgbClr val="000000"/>
                </a:solidFill>
                <a:latin typeface="Times New Roman"/>
                <a:ea typeface="DejaVu Sans"/>
              </a:rPr>
              <a:t> </a:t>
            </a:r>
            <a:r>
              <a:rPr lang="en-IN" sz="2800" b="1" strike="noStrike" spc="-1">
                <a:solidFill>
                  <a:srgbClr val="000000"/>
                </a:solidFill>
                <a:latin typeface="Times New Roman"/>
                <a:ea typeface="DejaVu Sans"/>
              </a:rPr>
              <a:t>)</a:t>
            </a:r>
            <a:endParaRPr lang="en-IN" sz="2800" b="0" strike="noStrike" spc="-1">
              <a:latin typeface="Arial"/>
            </a:endParaRPr>
          </a:p>
          <a:p>
            <a:pPr marL="355680" indent="-341640">
              <a:lnSpc>
                <a:spcPct val="100000"/>
              </a:lnSpc>
              <a:spcBef>
                <a:spcPts val="839"/>
              </a:spcBef>
              <a:buClr>
                <a:srgbClr val="000000"/>
              </a:buClr>
              <a:buFont typeface="Times New Roman"/>
              <a:buChar char="•"/>
            </a:pPr>
            <a:r>
              <a:rPr lang="en-IN" sz="2800" b="1" strike="noStrike" spc="-1">
                <a:solidFill>
                  <a:srgbClr val="000000"/>
                </a:solidFill>
                <a:latin typeface="Times New Roman"/>
                <a:ea typeface="DejaVu Sans"/>
              </a:rPr>
              <a:t>Second</a:t>
            </a:r>
            <a:r>
              <a:rPr lang="en-IN" sz="2800" b="1" strike="noStrike" spc="9">
                <a:solidFill>
                  <a:srgbClr val="000000"/>
                </a:solidFill>
                <a:latin typeface="Times New Roman"/>
                <a:ea typeface="DejaVu Sans"/>
              </a:rPr>
              <a:t> </a:t>
            </a:r>
            <a:r>
              <a:rPr lang="en-IN" sz="2800" b="1" strike="noStrike" spc="-1">
                <a:solidFill>
                  <a:srgbClr val="000000"/>
                </a:solidFill>
                <a:latin typeface="Times New Roman"/>
                <a:ea typeface="DejaVu Sans"/>
              </a:rPr>
              <a:t>twenty	year road plan ( 1961-81</a:t>
            </a:r>
            <a:r>
              <a:rPr lang="en-IN" sz="2800" b="1" strike="noStrike" spc="-15">
                <a:solidFill>
                  <a:srgbClr val="000000"/>
                </a:solidFill>
                <a:latin typeface="Times New Roman"/>
                <a:ea typeface="DejaVu Sans"/>
              </a:rPr>
              <a:t> </a:t>
            </a:r>
            <a:r>
              <a:rPr lang="en-IN" sz="2800" b="1" strike="noStrike" spc="-1">
                <a:solidFill>
                  <a:srgbClr val="000000"/>
                </a:solidFill>
                <a:latin typeface="Times New Roman"/>
                <a:ea typeface="DejaVu Sans"/>
              </a:rPr>
              <a:t>)</a:t>
            </a:r>
            <a:endParaRPr lang="en-IN" sz="2800" b="0" strike="noStrike" spc="-1">
              <a:latin typeface="Arial"/>
            </a:endParaRPr>
          </a:p>
          <a:p>
            <a:pPr marL="355680" indent="-341640">
              <a:lnSpc>
                <a:spcPct val="100000"/>
              </a:lnSpc>
              <a:spcBef>
                <a:spcPts val="839"/>
              </a:spcBef>
              <a:buClr>
                <a:srgbClr val="000000"/>
              </a:buClr>
              <a:buFont typeface="Times New Roman"/>
              <a:buChar char="•"/>
            </a:pPr>
            <a:r>
              <a:rPr lang="en-IN" sz="2800" b="1" strike="noStrike" spc="-1">
                <a:solidFill>
                  <a:srgbClr val="000000"/>
                </a:solidFill>
                <a:latin typeface="Times New Roman"/>
                <a:ea typeface="DejaVu Sans"/>
              </a:rPr>
              <a:t>Third twenty year</a:t>
            </a:r>
            <a:r>
              <a:rPr lang="en-IN" sz="2800" b="1" strike="noStrike" spc="63">
                <a:solidFill>
                  <a:srgbClr val="000000"/>
                </a:solidFill>
                <a:latin typeface="Times New Roman"/>
                <a:ea typeface="DejaVu Sans"/>
              </a:rPr>
              <a:t> </a:t>
            </a:r>
            <a:r>
              <a:rPr lang="en-IN" sz="2800" b="1" strike="noStrike" spc="-1">
                <a:solidFill>
                  <a:srgbClr val="000000"/>
                </a:solidFill>
                <a:latin typeface="Times New Roman"/>
                <a:ea typeface="DejaVu Sans"/>
              </a:rPr>
              <a:t>road</a:t>
            </a:r>
            <a:r>
              <a:rPr lang="en-IN" sz="2800" b="1" strike="noStrike" spc="4">
                <a:solidFill>
                  <a:srgbClr val="000000"/>
                </a:solidFill>
                <a:latin typeface="Times New Roman"/>
                <a:ea typeface="DejaVu Sans"/>
              </a:rPr>
              <a:t> </a:t>
            </a:r>
            <a:r>
              <a:rPr lang="en-IN" sz="2800" b="1" strike="noStrike" spc="-1">
                <a:solidFill>
                  <a:srgbClr val="000000"/>
                </a:solidFill>
                <a:latin typeface="Times New Roman"/>
                <a:ea typeface="DejaVu Sans"/>
              </a:rPr>
              <a:t>plan	( 1981-2001</a:t>
            </a:r>
            <a:r>
              <a:rPr lang="en-IN" sz="2800" b="1" strike="noStrike" spc="-60">
                <a:solidFill>
                  <a:srgbClr val="000000"/>
                </a:solidFill>
                <a:latin typeface="Times New Roman"/>
                <a:ea typeface="DejaVu Sans"/>
              </a:rPr>
              <a:t> </a:t>
            </a:r>
            <a:r>
              <a:rPr lang="en-IN" sz="2800" b="1" strike="noStrike" spc="-1">
                <a:solidFill>
                  <a:srgbClr val="000000"/>
                </a:solidFill>
                <a:latin typeface="Times New Roman"/>
                <a:ea typeface="DejaVu Sans"/>
              </a:rPr>
              <a:t>)</a:t>
            </a:r>
            <a:endParaRPr lang="en-IN" sz="2800" b="0" strike="noStrike" spc="-1">
              <a:latin typeface="Arial"/>
            </a:endParaRPr>
          </a:p>
        </p:txBody>
      </p:sp>
      <p:sp>
        <p:nvSpPr>
          <p:cNvPr id="276"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A463AD63-8016-4DB0-AB4C-81CE45D57726}" type="slidenum">
              <a:rPr lang="en-IN" sz="1800" b="0" strike="noStrike" spc="-1">
                <a:solidFill>
                  <a:srgbClr val="B2B2B2"/>
                </a:solidFill>
                <a:latin typeface="Calibri"/>
                <a:ea typeface="DejaVu Sans"/>
              </a:rPr>
              <a:t>24</a:t>
            </a:fld>
            <a:endParaRPr lang="en-IN" sz="1800" b="0" strike="noStrike" spc="-1">
              <a:latin typeface="Arial"/>
            </a:endParaRPr>
          </a:p>
        </p:txBody>
      </p:sp>
      <p:pic>
        <p:nvPicPr>
          <p:cNvPr id="277"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307440" y="136800"/>
            <a:ext cx="8528040" cy="1277280"/>
          </a:xfrm>
          <a:prstGeom prst="rect">
            <a:avLst/>
          </a:prstGeom>
          <a:noFill/>
          <a:ln>
            <a:noFill/>
          </a:ln>
        </p:spPr>
        <p:style>
          <a:lnRef idx="0">
            <a:scrgbClr r="0" g="0" b="0"/>
          </a:lnRef>
          <a:fillRef idx="0">
            <a:scrgbClr r="0" g="0" b="0"/>
          </a:fillRef>
          <a:effectRef idx="0">
            <a:scrgbClr r="0" g="0" b="0"/>
          </a:effectRef>
          <a:fontRef idx="minor"/>
        </p:style>
        <p:txBody>
          <a:bodyPr lIns="0" tIns="133200" rIns="0" bIns="0"/>
          <a:lstStyle/>
          <a:p>
            <a:pPr marL="1723320">
              <a:lnSpc>
                <a:spcPct val="100000"/>
              </a:lnSpc>
            </a:pPr>
            <a:r>
              <a:rPr lang="en-IN" sz="3600" b="0" u="heavy" strike="noStrike" spc="-1">
                <a:solidFill>
                  <a:srgbClr val="C00000"/>
                </a:solidFill>
                <a:uFillTx/>
                <a:latin typeface="Arial"/>
                <a:ea typeface="DejaVu Sans"/>
              </a:rPr>
              <a:t>Jayakar</a:t>
            </a:r>
            <a:r>
              <a:rPr lang="en-IN" sz="3600" b="0" u="heavy" strike="noStrike" spc="-103">
                <a:solidFill>
                  <a:srgbClr val="C00000"/>
                </a:solidFill>
                <a:uFillTx/>
                <a:latin typeface="Arial"/>
                <a:ea typeface="DejaVu Sans"/>
              </a:rPr>
              <a:t> </a:t>
            </a:r>
            <a:r>
              <a:rPr lang="en-IN" sz="3600" b="0" u="heavy" strike="noStrike" spc="-1">
                <a:solidFill>
                  <a:srgbClr val="C00000"/>
                </a:solidFill>
                <a:uFillTx/>
                <a:latin typeface="Arial"/>
                <a:ea typeface="DejaVu Sans"/>
              </a:rPr>
              <a:t>Committee,1927</a:t>
            </a:r>
            <a:endParaRPr lang="en-IN" sz="3600" b="0" strike="noStrike" spc="-1">
              <a:latin typeface="Arial"/>
            </a:endParaRPr>
          </a:p>
        </p:txBody>
      </p:sp>
      <p:sp>
        <p:nvSpPr>
          <p:cNvPr id="279" name="CustomShape 2"/>
          <p:cNvSpPr/>
          <p:nvPr/>
        </p:nvSpPr>
        <p:spPr>
          <a:xfrm>
            <a:off x="383400" y="1225877"/>
            <a:ext cx="8363520" cy="4680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gn="just">
              <a:lnSpc>
                <a:spcPct val="100000"/>
              </a:lnSpc>
              <a:buClr>
                <a:srgbClr val="000000"/>
              </a:buClr>
              <a:buFont typeface="Symbol"/>
              <a:buChar char=""/>
            </a:pPr>
            <a:r>
              <a:rPr lang="en-IN" sz="2400" b="0" strike="noStrike" spc="-1" dirty="0">
                <a:solidFill>
                  <a:srgbClr val="000000"/>
                </a:solidFill>
                <a:latin typeface="Arial"/>
                <a:ea typeface="DejaVu Sans"/>
              </a:rPr>
              <a:t>After the first World War, motor vehicle using the</a:t>
            </a:r>
            <a:r>
              <a:rPr lang="en-IN" sz="2400" b="0" strike="noStrike" spc="-41" dirty="0">
                <a:solidFill>
                  <a:srgbClr val="000000"/>
                </a:solidFill>
                <a:latin typeface="Arial"/>
                <a:ea typeface="DejaVu Sans"/>
              </a:rPr>
              <a:t> </a:t>
            </a:r>
            <a:r>
              <a:rPr lang="en-IN" sz="2400" b="0" strike="noStrike" spc="-1" dirty="0">
                <a:solidFill>
                  <a:srgbClr val="000000"/>
                </a:solidFill>
                <a:latin typeface="Arial"/>
                <a:ea typeface="DejaVu Sans"/>
              </a:rPr>
              <a:t>roads  increases, this demanded a better road</a:t>
            </a:r>
            <a:r>
              <a:rPr lang="en-IN" sz="2400" b="0" strike="noStrike" spc="35" dirty="0">
                <a:solidFill>
                  <a:srgbClr val="000000"/>
                </a:solidFill>
                <a:latin typeface="Arial"/>
                <a:ea typeface="DejaVu Sans"/>
              </a:rPr>
              <a:t> </a:t>
            </a:r>
            <a:r>
              <a:rPr lang="en-IN" sz="2400" b="0" strike="noStrike" spc="-1" dirty="0">
                <a:solidFill>
                  <a:srgbClr val="000000"/>
                </a:solidFill>
                <a:latin typeface="Arial"/>
                <a:ea typeface="DejaVu Sans"/>
              </a:rPr>
              <a:t>network.</a:t>
            </a:r>
            <a:endParaRPr lang="en-IN" sz="2400" b="0" strike="noStrike" spc="-1" dirty="0">
              <a:latin typeface="Arial"/>
            </a:endParaRPr>
          </a:p>
          <a:p>
            <a:pPr marL="355680" indent="-341640" algn="just">
              <a:lnSpc>
                <a:spcPct val="100000"/>
              </a:lnSpc>
              <a:spcBef>
                <a:spcPts val="575"/>
              </a:spcBef>
              <a:buClr>
                <a:srgbClr val="000000"/>
              </a:buClr>
              <a:buFont typeface="Symbol"/>
              <a:buChar char=""/>
            </a:pPr>
            <a:r>
              <a:rPr lang="en-IN" sz="2400" b="0" strike="noStrike" spc="-1" dirty="0">
                <a:solidFill>
                  <a:srgbClr val="000000"/>
                </a:solidFill>
                <a:latin typeface="Arial"/>
                <a:ea typeface="DejaVu Sans"/>
              </a:rPr>
              <a:t>In </a:t>
            </a:r>
            <a:r>
              <a:rPr lang="en-IN" sz="2400" b="1" strike="noStrike" spc="-1" dirty="0">
                <a:solidFill>
                  <a:srgbClr val="000000"/>
                </a:solidFill>
                <a:latin typeface="Arial"/>
                <a:ea typeface="DejaVu Sans"/>
              </a:rPr>
              <a:t>1927</a:t>
            </a:r>
            <a:r>
              <a:rPr lang="en-IN" sz="2400" b="0" strike="noStrike" spc="-1" dirty="0">
                <a:solidFill>
                  <a:srgbClr val="000000"/>
                </a:solidFill>
                <a:latin typeface="Arial"/>
                <a:ea typeface="DejaVu Sans"/>
              </a:rPr>
              <a:t>,Indian road development committee was</a:t>
            </a:r>
            <a:r>
              <a:rPr lang="en-IN" sz="2400" b="0" strike="noStrike" spc="49" dirty="0">
                <a:solidFill>
                  <a:srgbClr val="000000"/>
                </a:solidFill>
                <a:latin typeface="Arial"/>
                <a:ea typeface="DejaVu Sans"/>
              </a:rPr>
              <a:t> </a:t>
            </a:r>
            <a:r>
              <a:rPr lang="en-IN" sz="2400" b="0" strike="noStrike" spc="-1" dirty="0">
                <a:solidFill>
                  <a:srgbClr val="000000"/>
                </a:solidFill>
                <a:latin typeface="Arial"/>
                <a:ea typeface="DejaVu Sans"/>
              </a:rPr>
              <a:t>appointed</a:t>
            </a:r>
            <a:endParaRPr lang="en-IN" sz="2400" b="0" strike="noStrike" spc="-1" dirty="0">
              <a:latin typeface="Arial"/>
            </a:endParaRPr>
          </a:p>
          <a:p>
            <a:pPr marL="355680" algn="just">
              <a:lnSpc>
                <a:spcPct val="100000"/>
              </a:lnSpc>
            </a:pPr>
            <a:r>
              <a:rPr lang="en-IN" sz="2400" b="0" strike="noStrike" spc="-1" dirty="0">
                <a:solidFill>
                  <a:srgbClr val="000000"/>
                </a:solidFill>
                <a:latin typeface="Arial"/>
                <a:ea typeface="DejaVu Sans"/>
              </a:rPr>
              <a:t>by the government with M.R. </a:t>
            </a:r>
            <a:r>
              <a:rPr lang="en-IN" sz="2400" b="0" strike="noStrike" spc="-1" dirty="0" err="1">
                <a:solidFill>
                  <a:srgbClr val="000000"/>
                </a:solidFill>
                <a:latin typeface="Arial"/>
                <a:ea typeface="DejaVu Sans"/>
              </a:rPr>
              <a:t>Jaykar</a:t>
            </a:r>
            <a:r>
              <a:rPr lang="en-IN" sz="2400" b="0" strike="noStrike" spc="-1" dirty="0">
                <a:solidFill>
                  <a:srgbClr val="000000"/>
                </a:solidFill>
                <a:latin typeface="Arial"/>
                <a:ea typeface="DejaVu Sans"/>
              </a:rPr>
              <a:t> as</a:t>
            </a:r>
            <a:r>
              <a:rPr lang="en-IN" sz="2400" b="0" strike="noStrike" spc="21" dirty="0">
                <a:solidFill>
                  <a:srgbClr val="000000"/>
                </a:solidFill>
                <a:latin typeface="Arial"/>
                <a:ea typeface="DejaVu Sans"/>
              </a:rPr>
              <a:t> </a:t>
            </a:r>
            <a:r>
              <a:rPr lang="en-IN" sz="2400" b="0" strike="noStrike" spc="-1" dirty="0">
                <a:solidFill>
                  <a:srgbClr val="000000"/>
                </a:solidFill>
                <a:latin typeface="Arial"/>
                <a:ea typeface="DejaVu Sans"/>
              </a:rPr>
              <a:t>chairman.</a:t>
            </a:r>
            <a:endParaRPr lang="en-IN" sz="2400" b="0" strike="noStrike" spc="-1" dirty="0">
              <a:latin typeface="Arial"/>
            </a:endParaRPr>
          </a:p>
          <a:p>
            <a:pPr marL="355680" indent="-341640" algn="just">
              <a:lnSpc>
                <a:spcPct val="100000"/>
              </a:lnSpc>
              <a:spcBef>
                <a:spcPts val="575"/>
              </a:spcBef>
              <a:buClr>
                <a:srgbClr val="000000"/>
              </a:buClr>
              <a:buFont typeface="Symbol"/>
              <a:buChar char=""/>
            </a:pPr>
            <a:r>
              <a:rPr lang="en-IN" sz="2400" b="0" strike="noStrike" spc="-1" dirty="0">
                <a:solidFill>
                  <a:srgbClr val="000000"/>
                </a:solidFill>
                <a:latin typeface="Arial"/>
                <a:ea typeface="DejaVu Sans"/>
              </a:rPr>
              <a:t>Road development in the country should be made as a  </a:t>
            </a:r>
            <a:r>
              <a:rPr lang="en-IN" sz="2400" b="0" strike="noStrike" spc="-1" dirty="0">
                <a:solidFill>
                  <a:srgbClr val="000000"/>
                </a:solidFill>
                <a:highlight>
                  <a:srgbClr val="FFFF00"/>
                </a:highlight>
                <a:latin typeface="Arial"/>
                <a:ea typeface="DejaVu Sans"/>
              </a:rPr>
              <a:t>national interest </a:t>
            </a:r>
            <a:r>
              <a:rPr lang="en-IN" sz="2400" b="0" strike="noStrike" spc="-1" dirty="0">
                <a:solidFill>
                  <a:srgbClr val="000000"/>
                </a:solidFill>
                <a:latin typeface="Arial"/>
                <a:ea typeface="DejaVu Sans"/>
              </a:rPr>
              <a:t>since local govt. do not have financial and  technical capacity for road</a:t>
            </a:r>
            <a:r>
              <a:rPr lang="en-IN" sz="2400" b="0" strike="noStrike" spc="24" dirty="0">
                <a:solidFill>
                  <a:srgbClr val="000000"/>
                </a:solidFill>
                <a:latin typeface="Arial"/>
                <a:ea typeface="DejaVu Sans"/>
              </a:rPr>
              <a:t> </a:t>
            </a:r>
            <a:r>
              <a:rPr lang="en-IN" sz="2400" b="0" strike="noStrike" spc="-1" dirty="0">
                <a:solidFill>
                  <a:srgbClr val="000000"/>
                </a:solidFill>
                <a:latin typeface="Arial"/>
                <a:ea typeface="DejaVu Sans"/>
              </a:rPr>
              <a:t>development.</a:t>
            </a:r>
            <a:endParaRPr lang="en-IN" sz="2400" b="0" strike="noStrike" spc="-1" dirty="0">
              <a:latin typeface="Arial"/>
            </a:endParaRPr>
          </a:p>
          <a:p>
            <a:pPr marL="355680" indent="-341640" algn="just">
              <a:lnSpc>
                <a:spcPct val="100000"/>
              </a:lnSpc>
              <a:spcBef>
                <a:spcPts val="575"/>
              </a:spcBef>
              <a:buClr>
                <a:srgbClr val="000000"/>
              </a:buClr>
              <a:buFont typeface="Symbol"/>
              <a:buChar char=""/>
            </a:pPr>
            <a:r>
              <a:rPr lang="en-IN" sz="2400" b="0" strike="noStrike" spc="-1" dirty="0">
                <a:solidFill>
                  <a:srgbClr val="000000"/>
                </a:solidFill>
                <a:latin typeface="Arial"/>
                <a:ea typeface="DejaVu Sans"/>
              </a:rPr>
              <a:t>An </a:t>
            </a:r>
            <a:r>
              <a:rPr lang="en-IN" sz="2400" b="0" strike="noStrike" spc="-1" dirty="0">
                <a:solidFill>
                  <a:srgbClr val="FF0000"/>
                </a:solidFill>
                <a:latin typeface="Arial"/>
                <a:ea typeface="DejaVu Sans"/>
              </a:rPr>
              <a:t>extra tax </a:t>
            </a:r>
            <a:r>
              <a:rPr lang="en-IN" sz="2400" b="0" strike="noStrike" spc="-1" dirty="0">
                <a:solidFill>
                  <a:srgbClr val="000000"/>
                </a:solidFill>
                <a:latin typeface="Arial"/>
                <a:ea typeface="DejaVu Sans"/>
              </a:rPr>
              <a:t>should be  on petrol from road users</a:t>
            </a:r>
            <a:r>
              <a:rPr lang="en-IN" sz="2400" b="0" strike="noStrike" spc="41" dirty="0">
                <a:solidFill>
                  <a:srgbClr val="000000"/>
                </a:solidFill>
                <a:latin typeface="Arial"/>
                <a:ea typeface="DejaVu Sans"/>
              </a:rPr>
              <a:t> </a:t>
            </a:r>
            <a:r>
              <a:rPr lang="en-IN" sz="2400" b="0" strike="noStrike" spc="-1" dirty="0">
                <a:solidFill>
                  <a:srgbClr val="000000"/>
                </a:solidFill>
                <a:latin typeface="Arial"/>
                <a:ea typeface="DejaVu Sans"/>
              </a:rPr>
              <a:t>to</a:t>
            </a:r>
            <a:endParaRPr lang="en-IN" sz="2400" b="0" strike="noStrike" spc="-1" dirty="0">
              <a:latin typeface="Arial"/>
            </a:endParaRPr>
          </a:p>
          <a:p>
            <a:pPr marL="355680" algn="just">
              <a:lnSpc>
                <a:spcPct val="100000"/>
              </a:lnSpc>
            </a:pPr>
            <a:r>
              <a:rPr lang="en-IN" sz="2400" b="0" strike="noStrike" spc="-1" dirty="0">
                <a:solidFill>
                  <a:srgbClr val="000000"/>
                </a:solidFill>
                <a:latin typeface="Arial"/>
                <a:ea typeface="DejaVu Sans"/>
              </a:rPr>
              <a:t>create the road development</a:t>
            </a:r>
            <a:r>
              <a:rPr lang="en-IN" sz="2400" b="0" strike="noStrike" spc="-15" dirty="0">
                <a:solidFill>
                  <a:srgbClr val="000000"/>
                </a:solidFill>
                <a:latin typeface="Arial"/>
                <a:ea typeface="DejaVu Sans"/>
              </a:rPr>
              <a:t> </a:t>
            </a:r>
            <a:r>
              <a:rPr lang="en-IN" sz="2400" b="0" strike="noStrike" spc="-1" dirty="0">
                <a:solidFill>
                  <a:srgbClr val="000000"/>
                </a:solidFill>
                <a:latin typeface="Arial"/>
                <a:ea typeface="DejaVu Sans"/>
              </a:rPr>
              <a:t>fund.</a:t>
            </a:r>
            <a:endParaRPr lang="en-IN" sz="2400" b="0" strike="noStrike" spc="-1" dirty="0">
              <a:latin typeface="Arial"/>
            </a:endParaRPr>
          </a:p>
          <a:p>
            <a:pPr marL="355680" indent="-341640" algn="just">
              <a:lnSpc>
                <a:spcPct val="100000"/>
              </a:lnSpc>
              <a:spcBef>
                <a:spcPts val="575"/>
              </a:spcBef>
              <a:buClr>
                <a:srgbClr val="000000"/>
              </a:buClr>
              <a:buFont typeface="Symbol"/>
              <a:buChar char=""/>
            </a:pPr>
            <a:r>
              <a:rPr lang="en-IN" sz="2400" b="0" strike="noStrike" spc="-1" dirty="0">
                <a:solidFill>
                  <a:srgbClr val="000000"/>
                </a:solidFill>
                <a:latin typeface="Arial"/>
                <a:ea typeface="DejaVu Sans"/>
              </a:rPr>
              <a:t>To create a </a:t>
            </a:r>
            <a:r>
              <a:rPr lang="en-IN" sz="2400" b="0" strike="noStrike" spc="-1" dirty="0">
                <a:solidFill>
                  <a:srgbClr val="002060"/>
                </a:solidFill>
                <a:latin typeface="Arial"/>
                <a:ea typeface="DejaVu Sans"/>
              </a:rPr>
              <a:t>national level institution </a:t>
            </a:r>
            <a:r>
              <a:rPr lang="en-IN" sz="2400" b="0" strike="noStrike" spc="-1" dirty="0">
                <a:solidFill>
                  <a:srgbClr val="000000"/>
                </a:solidFill>
                <a:latin typeface="Arial"/>
                <a:ea typeface="DejaVu Sans"/>
              </a:rPr>
              <a:t>to carry research ,  development works and</a:t>
            </a:r>
            <a:r>
              <a:rPr lang="en-IN" sz="2400" b="0" strike="noStrike" spc="24" dirty="0">
                <a:solidFill>
                  <a:srgbClr val="000000"/>
                </a:solidFill>
                <a:latin typeface="Arial"/>
                <a:ea typeface="DejaVu Sans"/>
              </a:rPr>
              <a:t> </a:t>
            </a:r>
            <a:r>
              <a:rPr lang="en-IN" sz="2400" b="0" strike="noStrike" spc="-1" dirty="0">
                <a:solidFill>
                  <a:srgbClr val="000000"/>
                </a:solidFill>
                <a:latin typeface="Arial"/>
                <a:ea typeface="DejaVu Sans"/>
              </a:rPr>
              <a:t>consultation.</a:t>
            </a:r>
            <a:endParaRPr lang="en-IN" sz="2400" b="0" strike="noStrike" spc="-1" dirty="0">
              <a:latin typeface="Arial"/>
            </a:endParaRPr>
          </a:p>
        </p:txBody>
      </p:sp>
      <p:sp>
        <p:nvSpPr>
          <p:cNvPr id="280"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234D6D2C-BB6F-418B-AAD4-4E5A2D3526A3}" type="slidenum">
              <a:rPr lang="en-IN" sz="1800" b="0" strike="noStrike" spc="-1">
                <a:solidFill>
                  <a:srgbClr val="B2B2B2"/>
                </a:solidFill>
                <a:latin typeface="Calibri"/>
                <a:ea typeface="DejaVu Sans"/>
              </a:rPr>
              <a:t>25</a:t>
            </a:fld>
            <a:endParaRPr lang="en-IN" sz="1800" b="0" strike="noStrike" spc="-1">
              <a:latin typeface="Arial"/>
            </a:endParaRPr>
          </a:p>
        </p:txBody>
      </p:sp>
      <p:pic>
        <p:nvPicPr>
          <p:cNvPr id="281" name="Picture 2"/>
          <p:cNvPicPr/>
          <p:nvPr/>
        </p:nvPicPr>
        <p:blipFill>
          <a:blip r:embed="rId2"/>
          <a:stretch/>
        </p:blipFill>
        <p:spPr>
          <a:xfrm>
            <a:off x="-15120" y="29160"/>
            <a:ext cx="1095480" cy="9219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307440" y="136800"/>
            <a:ext cx="8528040" cy="1353600"/>
          </a:xfrm>
          <a:prstGeom prst="rect">
            <a:avLst/>
          </a:prstGeom>
          <a:noFill/>
          <a:ln>
            <a:noFill/>
          </a:ln>
        </p:spPr>
        <p:style>
          <a:lnRef idx="0">
            <a:scrgbClr r="0" g="0" b="0"/>
          </a:lnRef>
          <a:fillRef idx="0">
            <a:scrgbClr r="0" g="0" b="0"/>
          </a:fillRef>
          <a:effectRef idx="0">
            <a:scrgbClr r="0" g="0" b="0"/>
          </a:effectRef>
          <a:fontRef idx="minor"/>
        </p:style>
        <p:txBody>
          <a:bodyPr lIns="0" tIns="209520" rIns="0" bIns="0"/>
          <a:lstStyle/>
          <a:p>
            <a:pPr marL="2360880">
              <a:lnSpc>
                <a:spcPct val="100000"/>
              </a:lnSpc>
            </a:pPr>
            <a:r>
              <a:rPr lang="en-IN" sz="3600" b="1" u="heavy" strike="noStrike" spc="-1">
                <a:solidFill>
                  <a:srgbClr val="C00000"/>
                </a:solidFill>
                <a:uFillTx/>
                <a:latin typeface="Arial"/>
                <a:ea typeface="DejaVu Sans"/>
              </a:rPr>
              <a:t>Central road</a:t>
            </a:r>
            <a:r>
              <a:rPr lang="en-IN" sz="3600" b="1" u="heavy" strike="noStrike" spc="-80">
                <a:solidFill>
                  <a:srgbClr val="C00000"/>
                </a:solidFill>
                <a:uFillTx/>
                <a:latin typeface="Arial"/>
                <a:ea typeface="DejaVu Sans"/>
              </a:rPr>
              <a:t> </a:t>
            </a:r>
            <a:r>
              <a:rPr lang="en-IN" sz="3600" b="1" u="heavy" strike="noStrike" spc="-1">
                <a:solidFill>
                  <a:srgbClr val="C00000"/>
                </a:solidFill>
                <a:uFillTx/>
                <a:latin typeface="Arial"/>
                <a:ea typeface="DejaVu Sans"/>
              </a:rPr>
              <a:t>fund</a:t>
            </a:r>
            <a:endParaRPr lang="en-IN" sz="3600" b="0" strike="noStrike" spc="-1">
              <a:latin typeface="Arial"/>
            </a:endParaRPr>
          </a:p>
        </p:txBody>
      </p:sp>
      <p:sp>
        <p:nvSpPr>
          <p:cNvPr id="283" name="CustomShape 2"/>
          <p:cNvSpPr/>
          <p:nvPr/>
        </p:nvSpPr>
        <p:spPr>
          <a:xfrm>
            <a:off x="536040" y="1255680"/>
            <a:ext cx="7849080" cy="4822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gn="just">
              <a:lnSpc>
                <a:spcPct val="100000"/>
              </a:lnSpc>
              <a:buClr>
                <a:srgbClr val="000000"/>
              </a:buClr>
              <a:buFont typeface="Symbol"/>
              <a:buChar char=""/>
            </a:pPr>
            <a:r>
              <a:rPr lang="en-IN" sz="3000" b="0" strike="noStrike" spc="-1" dirty="0">
                <a:solidFill>
                  <a:srgbClr val="000000"/>
                </a:solidFill>
                <a:latin typeface="Arial"/>
                <a:ea typeface="DejaVu Sans"/>
              </a:rPr>
              <a:t>It was formed on </a:t>
            </a:r>
            <a:r>
              <a:rPr lang="en-IN" sz="3000" b="0" strike="noStrike" spc="1" dirty="0">
                <a:solidFill>
                  <a:srgbClr val="000000"/>
                </a:solidFill>
                <a:latin typeface="Arial"/>
                <a:ea typeface="DejaVu Sans"/>
              </a:rPr>
              <a:t>1</a:t>
            </a:r>
            <a:r>
              <a:rPr lang="en-IN" sz="3000" b="0" strike="noStrike" spc="4" baseline="25000" dirty="0">
                <a:solidFill>
                  <a:srgbClr val="000000"/>
                </a:solidFill>
                <a:latin typeface="Arial"/>
                <a:ea typeface="DejaVu Sans"/>
              </a:rPr>
              <a:t>st </a:t>
            </a:r>
            <a:r>
              <a:rPr lang="en-IN" sz="3000" b="0" strike="noStrike" spc="-1" dirty="0">
                <a:solidFill>
                  <a:srgbClr val="000000"/>
                </a:solidFill>
                <a:latin typeface="Arial"/>
                <a:ea typeface="DejaVu Sans"/>
              </a:rPr>
              <a:t>march</a:t>
            </a:r>
            <a:r>
              <a:rPr lang="en-IN" sz="3000" b="0" strike="noStrike" spc="250" dirty="0">
                <a:solidFill>
                  <a:srgbClr val="000000"/>
                </a:solidFill>
                <a:latin typeface="Arial"/>
                <a:ea typeface="DejaVu Sans"/>
              </a:rPr>
              <a:t> </a:t>
            </a:r>
            <a:r>
              <a:rPr lang="en-IN" sz="3000" b="0" strike="noStrike" spc="-1" dirty="0">
                <a:solidFill>
                  <a:srgbClr val="000000"/>
                </a:solidFill>
                <a:latin typeface="Arial"/>
                <a:ea typeface="DejaVu Sans"/>
              </a:rPr>
              <a:t>1929</a:t>
            </a:r>
            <a:endParaRPr lang="en-IN" sz="3000" b="0" strike="noStrike" spc="-1" dirty="0">
              <a:latin typeface="Arial"/>
            </a:endParaRPr>
          </a:p>
          <a:p>
            <a:pPr marL="355680" indent="-341640" algn="just">
              <a:lnSpc>
                <a:spcPct val="100000"/>
              </a:lnSpc>
              <a:spcBef>
                <a:spcPts val="669"/>
              </a:spcBef>
              <a:buClr>
                <a:srgbClr val="000000"/>
              </a:buClr>
              <a:buFont typeface="Symbol"/>
              <a:buChar char=""/>
            </a:pPr>
            <a:r>
              <a:rPr lang="en-IN" sz="3000" b="0" strike="noStrike" spc="-1" dirty="0">
                <a:solidFill>
                  <a:srgbClr val="000000"/>
                </a:solidFill>
                <a:latin typeface="Arial"/>
                <a:ea typeface="DejaVu Sans"/>
              </a:rPr>
              <a:t>The consumers of petrol were charged an </a:t>
            </a:r>
            <a:r>
              <a:rPr lang="en-IN" sz="3000" b="0" strike="noStrike" spc="-1" dirty="0">
                <a:solidFill>
                  <a:srgbClr val="000000"/>
                </a:solidFill>
                <a:highlight>
                  <a:srgbClr val="FFFF00"/>
                </a:highlight>
                <a:latin typeface="Arial"/>
                <a:ea typeface="DejaVu Sans"/>
              </a:rPr>
              <a:t>extra   2.64 paisa </a:t>
            </a:r>
            <a:r>
              <a:rPr lang="en-IN" sz="3000" b="0" strike="noStrike" spc="-1" dirty="0">
                <a:solidFill>
                  <a:srgbClr val="000000"/>
                </a:solidFill>
                <a:latin typeface="Arial"/>
                <a:ea typeface="DejaVu Sans"/>
              </a:rPr>
              <a:t>per litre of petrol to built up  this road development</a:t>
            </a:r>
            <a:r>
              <a:rPr lang="en-IN" sz="3000" b="0" strike="noStrike" spc="-29" dirty="0">
                <a:solidFill>
                  <a:srgbClr val="000000"/>
                </a:solidFill>
                <a:latin typeface="Arial"/>
                <a:ea typeface="DejaVu Sans"/>
              </a:rPr>
              <a:t> </a:t>
            </a:r>
            <a:r>
              <a:rPr lang="en-IN" sz="3000" b="0" strike="noStrike" spc="-1" dirty="0">
                <a:solidFill>
                  <a:srgbClr val="000000"/>
                </a:solidFill>
                <a:latin typeface="Arial"/>
                <a:ea typeface="DejaVu Sans"/>
              </a:rPr>
              <a:t>fund.</a:t>
            </a:r>
            <a:endParaRPr lang="en-IN" sz="3000" b="0" strike="noStrike" spc="-1" dirty="0">
              <a:latin typeface="Arial"/>
            </a:endParaRPr>
          </a:p>
          <a:p>
            <a:pPr marL="355680" indent="-341640" algn="just">
              <a:lnSpc>
                <a:spcPct val="100000"/>
              </a:lnSpc>
              <a:spcBef>
                <a:spcPts val="669"/>
              </a:spcBef>
              <a:buClr>
                <a:srgbClr val="000000"/>
              </a:buClr>
              <a:buFont typeface="Symbol"/>
              <a:buChar char=""/>
            </a:pPr>
            <a:r>
              <a:rPr lang="en-IN" sz="3000" b="0" strike="noStrike" spc="-1" dirty="0">
                <a:solidFill>
                  <a:srgbClr val="000000"/>
                </a:solidFill>
                <a:latin typeface="Arial"/>
                <a:ea typeface="DejaVu Sans"/>
              </a:rPr>
              <a:t>From this 20% of annual </a:t>
            </a:r>
            <a:r>
              <a:rPr lang="en-IN" sz="3000" b="0" strike="noStrike" spc="-1" dirty="0" err="1">
                <a:solidFill>
                  <a:srgbClr val="000000"/>
                </a:solidFill>
                <a:latin typeface="Arial"/>
                <a:ea typeface="DejaVu Sans"/>
              </a:rPr>
              <a:t>reveneu</a:t>
            </a:r>
            <a:r>
              <a:rPr lang="en-IN" sz="3000" b="0" strike="noStrike" spc="-1" dirty="0">
                <a:solidFill>
                  <a:srgbClr val="000000"/>
                </a:solidFill>
                <a:latin typeface="Arial"/>
                <a:ea typeface="DejaVu Sans"/>
              </a:rPr>
              <a:t> is to be retain  as a central </a:t>
            </a:r>
            <a:r>
              <a:rPr lang="en-IN" sz="3000" b="0" strike="noStrike" spc="-1" dirty="0" err="1">
                <a:solidFill>
                  <a:srgbClr val="000000"/>
                </a:solidFill>
                <a:latin typeface="Arial"/>
                <a:ea typeface="DejaVu Sans"/>
              </a:rPr>
              <a:t>reveneu</a:t>
            </a:r>
            <a:r>
              <a:rPr lang="en-IN" sz="3000" b="0" strike="noStrike" spc="-1" dirty="0">
                <a:solidFill>
                  <a:srgbClr val="000000"/>
                </a:solidFill>
                <a:latin typeface="Arial"/>
                <a:ea typeface="DejaVu Sans"/>
              </a:rPr>
              <a:t> for research and  experimental work</a:t>
            </a:r>
            <a:r>
              <a:rPr lang="en-IN" sz="3000" b="0" strike="noStrike" spc="-4" dirty="0">
                <a:solidFill>
                  <a:srgbClr val="000000"/>
                </a:solidFill>
                <a:latin typeface="Arial"/>
                <a:ea typeface="DejaVu Sans"/>
              </a:rPr>
              <a:t> </a:t>
            </a:r>
            <a:r>
              <a:rPr lang="en-IN" sz="3000" b="0" strike="noStrike" spc="-1" dirty="0">
                <a:solidFill>
                  <a:srgbClr val="000000"/>
                </a:solidFill>
                <a:latin typeface="Arial"/>
                <a:ea typeface="DejaVu Sans"/>
              </a:rPr>
              <a:t>expenses. etc</a:t>
            </a:r>
            <a:endParaRPr lang="en-IN" sz="3000" b="0" strike="noStrike" spc="-1" dirty="0">
              <a:latin typeface="Arial"/>
            </a:endParaRPr>
          </a:p>
          <a:p>
            <a:pPr marL="355680" indent="-341640" algn="just">
              <a:lnSpc>
                <a:spcPct val="100000"/>
              </a:lnSpc>
              <a:spcBef>
                <a:spcPts val="669"/>
              </a:spcBef>
              <a:buClr>
                <a:srgbClr val="000000"/>
              </a:buClr>
              <a:buFont typeface="Symbol"/>
              <a:buChar char=""/>
            </a:pPr>
            <a:r>
              <a:rPr lang="en-IN" sz="3000" b="0" strike="noStrike" spc="-1" dirty="0">
                <a:solidFill>
                  <a:srgbClr val="000000"/>
                </a:solidFill>
                <a:latin typeface="Arial"/>
                <a:ea typeface="DejaVu Sans"/>
              </a:rPr>
              <a:t>Balance 80% is allowed by central govt. to  various states based on actual petrol  consumption </a:t>
            </a:r>
            <a:endParaRPr lang="en-IN" sz="3000" b="0" strike="noStrike" spc="-1" dirty="0">
              <a:latin typeface="Arial"/>
            </a:endParaRPr>
          </a:p>
        </p:txBody>
      </p:sp>
      <p:sp>
        <p:nvSpPr>
          <p:cNvPr id="284"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B44DEEA6-0D81-4CD7-BE53-028815D2E021}" type="slidenum">
              <a:rPr lang="en-IN" sz="1800" b="0" strike="noStrike" spc="-1">
                <a:solidFill>
                  <a:srgbClr val="B2B2B2"/>
                </a:solidFill>
                <a:latin typeface="Calibri"/>
                <a:ea typeface="DejaVu Sans"/>
              </a:rPr>
              <a:t>26</a:t>
            </a:fld>
            <a:endParaRPr lang="en-IN" sz="1800" b="0" strike="noStrike" spc="-1">
              <a:latin typeface="Arial"/>
            </a:endParaRPr>
          </a:p>
        </p:txBody>
      </p:sp>
      <p:pic>
        <p:nvPicPr>
          <p:cNvPr id="285"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307440" y="136800"/>
            <a:ext cx="8528040" cy="1366200"/>
          </a:xfrm>
          <a:prstGeom prst="rect">
            <a:avLst/>
          </a:prstGeom>
          <a:noFill/>
          <a:ln>
            <a:noFill/>
          </a:ln>
        </p:spPr>
        <p:style>
          <a:lnRef idx="0">
            <a:scrgbClr r="0" g="0" b="0"/>
          </a:lnRef>
          <a:fillRef idx="0">
            <a:scrgbClr r="0" g="0" b="0"/>
          </a:fillRef>
          <a:effectRef idx="0">
            <a:scrgbClr r="0" g="0" b="0"/>
          </a:effectRef>
          <a:fontRef idx="minor"/>
        </p:style>
        <p:txBody>
          <a:bodyPr lIns="0" tIns="222120" rIns="0" bIns="0"/>
          <a:lstStyle/>
          <a:p>
            <a:pPr marL="1746360">
              <a:lnSpc>
                <a:spcPct val="100000"/>
              </a:lnSpc>
            </a:pPr>
            <a:r>
              <a:rPr lang="en-IN" sz="4400" b="0" u="heavy" strike="noStrike" spc="-1">
                <a:solidFill>
                  <a:srgbClr val="C00000"/>
                </a:solidFill>
                <a:uFillTx/>
                <a:latin typeface="Arial"/>
                <a:ea typeface="DejaVu Sans"/>
              </a:rPr>
              <a:t>Central Road Fund ,</a:t>
            </a:r>
            <a:r>
              <a:rPr lang="en-IN" sz="4400" b="0" u="heavy" strike="noStrike" spc="-29">
                <a:solidFill>
                  <a:srgbClr val="C00000"/>
                </a:solidFill>
                <a:uFillTx/>
                <a:latin typeface="Arial"/>
                <a:ea typeface="DejaVu Sans"/>
              </a:rPr>
              <a:t> </a:t>
            </a:r>
            <a:r>
              <a:rPr lang="en-IN" sz="4400" b="0" u="heavy" strike="noStrike" spc="-1">
                <a:solidFill>
                  <a:srgbClr val="C00000"/>
                </a:solidFill>
                <a:uFillTx/>
                <a:latin typeface="Arial"/>
                <a:ea typeface="DejaVu Sans"/>
              </a:rPr>
              <a:t>1929</a:t>
            </a:r>
            <a:endParaRPr lang="en-IN" sz="4400" b="0" strike="noStrike" spc="-1">
              <a:latin typeface="Arial"/>
            </a:endParaRPr>
          </a:p>
        </p:txBody>
      </p:sp>
      <p:sp>
        <p:nvSpPr>
          <p:cNvPr id="287" name="CustomShape 2"/>
          <p:cNvSpPr/>
          <p:nvPr/>
        </p:nvSpPr>
        <p:spPr>
          <a:xfrm>
            <a:off x="840960" y="1405800"/>
            <a:ext cx="7285320" cy="1127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86400" algn="ctr">
              <a:lnSpc>
                <a:spcPct val="100000"/>
              </a:lnSpc>
            </a:pPr>
            <a:endParaRPr lang="en-IN" sz="1800" b="0" strike="noStrike" spc="-1">
              <a:latin typeface="Arial"/>
            </a:endParaRPr>
          </a:p>
          <a:p>
            <a:pPr marL="86400" algn="ctr">
              <a:lnSpc>
                <a:spcPct val="100000"/>
              </a:lnSpc>
              <a:spcBef>
                <a:spcPts val="6"/>
              </a:spcBef>
            </a:pPr>
            <a:r>
              <a:rPr lang="en-IN" sz="2800" b="0" strike="noStrike" spc="-1">
                <a:solidFill>
                  <a:srgbClr val="000000"/>
                </a:solidFill>
                <a:latin typeface="Arial"/>
                <a:ea typeface="DejaVu Sans"/>
              </a:rPr>
              <a:t>Distribution of 100%  on petrol as</a:t>
            </a:r>
            <a:r>
              <a:rPr lang="en-IN" sz="2800" b="0" strike="noStrike" spc="63">
                <a:solidFill>
                  <a:srgbClr val="000000"/>
                </a:solidFill>
                <a:latin typeface="Arial"/>
                <a:ea typeface="DejaVu Sans"/>
              </a:rPr>
              <a:t> </a:t>
            </a:r>
            <a:r>
              <a:rPr lang="en-IN" sz="2800" b="0" strike="noStrike" spc="-1">
                <a:solidFill>
                  <a:srgbClr val="000000"/>
                </a:solidFill>
                <a:latin typeface="Arial"/>
                <a:ea typeface="DejaVu Sans"/>
              </a:rPr>
              <a:t>follows:</a:t>
            </a:r>
            <a:endParaRPr lang="en-IN" sz="2800" b="0" strike="noStrike" spc="-1">
              <a:latin typeface="Arial"/>
            </a:endParaRPr>
          </a:p>
        </p:txBody>
      </p:sp>
      <p:sp>
        <p:nvSpPr>
          <p:cNvPr id="288" name="CustomShape 3"/>
          <p:cNvSpPr/>
          <p:nvPr/>
        </p:nvSpPr>
        <p:spPr>
          <a:xfrm>
            <a:off x="840960" y="3078720"/>
            <a:ext cx="2444040" cy="1363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2800" b="0" strike="noStrike" spc="-1">
                <a:solidFill>
                  <a:srgbClr val="CC0000"/>
                </a:solidFill>
                <a:latin typeface="Wingdings"/>
                <a:ea typeface="DejaVu Sans"/>
              </a:rPr>
              <a:t></a:t>
            </a:r>
            <a:r>
              <a:rPr lang="en-IN" sz="2800" b="0" strike="noStrike" spc="-1">
                <a:solidFill>
                  <a:srgbClr val="CC0000"/>
                </a:solidFill>
                <a:latin typeface="Arial"/>
                <a:ea typeface="DejaVu Sans"/>
              </a:rPr>
              <a:t>57.5% for</a:t>
            </a:r>
            <a:r>
              <a:rPr lang="en-IN" sz="2800" b="0" strike="noStrike" spc="-55">
                <a:solidFill>
                  <a:srgbClr val="CC0000"/>
                </a:solidFill>
                <a:latin typeface="Arial"/>
                <a:ea typeface="DejaVu Sans"/>
              </a:rPr>
              <a:t> </a:t>
            </a:r>
            <a:r>
              <a:rPr lang="en-IN" sz="2800" b="0" strike="noStrike" spc="-1">
                <a:solidFill>
                  <a:srgbClr val="CC0000"/>
                </a:solidFill>
                <a:latin typeface="Arial"/>
                <a:ea typeface="DejaVu Sans"/>
              </a:rPr>
              <a:t>NH</a:t>
            </a:r>
            <a:endParaRPr lang="en-IN" sz="2800" b="0" strike="noStrike" spc="-1">
              <a:latin typeface="Arial"/>
            </a:endParaRPr>
          </a:p>
          <a:p>
            <a:pPr marL="12600">
              <a:lnSpc>
                <a:spcPct val="100000"/>
              </a:lnSpc>
              <a:spcBef>
                <a:spcPts val="669"/>
              </a:spcBef>
            </a:pPr>
            <a:r>
              <a:rPr lang="en-IN" sz="2800" b="0" strike="noStrike" spc="-1">
                <a:solidFill>
                  <a:srgbClr val="CC0000"/>
                </a:solidFill>
                <a:latin typeface="Wingdings"/>
                <a:ea typeface="DejaVu Sans"/>
              </a:rPr>
              <a:t></a:t>
            </a:r>
            <a:r>
              <a:rPr lang="en-IN" sz="2800" b="0" strike="noStrike" spc="-1">
                <a:solidFill>
                  <a:srgbClr val="CC0000"/>
                </a:solidFill>
                <a:latin typeface="Arial"/>
                <a:ea typeface="DejaVu Sans"/>
              </a:rPr>
              <a:t>30% for</a:t>
            </a:r>
            <a:r>
              <a:rPr lang="en-IN" sz="2800" b="0" strike="noStrike" spc="-75">
                <a:solidFill>
                  <a:srgbClr val="CC0000"/>
                </a:solidFill>
                <a:latin typeface="Arial"/>
                <a:ea typeface="DejaVu Sans"/>
              </a:rPr>
              <a:t> </a:t>
            </a:r>
            <a:r>
              <a:rPr lang="en-IN" sz="2800" b="0" strike="noStrike" spc="-1">
                <a:solidFill>
                  <a:srgbClr val="CC0000"/>
                </a:solidFill>
                <a:latin typeface="Arial"/>
                <a:ea typeface="DejaVu Sans"/>
              </a:rPr>
              <a:t>SH</a:t>
            </a:r>
            <a:endParaRPr lang="en-IN" sz="2800" b="0" strike="noStrike" spc="-1">
              <a:latin typeface="Arial"/>
            </a:endParaRPr>
          </a:p>
        </p:txBody>
      </p:sp>
      <p:sp>
        <p:nvSpPr>
          <p:cNvPr id="289" name="CustomShape 4"/>
          <p:cNvSpPr/>
          <p:nvPr/>
        </p:nvSpPr>
        <p:spPr>
          <a:xfrm>
            <a:off x="840960" y="4102920"/>
            <a:ext cx="7642800" cy="1476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2800" b="0" strike="noStrike" spc="-1">
                <a:solidFill>
                  <a:srgbClr val="CC0000"/>
                </a:solidFill>
                <a:latin typeface="Wingdings"/>
                <a:ea typeface="DejaVu Sans"/>
              </a:rPr>
              <a:t></a:t>
            </a:r>
            <a:r>
              <a:rPr lang="en-IN" sz="2800" b="0" strike="noStrike" spc="-1">
                <a:solidFill>
                  <a:srgbClr val="CC0000"/>
                </a:solidFill>
                <a:latin typeface="Arial"/>
                <a:ea typeface="DejaVu Sans"/>
              </a:rPr>
              <a:t>12.5% for safety works on rail-Road</a:t>
            </a:r>
            <a:r>
              <a:rPr lang="en-IN" sz="2800" b="0" strike="noStrike" spc="24">
                <a:solidFill>
                  <a:srgbClr val="CC0000"/>
                </a:solidFill>
                <a:latin typeface="Arial"/>
                <a:ea typeface="DejaVu Sans"/>
              </a:rPr>
              <a:t> </a:t>
            </a:r>
            <a:r>
              <a:rPr lang="en-IN" sz="2800" b="0" strike="noStrike" spc="-1">
                <a:solidFill>
                  <a:srgbClr val="CC0000"/>
                </a:solidFill>
                <a:latin typeface="Arial"/>
                <a:ea typeface="DejaVu Sans"/>
              </a:rPr>
              <a:t>crossing.</a:t>
            </a:r>
            <a:endParaRPr lang="en-IN" sz="2800" b="0" strike="noStrike" spc="-1">
              <a:latin typeface="Arial"/>
            </a:endParaRPr>
          </a:p>
          <a:p>
            <a:pPr marL="12600">
              <a:lnSpc>
                <a:spcPct val="100000"/>
              </a:lnSpc>
              <a:spcBef>
                <a:spcPts val="45"/>
              </a:spcBef>
            </a:pPr>
            <a:endParaRPr lang="en-IN" sz="2800" b="0" strike="noStrike" spc="-1">
              <a:latin typeface="Arial"/>
            </a:endParaRPr>
          </a:p>
          <a:p>
            <a:pPr marL="12600">
              <a:lnSpc>
                <a:spcPct val="100000"/>
              </a:lnSpc>
              <a:spcBef>
                <a:spcPts val="6"/>
              </a:spcBef>
            </a:pPr>
            <a:r>
              <a:rPr lang="en-IN" sz="2800" b="0" strike="noStrike" spc="-1">
                <a:solidFill>
                  <a:srgbClr val="000000"/>
                </a:solidFill>
                <a:latin typeface="Arial"/>
                <a:ea typeface="DejaVu Sans"/>
              </a:rPr>
              <a:t>50%  on diesel for Rural Road</a:t>
            </a:r>
            <a:r>
              <a:rPr lang="en-IN" sz="2800" b="0" strike="noStrike" spc="15">
                <a:solidFill>
                  <a:srgbClr val="000000"/>
                </a:solidFill>
                <a:latin typeface="Arial"/>
                <a:ea typeface="DejaVu Sans"/>
              </a:rPr>
              <a:t> </a:t>
            </a:r>
            <a:r>
              <a:rPr lang="en-IN" sz="2800" b="0" strike="noStrike" spc="-1">
                <a:solidFill>
                  <a:srgbClr val="000000"/>
                </a:solidFill>
                <a:latin typeface="Arial"/>
                <a:ea typeface="DejaVu Sans"/>
              </a:rPr>
              <a:t>development</a:t>
            </a:r>
            <a:endParaRPr lang="en-IN" sz="2800" b="0" strike="noStrike" spc="-1">
              <a:latin typeface="Arial"/>
            </a:endParaRPr>
          </a:p>
        </p:txBody>
      </p:sp>
      <p:sp>
        <p:nvSpPr>
          <p:cNvPr id="290" name="CustomShape 5"/>
          <p:cNvSpPr/>
          <p:nvPr/>
        </p:nvSpPr>
        <p:spPr>
          <a:xfrm>
            <a:off x="3886200" y="3200400"/>
            <a:ext cx="74880" cy="836640"/>
          </a:xfrm>
          <a:custGeom>
            <a:avLst/>
            <a:gdLst/>
            <a:ahLst/>
            <a:cxnLst/>
            <a:rect l="l" t="t" r="r" b="b"/>
            <a:pathLst>
              <a:path w="76200" h="838200">
                <a:moveTo>
                  <a:pt x="0" y="0"/>
                </a:moveTo>
                <a:lnTo>
                  <a:pt x="14847" y="5484"/>
                </a:lnTo>
                <a:lnTo>
                  <a:pt x="26955" y="20447"/>
                </a:lnTo>
                <a:lnTo>
                  <a:pt x="35111" y="42648"/>
                </a:lnTo>
                <a:lnTo>
                  <a:pt x="38100" y="69850"/>
                </a:lnTo>
                <a:lnTo>
                  <a:pt x="38100" y="349250"/>
                </a:lnTo>
                <a:lnTo>
                  <a:pt x="41088" y="376451"/>
                </a:lnTo>
                <a:lnTo>
                  <a:pt x="49244" y="398653"/>
                </a:lnTo>
                <a:lnTo>
                  <a:pt x="61352" y="413615"/>
                </a:lnTo>
                <a:lnTo>
                  <a:pt x="76200" y="419100"/>
                </a:lnTo>
                <a:lnTo>
                  <a:pt x="61352" y="424584"/>
                </a:lnTo>
                <a:lnTo>
                  <a:pt x="49244" y="439546"/>
                </a:lnTo>
                <a:lnTo>
                  <a:pt x="41088" y="461748"/>
                </a:lnTo>
                <a:lnTo>
                  <a:pt x="38100" y="488950"/>
                </a:lnTo>
                <a:lnTo>
                  <a:pt x="38100" y="768350"/>
                </a:lnTo>
                <a:lnTo>
                  <a:pt x="35111" y="795551"/>
                </a:lnTo>
                <a:lnTo>
                  <a:pt x="26955" y="817752"/>
                </a:lnTo>
                <a:lnTo>
                  <a:pt x="14847" y="832715"/>
                </a:lnTo>
                <a:lnTo>
                  <a:pt x="0" y="838200"/>
                </a:lnTo>
              </a:path>
            </a:pathLst>
          </a:custGeom>
          <a:noFill/>
          <a:ln w="12600">
            <a:noFill/>
          </a:ln>
        </p:spPr>
        <p:style>
          <a:lnRef idx="0">
            <a:scrgbClr r="0" g="0" b="0"/>
          </a:lnRef>
          <a:fillRef idx="0">
            <a:scrgbClr r="0" g="0" b="0"/>
          </a:fillRef>
          <a:effectRef idx="0">
            <a:scrgbClr r="0" g="0" b="0"/>
          </a:effectRef>
          <a:fontRef idx="minor"/>
        </p:style>
      </p:sp>
      <p:sp>
        <p:nvSpPr>
          <p:cNvPr id="291" name="CustomShape 6"/>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D8AB8921-59DC-49B3-B063-3863EF23B2AE}" type="slidenum">
              <a:rPr lang="en-IN" sz="1800" b="0" strike="noStrike" spc="-1">
                <a:solidFill>
                  <a:srgbClr val="B2B2B2"/>
                </a:solidFill>
                <a:latin typeface="Calibri"/>
                <a:ea typeface="DejaVu Sans"/>
              </a:rPr>
              <a:t>27</a:t>
            </a:fld>
            <a:endParaRPr lang="en-IN" sz="1800" b="0" strike="noStrike" spc="-1">
              <a:latin typeface="Arial"/>
            </a:endParaRPr>
          </a:p>
        </p:txBody>
      </p:sp>
      <p:pic>
        <p:nvPicPr>
          <p:cNvPr id="292"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1"/>
          <p:cNvSpPr/>
          <p:nvPr/>
        </p:nvSpPr>
        <p:spPr>
          <a:xfrm>
            <a:off x="307440" y="136800"/>
            <a:ext cx="8528040" cy="1315440"/>
          </a:xfrm>
          <a:prstGeom prst="rect">
            <a:avLst/>
          </a:prstGeom>
          <a:noFill/>
          <a:ln>
            <a:noFill/>
          </a:ln>
        </p:spPr>
        <p:style>
          <a:lnRef idx="0">
            <a:scrgbClr r="0" g="0" b="0"/>
          </a:lnRef>
          <a:fillRef idx="0">
            <a:scrgbClr r="0" g="0" b="0"/>
          </a:fillRef>
          <a:effectRef idx="0">
            <a:scrgbClr r="0" g="0" b="0"/>
          </a:effectRef>
          <a:fontRef idx="minor"/>
        </p:style>
        <p:txBody>
          <a:bodyPr lIns="0" tIns="171360" rIns="0" bIns="0"/>
          <a:lstStyle/>
          <a:p>
            <a:pPr marL="1075680">
              <a:lnSpc>
                <a:spcPct val="100000"/>
              </a:lnSpc>
            </a:pPr>
            <a:r>
              <a:rPr lang="en-IN" sz="3600" b="1" u="heavy" strike="noStrike" spc="-1">
                <a:solidFill>
                  <a:srgbClr val="C00000"/>
                </a:solidFill>
                <a:uFillTx/>
                <a:latin typeface="Arial"/>
                <a:ea typeface="DejaVu Sans"/>
              </a:rPr>
              <a:t>Indian Roads Congress,</a:t>
            </a:r>
            <a:r>
              <a:rPr lang="en-IN" sz="3600" b="1" u="heavy" strike="noStrike" spc="-35">
                <a:solidFill>
                  <a:srgbClr val="C00000"/>
                </a:solidFill>
                <a:uFillTx/>
                <a:latin typeface="Arial"/>
                <a:ea typeface="DejaVu Sans"/>
              </a:rPr>
              <a:t> </a:t>
            </a:r>
            <a:r>
              <a:rPr lang="en-IN" sz="3600" b="1" u="heavy" strike="noStrike" spc="-1">
                <a:solidFill>
                  <a:srgbClr val="C00000"/>
                </a:solidFill>
                <a:uFillTx/>
                <a:latin typeface="Arial"/>
                <a:ea typeface="DejaVu Sans"/>
              </a:rPr>
              <a:t>1934</a:t>
            </a:r>
            <a:endParaRPr lang="en-IN" sz="3600" b="0" strike="noStrike" spc="-1">
              <a:latin typeface="Arial"/>
            </a:endParaRPr>
          </a:p>
        </p:txBody>
      </p:sp>
      <p:sp>
        <p:nvSpPr>
          <p:cNvPr id="294" name="CustomShape 2"/>
          <p:cNvSpPr/>
          <p:nvPr/>
        </p:nvSpPr>
        <p:spPr>
          <a:xfrm>
            <a:off x="536040" y="1028880"/>
            <a:ext cx="7977960" cy="4850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gn="just">
              <a:lnSpc>
                <a:spcPct val="100000"/>
              </a:lnSpc>
              <a:buClr>
                <a:srgbClr val="000000"/>
              </a:buClr>
              <a:buFont typeface="Symbol"/>
              <a:buChar char=""/>
            </a:pPr>
            <a:r>
              <a:rPr lang="en-IN" sz="2800" b="0" strike="noStrike" spc="-1">
                <a:solidFill>
                  <a:srgbClr val="000000"/>
                </a:solidFill>
                <a:latin typeface="Arial"/>
                <a:ea typeface="DejaVu Sans"/>
              </a:rPr>
              <a:t>Central semi official body known as IRC was formed in  1934.</a:t>
            </a:r>
            <a:endParaRPr lang="en-IN" sz="2800" b="0" strike="noStrike" spc="-1">
              <a:latin typeface="Arial"/>
            </a:endParaRPr>
          </a:p>
          <a:p>
            <a:pPr marL="355680" indent="-341640" algn="just">
              <a:lnSpc>
                <a:spcPct val="100000"/>
              </a:lnSpc>
              <a:spcBef>
                <a:spcPts val="575"/>
              </a:spcBef>
              <a:buClr>
                <a:srgbClr val="000000"/>
              </a:buClr>
              <a:buFont typeface="Symbol"/>
              <a:buChar char=""/>
            </a:pPr>
            <a:r>
              <a:rPr lang="en-IN" sz="2800" b="0" strike="noStrike" spc="-1">
                <a:solidFill>
                  <a:srgbClr val="000000"/>
                </a:solidFill>
                <a:latin typeface="Arial"/>
                <a:ea typeface="DejaVu Sans"/>
              </a:rPr>
              <a:t>To provide ideas  related to construction  and maintenance of</a:t>
            </a:r>
            <a:r>
              <a:rPr lang="en-IN" sz="2800" b="0" strike="noStrike" spc="-4">
                <a:solidFill>
                  <a:srgbClr val="000000"/>
                </a:solidFill>
                <a:latin typeface="Arial"/>
                <a:ea typeface="DejaVu Sans"/>
              </a:rPr>
              <a:t> </a:t>
            </a:r>
            <a:r>
              <a:rPr lang="en-IN" sz="2800" b="0" strike="noStrike" spc="-1">
                <a:solidFill>
                  <a:srgbClr val="000000"/>
                </a:solidFill>
                <a:latin typeface="Arial"/>
                <a:ea typeface="DejaVu Sans"/>
              </a:rPr>
              <a:t>highways.</a:t>
            </a:r>
            <a:endParaRPr lang="en-IN" sz="2800" b="0" strike="noStrike" spc="-1">
              <a:latin typeface="Arial"/>
            </a:endParaRPr>
          </a:p>
          <a:p>
            <a:pPr marL="355680" indent="-341640" algn="just">
              <a:lnSpc>
                <a:spcPct val="100000"/>
              </a:lnSpc>
              <a:spcBef>
                <a:spcPts val="575"/>
              </a:spcBef>
              <a:buClr>
                <a:srgbClr val="000000"/>
              </a:buClr>
              <a:buFont typeface="Symbol"/>
              <a:buChar char=""/>
            </a:pPr>
            <a:r>
              <a:rPr lang="en-IN" sz="2800" b="0" strike="noStrike" spc="-1">
                <a:solidFill>
                  <a:srgbClr val="000000"/>
                </a:solidFill>
                <a:latin typeface="Arial"/>
                <a:ea typeface="DejaVu Sans"/>
              </a:rPr>
              <a:t>It is a active body controlling the specification,  standardization and recommendations on materials,  design of roads and bridges.</a:t>
            </a:r>
            <a:endParaRPr lang="en-IN" sz="2800" b="0" strike="noStrike" spc="-1">
              <a:latin typeface="Arial"/>
            </a:endParaRPr>
          </a:p>
          <a:p>
            <a:pPr marL="355680" indent="-341640" algn="just">
              <a:lnSpc>
                <a:spcPct val="100000"/>
              </a:lnSpc>
              <a:spcBef>
                <a:spcPts val="575"/>
              </a:spcBef>
              <a:buClr>
                <a:srgbClr val="000000"/>
              </a:buClr>
              <a:buFont typeface="Symbol"/>
              <a:buChar char=""/>
            </a:pPr>
            <a:r>
              <a:rPr lang="en-IN" sz="2800" b="0" strike="noStrike" spc="-1">
                <a:solidFill>
                  <a:srgbClr val="000000"/>
                </a:solidFill>
                <a:latin typeface="Arial"/>
                <a:ea typeface="DejaVu Sans"/>
              </a:rPr>
              <a:t>It publishes journals, research publications and standard  specifications guide</a:t>
            </a:r>
            <a:r>
              <a:rPr lang="en-IN" sz="2800" b="0" strike="noStrike" spc="1">
                <a:solidFill>
                  <a:srgbClr val="000000"/>
                </a:solidFill>
                <a:latin typeface="Arial"/>
                <a:ea typeface="DejaVu Sans"/>
              </a:rPr>
              <a:t> </a:t>
            </a:r>
            <a:r>
              <a:rPr lang="en-IN" sz="2800" b="0" strike="noStrike" spc="-1">
                <a:solidFill>
                  <a:srgbClr val="000000"/>
                </a:solidFill>
                <a:latin typeface="Arial"/>
                <a:ea typeface="DejaVu Sans"/>
              </a:rPr>
              <a:t>lines.</a:t>
            </a:r>
            <a:endParaRPr lang="en-IN" sz="2800" b="0" strike="noStrike" spc="-1">
              <a:latin typeface="Arial"/>
            </a:endParaRPr>
          </a:p>
          <a:p>
            <a:pPr marL="355680">
              <a:lnSpc>
                <a:spcPct val="100000"/>
              </a:lnSpc>
            </a:pPr>
            <a:endParaRPr lang="en-IN" sz="2800" b="0" strike="noStrike" spc="-1">
              <a:latin typeface="Arial"/>
            </a:endParaRPr>
          </a:p>
        </p:txBody>
      </p:sp>
      <p:sp>
        <p:nvSpPr>
          <p:cNvPr id="295"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8EED9C84-2BF9-4FF2-9C33-8AE0DE1B2FE6}" type="slidenum">
              <a:rPr lang="en-IN" sz="1800" b="0" strike="noStrike" spc="-1">
                <a:solidFill>
                  <a:srgbClr val="B2B2B2"/>
                </a:solidFill>
                <a:latin typeface="Calibri"/>
                <a:ea typeface="DejaVu Sans"/>
              </a:rPr>
              <a:t>28</a:t>
            </a:fld>
            <a:endParaRPr lang="en-IN" sz="1800" b="0" strike="noStrike" spc="-1">
              <a:latin typeface="Arial"/>
            </a:endParaRPr>
          </a:p>
        </p:txBody>
      </p:sp>
      <p:pic>
        <p:nvPicPr>
          <p:cNvPr id="296"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307440" y="136800"/>
            <a:ext cx="8528040" cy="1567440"/>
          </a:xfrm>
          <a:prstGeom prst="rect">
            <a:avLst/>
          </a:prstGeom>
          <a:noFill/>
          <a:ln>
            <a:noFill/>
          </a:ln>
        </p:spPr>
        <p:style>
          <a:lnRef idx="0">
            <a:scrgbClr r="0" g="0" b="0"/>
          </a:lnRef>
          <a:fillRef idx="0">
            <a:scrgbClr r="0" g="0" b="0"/>
          </a:fillRef>
          <a:effectRef idx="0">
            <a:scrgbClr r="0" g="0" b="0"/>
          </a:effectRef>
          <a:fontRef idx="minor"/>
        </p:style>
        <p:txBody>
          <a:bodyPr lIns="0" tIns="423360" rIns="0" bIns="0"/>
          <a:lstStyle/>
          <a:p>
            <a:pPr marL="2397240">
              <a:lnSpc>
                <a:spcPct val="100000"/>
              </a:lnSpc>
            </a:pPr>
            <a:r>
              <a:rPr lang="en-IN" sz="3600" b="1" u="heavy" strike="noStrike" spc="-1">
                <a:solidFill>
                  <a:srgbClr val="C00000"/>
                </a:solidFill>
                <a:uFillTx/>
                <a:latin typeface="Arial"/>
                <a:ea typeface="DejaVu Sans"/>
              </a:rPr>
              <a:t>Motor vehicle</a:t>
            </a:r>
            <a:r>
              <a:rPr lang="en-IN" sz="3600" b="1" u="heavy" strike="noStrike" spc="-80">
                <a:solidFill>
                  <a:srgbClr val="C00000"/>
                </a:solidFill>
                <a:uFillTx/>
                <a:latin typeface="Arial"/>
                <a:ea typeface="DejaVu Sans"/>
              </a:rPr>
              <a:t> </a:t>
            </a:r>
            <a:r>
              <a:rPr lang="en-IN" sz="3600" b="1" u="heavy" strike="noStrike" spc="-1">
                <a:solidFill>
                  <a:srgbClr val="C00000"/>
                </a:solidFill>
                <a:uFillTx/>
                <a:latin typeface="Arial"/>
                <a:ea typeface="DejaVu Sans"/>
              </a:rPr>
              <a:t>act</a:t>
            </a:r>
            <a:endParaRPr lang="en-IN" sz="3600" b="0" strike="noStrike" spc="-1">
              <a:latin typeface="Arial"/>
            </a:endParaRPr>
          </a:p>
        </p:txBody>
      </p:sp>
      <p:sp>
        <p:nvSpPr>
          <p:cNvPr id="298" name="CustomShape 2"/>
          <p:cNvSpPr/>
          <p:nvPr/>
        </p:nvSpPr>
        <p:spPr>
          <a:xfrm>
            <a:off x="536040" y="1634400"/>
            <a:ext cx="7604640" cy="37044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nSpc>
                <a:spcPct val="100000"/>
              </a:lnSpc>
              <a:buClr>
                <a:srgbClr val="000000"/>
              </a:buClr>
              <a:buFont typeface="Symbol"/>
              <a:buChar char=""/>
            </a:pPr>
            <a:r>
              <a:rPr lang="en-IN" sz="3200" b="0" strike="noStrike" spc="-1">
                <a:solidFill>
                  <a:srgbClr val="000000"/>
                </a:solidFill>
                <a:latin typeface="Arial"/>
                <a:ea typeface="DejaVu Sans"/>
              </a:rPr>
              <a:t>It was formed in</a:t>
            </a:r>
            <a:r>
              <a:rPr lang="en-IN" sz="3200" b="0" strike="noStrike" spc="-103">
                <a:solidFill>
                  <a:srgbClr val="000000"/>
                </a:solidFill>
                <a:latin typeface="Arial"/>
                <a:ea typeface="DejaVu Sans"/>
              </a:rPr>
              <a:t> </a:t>
            </a:r>
            <a:r>
              <a:rPr lang="en-IN" sz="3200" b="0" strike="noStrike" spc="-1">
                <a:solidFill>
                  <a:srgbClr val="000000"/>
                </a:solidFill>
                <a:latin typeface="Arial"/>
                <a:ea typeface="DejaVu Sans"/>
              </a:rPr>
              <a:t>1939</a:t>
            </a:r>
            <a:endParaRPr lang="en-IN" sz="3200" b="0" strike="noStrike" spc="-1">
              <a:latin typeface="Arial"/>
            </a:endParaRPr>
          </a:p>
          <a:p>
            <a:pPr marL="355680" indent="-341640">
              <a:lnSpc>
                <a:spcPct val="100000"/>
              </a:lnSpc>
              <a:spcBef>
                <a:spcPts val="771"/>
              </a:spcBef>
              <a:buClr>
                <a:srgbClr val="000000"/>
              </a:buClr>
              <a:buFont typeface="Symbol"/>
              <a:buChar char=""/>
            </a:pPr>
            <a:r>
              <a:rPr lang="en-IN" sz="3200" b="0" strike="noStrike" spc="-1">
                <a:solidFill>
                  <a:srgbClr val="000000"/>
                </a:solidFill>
                <a:latin typeface="Arial"/>
                <a:ea typeface="DejaVu Sans"/>
              </a:rPr>
              <a:t>To regulate the road traffic in the form</a:t>
            </a:r>
            <a:r>
              <a:rPr lang="en-IN" sz="3200" b="0" strike="noStrike" spc="-86">
                <a:solidFill>
                  <a:srgbClr val="000000"/>
                </a:solidFill>
                <a:latin typeface="Arial"/>
                <a:ea typeface="DejaVu Sans"/>
              </a:rPr>
              <a:t> </a:t>
            </a:r>
            <a:r>
              <a:rPr lang="en-IN" sz="3200" b="0" strike="noStrike" spc="-1">
                <a:solidFill>
                  <a:srgbClr val="000000"/>
                </a:solidFill>
                <a:latin typeface="Arial"/>
                <a:ea typeface="DejaVu Sans"/>
              </a:rPr>
              <a:t>of</a:t>
            </a:r>
            <a:endParaRPr lang="en-IN" sz="3200" b="0" strike="noStrike" spc="-1">
              <a:latin typeface="Arial"/>
            </a:endParaRPr>
          </a:p>
          <a:p>
            <a:pPr marL="355680">
              <a:lnSpc>
                <a:spcPct val="100000"/>
              </a:lnSpc>
            </a:pPr>
            <a:r>
              <a:rPr lang="en-IN" sz="3200" b="0" strike="noStrike" spc="-1">
                <a:solidFill>
                  <a:srgbClr val="000000"/>
                </a:solidFill>
                <a:latin typeface="Arial"/>
                <a:ea typeface="DejaVu Sans"/>
              </a:rPr>
              <a:t>traffic laws, ordinances and</a:t>
            </a:r>
            <a:r>
              <a:rPr lang="en-IN" sz="3200" b="0" strike="noStrike" spc="-69">
                <a:solidFill>
                  <a:srgbClr val="000000"/>
                </a:solidFill>
                <a:latin typeface="Arial"/>
                <a:ea typeface="DejaVu Sans"/>
              </a:rPr>
              <a:t> </a:t>
            </a:r>
            <a:r>
              <a:rPr lang="en-IN" sz="3200" b="0" strike="noStrike" spc="-1">
                <a:solidFill>
                  <a:srgbClr val="000000"/>
                </a:solidFill>
                <a:latin typeface="Arial"/>
                <a:ea typeface="DejaVu Sans"/>
              </a:rPr>
              <a:t>regulations.</a:t>
            </a:r>
            <a:endParaRPr lang="en-IN" sz="3200" b="0" strike="noStrike" spc="-1">
              <a:latin typeface="Arial"/>
            </a:endParaRPr>
          </a:p>
          <a:p>
            <a:pPr marL="355680" indent="-341640">
              <a:lnSpc>
                <a:spcPct val="100000"/>
              </a:lnSpc>
              <a:spcBef>
                <a:spcPts val="765"/>
              </a:spcBef>
              <a:buClr>
                <a:srgbClr val="000000"/>
              </a:buClr>
              <a:buFont typeface="Symbol"/>
              <a:buChar char=""/>
            </a:pPr>
            <a:r>
              <a:rPr lang="en-IN" sz="3200" b="0" strike="noStrike" spc="-1">
                <a:solidFill>
                  <a:srgbClr val="000000"/>
                </a:solidFill>
                <a:latin typeface="Arial"/>
                <a:ea typeface="DejaVu Sans"/>
              </a:rPr>
              <a:t>Three phases primarily covered are  control of driver, vehicle ownership</a:t>
            </a:r>
            <a:r>
              <a:rPr lang="en-IN" sz="3200" b="0" strike="noStrike" spc="-148">
                <a:solidFill>
                  <a:srgbClr val="000000"/>
                </a:solidFill>
                <a:latin typeface="Arial"/>
                <a:ea typeface="DejaVu Sans"/>
              </a:rPr>
              <a:t> </a:t>
            </a:r>
            <a:r>
              <a:rPr lang="en-IN" sz="3200" b="0" strike="noStrike" spc="-1">
                <a:solidFill>
                  <a:srgbClr val="000000"/>
                </a:solidFill>
                <a:latin typeface="Arial"/>
                <a:ea typeface="DejaVu Sans"/>
              </a:rPr>
              <a:t>and  vehicle</a:t>
            </a:r>
            <a:r>
              <a:rPr lang="en-IN" sz="3200" b="0" strike="noStrike" spc="-94">
                <a:solidFill>
                  <a:srgbClr val="000000"/>
                </a:solidFill>
                <a:latin typeface="Arial"/>
                <a:ea typeface="DejaVu Sans"/>
              </a:rPr>
              <a:t> </a:t>
            </a:r>
            <a:r>
              <a:rPr lang="en-IN" sz="3200" b="0" strike="noStrike" spc="-1">
                <a:solidFill>
                  <a:srgbClr val="000000"/>
                </a:solidFill>
                <a:latin typeface="Arial"/>
                <a:ea typeface="DejaVu Sans"/>
              </a:rPr>
              <a:t>operation</a:t>
            </a:r>
            <a:endParaRPr lang="en-IN" sz="3200" b="0" strike="noStrike" spc="-1">
              <a:latin typeface="Arial"/>
            </a:endParaRPr>
          </a:p>
          <a:p>
            <a:pPr marL="355680" indent="-341640">
              <a:lnSpc>
                <a:spcPct val="100000"/>
              </a:lnSpc>
              <a:spcBef>
                <a:spcPts val="771"/>
              </a:spcBef>
              <a:buClr>
                <a:srgbClr val="000000"/>
              </a:buClr>
              <a:buFont typeface="Symbol"/>
              <a:buChar char=""/>
            </a:pPr>
            <a:r>
              <a:rPr lang="en-IN" sz="3200" b="0" strike="noStrike" spc="-1">
                <a:solidFill>
                  <a:srgbClr val="000000"/>
                </a:solidFill>
                <a:latin typeface="Arial"/>
                <a:ea typeface="DejaVu Sans"/>
              </a:rPr>
              <a:t>It was revised on</a:t>
            </a:r>
            <a:r>
              <a:rPr lang="en-IN" sz="3200" b="0" strike="noStrike" spc="-134">
                <a:solidFill>
                  <a:srgbClr val="000000"/>
                </a:solidFill>
                <a:latin typeface="Arial"/>
                <a:ea typeface="DejaVu Sans"/>
              </a:rPr>
              <a:t> </a:t>
            </a:r>
            <a:r>
              <a:rPr lang="en-IN" sz="3200" b="0" strike="noStrike" spc="-1">
                <a:solidFill>
                  <a:srgbClr val="000000"/>
                </a:solidFill>
                <a:latin typeface="Arial"/>
                <a:ea typeface="DejaVu Sans"/>
              </a:rPr>
              <a:t>1988</a:t>
            </a:r>
            <a:endParaRPr lang="en-IN" sz="3200" b="0" strike="noStrike" spc="-1">
              <a:latin typeface="Arial"/>
            </a:endParaRPr>
          </a:p>
        </p:txBody>
      </p:sp>
      <p:sp>
        <p:nvSpPr>
          <p:cNvPr id="299"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29B90D7C-AA3C-431E-802D-9565CD37C6EA}" type="slidenum">
              <a:rPr lang="en-IN" sz="1800" b="0" strike="noStrike" spc="-1">
                <a:solidFill>
                  <a:srgbClr val="B2B2B2"/>
                </a:solidFill>
                <a:latin typeface="Calibri"/>
                <a:ea typeface="DejaVu Sans"/>
              </a:rPr>
              <a:t>29</a:t>
            </a:fld>
            <a:endParaRPr lang="en-IN" sz="1800" b="0" strike="noStrike" spc="-1">
              <a:latin typeface="Arial"/>
            </a:endParaRPr>
          </a:p>
        </p:txBody>
      </p:sp>
      <p:pic>
        <p:nvPicPr>
          <p:cNvPr id="300"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307440" y="136800"/>
            <a:ext cx="8528040" cy="1598400"/>
          </a:xfrm>
          <a:prstGeom prst="rect">
            <a:avLst/>
          </a:prstGeom>
          <a:noFill/>
          <a:ln>
            <a:noFill/>
          </a:ln>
        </p:spPr>
        <p:style>
          <a:lnRef idx="0">
            <a:scrgbClr r="0" g="0" b="0"/>
          </a:lnRef>
          <a:fillRef idx="0">
            <a:scrgbClr r="0" g="0" b="0"/>
          </a:fillRef>
          <a:effectRef idx="0">
            <a:scrgbClr r="0" g="0" b="0"/>
          </a:effectRef>
          <a:fontRef idx="minor"/>
        </p:style>
        <p:txBody>
          <a:bodyPr lIns="0" tIns="454320" rIns="0" bIns="0"/>
          <a:lstStyle/>
          <a:p>
            <a:pPr marL="1247760">
              <a:lnSpc>
                <a:spcPct val="100000"/>
              </a:lnSpc>
            </a:pPr>
            <a:r>
              <a:rPr lang="en-IN" sz="3200" b="0" u="heavy" strike="noStrike" spc="-1">
                <a:solidFill>
                  <a:srgbClr val="C00000"/>
                </a:solidFill>
                <a:uFillTx/>
                <a:latin typeface="Arial"/>
                <a:ea typeface="DejaVu Sans"/>
              </a:rPr>
              <a:t>MODES OF</a:t>
            </a:r>
            <a:r>
              <a:rPr lang="en-IN" sz="3200" b="0" u="heavy" strike="noStrike" spc="-75">
                <a:solidFill>
                  <a:srgbClr val="C00000"/>
                </a:solidFill>
                <a:uFillTx/>
                <a:latin typeface="Arial"/>
                <a:ea typeface="DejaVu Sans"/>
              </a:rPr>
              <a:t> </a:t>
            </a:r>
            <a:r>
              <a:rPr lang="en-IN" sz="3200" b="0" u="heavy" strike="noStrike" spc="-1">
                <a:solidFill>
                  <a:srgbClr val="C00000"/>
                </a:solidFill>
                <a:uFillTx/>
                <a:latin typeface="Arial"/>
                <a:ea typeface="DejaVu Sans"/>
              </a:rPr>
              <a:t>TRANSPORTATION</a:t>
            </a:r>
            <a:endParaRPr lang="en-IN" sz="3200" b="0" strike="noStrike" spc="-1">
              <a:latin typeface="Arial"/>
            </a:endParaRPr>
          </a:p>
        </p:txBody>
      </p:sp>
      <p:sp>
        <p:nvSpPr>
          <p:cNvPr id="168" name="CustomShape 2"/>
          <p:cNvSpPr/>
          <p:nvPr/>
        </p:nvSpPr>
        <p:spPr>
          <a:xfrm>
            <a:off x="536040" y="1634400"/>
            <a:ext cx="6231600" cy="2901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nSpc>
                <a:spcPct val="100000"/>
              </a:lnSpc>
              <a:buClr>
                <a:srgbClr val="000000"/>
              </a:buClr>
              <a:buFont typeface="Symbol"/>
              <a:buChar char=""/>
            </a:pPr>
            <a:r>
              <a:rPr lang="en-IN" sz="3200" b="0" strike="noStrike" spc="-1" dirty="0">
                <a:solidFill>
                  <a:srgbClr val="000000"/>
                </a:solidFill>
                <a:highlight>
                  <a:srgbClr val="FFFF00"/>
                </a:highlight>
                <a:latin typeface="Arial"/>
                <a:ea typeface="DejaVu Sans"/>
              </a:rPr>
              <a:t>Basic</a:t>
            </a:r>
            <a:r>
              <a:rPr lang="en-IN" sz="3200" b="0" strike="noStrike" spc="-1" dirty="0">
                <a:solidFill>
                  <a:srgbClr val="000000"/>
                </a:solidFill>
                <a:latin typeface="Arial"/>
                <a:ea typeface="DejaVu Sans"/>
              </a:rPr>
              <a:t> mode of transportation</a:t>
            </a:r>
            <a:r>
              <a:rPr lang="en-IN" sz="3200" b="0" strike="noStrike" spc="-55" dirty="0">
                <a:solidFill>
                  <a:srgbClr val="000000"/>
                </a:solidFill>
                <a:latin typeface="Arial"/>
                <a:ea typeface="DejaVu Sans"/>
              </a:rPr>
              <a:t> </a:t>
            </a:r>
            <a:r>
              <a:rPr lang="en-IN" sz="3200" b="0" strike="noStrike" spc="-1" dirty="0">
                <a:solidFill>
                  <a:srgbClr val="000000"/>
                </a:solidFill>
                <a:latin typeface="Arial"/>
                <a:ea typeface="DejaVu Sans"/>
              </a:rPr>
              <a:t>are</a:t>
            </a:r>
            <a:endParaRPr lang="en-IN" sz="3200" b="0" strike="noStrike" spc="-1" dirty="0">
              <a:latin typeface="Arial"/>
            </a:endParaRPr>
          </a:p>
          <a:p>
            <a:pPr marL="469800">
              <a:lnSpc>
                <a:spcPct val="150000"/>
              </a:lnSpc>
              <a:spcBef>
                <a:spcPts val="689"/>
              </a:spcBef>
            </a:pPr>
            <a:r>
              <a:rPr lang="en-IN" sz="2800" b="0" strike="noStrike" spc="-1" dirty="0">
                <a:solidFill>
                  <a:srgbClr val="000000"/>
                </a:solidFill>
                <a:latin typeface="Wingdings"/>
                <a:ea typeface="DejaVu Sans"/>
              </a:rPr>
              <a:t></a:t>
            </a:r>
            <a:r>
              <a:rPr lang="en-IN" sz="2800" b="0" strike="noStrike" spc="-1" dirty="0">
                <a:solidFill>
                  <a:srgbClr val="000000"/>
                </a:solidFill>
                <a:latin typeface="Arial"/>
                <a:ea typeface="DejaVu Sans"/>
              </a:rPr>
              <a:t>Land</a:t>
            </a:r>
            <a:endParaRPr lang="en-IN" sz="2800" b="0" strike="noStrike" spc="-1" dirty="0">
              <a:latin typeface="Arial"/>
            </a:endParaRPr>
          </a:p>
          <a:p>
            <a:pPr marL="1155600" lvl="1" indent="-227160">
              <a:lnSpc>
                <a:spcPct val="150000"/>
              </a:lnSpc>
              <a:spcBef>
                <a:spcPts val="590"/>
              </a:spcBef>
              <a:buClr>
                <a:srgbClr val="000000"/>
              </a:buClr>
              <a:buFont typeface="Symbol"/>
              <a:buChar char=""/>
            </a:pPr>
            <a:r>
              <a:rPr lang="en-IN" sz="2400" b="0" strike="noStrike" spc="-1" dirty="0">
                <a:solidFill>
                  <a:srgbClr val="000000"/>
                </a:solidFill>
                <a:latin typeface="Arial"/>
                <a:ea typeface="DejaVu Sans"/>
              </a:rPr>
              <a:t>Roadway</a:t>
            </a:r>
            <a:endParaRPr lang="en-IN" sz="2400" b="0" strike="noStrike" spc="-1" dirty="0">
              <a:latin typeface="Arial"/>
            </a:endParaRPr>
          </a:p>
          <a:p>
            <a:pPr marL="1155600" lvl="1" indent="-227160">
              <a:lnSpc>
                <a:spcPct val="150000"/>
              </a:lnSpc>
              <a:spcBef>
                <a:spcPts val="575"/>
              </a:spcBef>
              <a:buClr>
                <a:srgbClr val="000000"/>
              </a:buClr>
              <a:buFont typeface="Symbol"/>
              <a:buChar char=""/>
            </a:pPr>
            <a:r>
              <a:rPr lang="en-IN" sz="2400" b="0" strike="noStrike" spc="-1" dirty="0">
                <a:solidFill>
                  <a:srgbClr val="000000"/>
                </a:solidFill>
                <a:latin typeface="Arial"/>
                <a:ea typeface="DejaVu Sans"/>
              </a:rPr>
              <a:t>Railway</a:t>
            </a:r>
            <a:endParaRPr lang="en-IN" sz="2400" b="0" strike="noStrike" spc="-1" dirty="0">
              <a:latin typeface="Arial"/>
            </a:endParaRPr>
          </a:p>
          <a:p>
            <a:pPr marL="469800">
              <a:lnSpc>
                <a:spcPct val="150000"/>
              </a:lnSpc>
              <a:spcBef>
                <a:spcPts val="655"/>
              </a:spcBef>
            </a:pPr>
            <a:r>
              <a:rPr lang="en-IN" sz="2800" b="0" strike="noStrike" spc="-1" dirty="0">
                <a:solidFill>
                  <a:srgbClr val="000000"/>
                </a:solidFill>
                <a:latin typeface="Wingdings"/>
                <a:ea typeface="DejaVu Sans"/>
              </a:rPr>
              <a:t></a:t>
            </a:r>
            <a:r>
              <a:rPr lang="en-IN" sz="2800" b="0" strike="noStrike" spc="-1" dirty="0">
                <a:solidFill>
                  <a:srgbClr val="000000"/>
                </a:solidFill>
                <a:latin typeface="Arial"/>
                <a:ea typeface="DejaVu Sans"/>
              </a:rPr>
              <a:t>Water</a:t>
            </a:r>
            <a:endParaRPr lang="en-IN" sz="2800" b="0" strike="noStrike" spc="-1" dirty="0">
              <a:latin typeface="Arial"/>
            </a:endParaRPr>
          </a:p>
          <a:p>
            <a:pPr marL="469800">
              <a:lnSpc>
                <a:spcPct val="150000"/>
              </a:lnSpc>
              <a:spcBef>
                <a:spcPts val="669"/>
              </a:spcBef>
            </a:pPr>
            <a:r>
              <a:rPr lang="en-IN" sz="2800" b="0" strike="noStrike" spc="-1" dirty="0">
                <a:solidFill>
                  <a:srgbClr val="000000"/>
                </a:solidFill>
                <a:latin typeface="Wingdings"/>
                <a:ea typeface="DejaVu Sans"/>
              </a:rPr>
              <a:t></a:t>
            </a:r>
            <a:r>
              <a:rPr lang="en-IN" sz="2800" b="0" strike="noStrike" spc="-1" dirty="0">
                <a:solidFill>
                  <a:srgbClr val="000000"/>
                </a:solidFill>
                <a:latin typeface="Arial"/>
                <a:ea typeface="DejaVu Sans"/>
              </a:rPr>
              <a:t>Air</a:t>
            </a:r>
            <a:endParaRPr lang="en-IN" sz="2800" b="0" strike="noStrike" spc="-1" dirty="0">
              <a:latin typeface="Arial"/>
            </a:endParaRPr>
          </a:p>
        </p:txBody>
      </p:sp>
      <p:sp>
        <p:nvSpPr>
          <p:cNvPr id="169"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5BACC94C-D448-4A1B-8790-9DC4179E2238}" type="slidenum">
              <a:rPr lang="en-IN" sz="1800" b="0" strike="noStrike" spc="-1">
                <a:solidFill>
                  <a:srgbClr val="B2B2B2"/>
                </a:solidFill>
                <a:latin typeface="Calibri"/>
                <a:ea typeface="DejaVu Sans"/>
              </a:rPr>
              <a:t>3</a:t>
            </a:fld>
            <a:endParaRPr lang="en-IN" sz="1800" b="0" strike="noStrike" spc="-1">
              <a:latin typeface="Arial"/>
            </a:endParaRPr>
          </a:p>
        </p:txBody>
      </p:sp>
      <p:pic>
        <p:nvPicPr>
          <p:cNvPr id="170"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992520" y="136800"/>
            <a:ext cx="7842600" cy="1505880"/>
          </a:xfrm>
          <a:prstGeom prst="rect">
            <a:avLst/>
          </a:prstGeom>
          <a:noFill/>
          <a:ln>
            <a:noFill/>
          </a:ln>
        </p:spPr>
        <p:style>
          <a:lnRef idx="0">
            <a:scrgbClr r="0" g="0" b="0"/>
          </a:lnRef>
          <a:fillRef idx="0">
            <a:scrgbClr r="0" g="0" b="0"/>
          </a:fillRef>
          <a:effectRef idx="0">
            <a:scrgbClr r="0" g="0" b="0"/>
          </a:effectRef>
          <a:fontRef idx="minor"/>
        </p:style>
        <p:txBody>
          <a:bodyPr lIns="0" tIns="361800" rIns="0" bIns="0"/>
          <a:lstStyle/>
          <a:p>
            <a:pPr marL="289080">
              <a:lnSpc>
                <a:spcPct val="100000"/>
              </a:lnSpc>
            </a:pPr>
            <a:r>
              <a:rPr lang="en-IN" sz="3600" b="1" u="heavy" strike="noStrike" spc="-1" dirty="0">
                <a:solidFill>
                  <a:srgbClr val="C00000"/>
                </a:solidFill>
                <a:uFillTx/>
                <a:latin typeface="Arial"/>
                <a:ea typeface="DejaVu Sans"/>
              </a:rPr>
              <a:t>Central road research</a:t>
            </a:r>
            <a:r>
              <a:rPr lang="en-IN" sz="3600" b="1" u="heavy" strike="noStrike" spc="-69" dirty="0">
                <a:solidFill>
                  <a:srgbClr val="C00000"/>
                </a:solidFill>
                <a:uFillTx/>
                <a:latin typeface="Arial"/>
                <a:ea typeface="DejaVu Sans"/>
              </a:rPr>
              <a:t> </a:t>
            </a:r>
            <a:r>
              <a:rPr lang="en-IN" sz="3600" b="1" u="heavy" strike="noStrike" spc="-1" dirty="0">
                <a:solidFill>
                  <a:srgbClr val="C00000"/>
                </a:solidFill>
                <a:uFillTx/>
                <a:latin typeface="Arial"/>
                <a:ea typeface="DejaVu Sans"/>
              </a:rPr>
              <a:t>institute(1950)</a:t>
            </a:r>
            <a:endParaRPr lang="en-IN" sz="3600" b="0" strike="noStrike" spc="-1" dirty="0">
              <a:latin typeface="Arial"/>
            </a:endParaRPr>
          </a:p>
        </p:txBody>
      </p:sp>
      <p:sp>
        <p:nvSpPr>
          <p:cNvPr id="304" name="CustomShape 4"/>
          <p:cNvSpPr/>
          <p:nvPr/>
        </p:nvSpPr>
        <p:spPr>
          <a:xfrm>
            <a:off x="313899" y="2074460"/>
            <a:ext cx="8369661" cy="4302874"/>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642060" indent="-342900" algn="just">
              <a:lnSpc>
                <a:spcPct val="100000"/>
              </a:lnSpc>
              <a:buFont typeface="Wingdings" panose="05000000000000000000" pitchFamily="2" charset="2"/>
              <a:buChar char="Ø"/>
            </a:pPr>
            <a:r>
              <a:rPr lang="en-IN" sz="2400" b="0" strike="noStrike" spc="-1" dirty="0" smtClean="0">
                <a:solidFill>
                  <a:srgbClr val="000000"/>
                </a:solidFill>
                <a:latin typeface="Arial"/>
                <a:ea typeface="DejaVu Sans"/>
              </a:rPr>
              <a:t>Engaged in Research and carrying out development projects.</a:t>
            </a:r>
          </a:p>
          <a:p>
            <a:pPr marL="642060" indent="-342900" algn="just">
              <a:lnSpc>
                <a:spcPct val="100000"/>
              </a:lnSpc>
              <a:buFont typeface="Wingdings" panose="05000000000000000000" pitchFamily="2" charset="2"/>
              <a:buChar char="Ø"/>
            </a:pPr>
            <a:r>
              <a:rPr lang="en-IN" sz="2400" spc="-1" dirty="0" smtClean="0">
                <a:solidFill>
                  <a:srgbClr val="000000"/>
                </a:solidFill>
                <a:latin typeface="Arial"/>
                <a:ea typeface="DejaVu Sans"/>
              </a:rPr>
              <a:t>Design, construction, maintenance of road and </a:t>
            </a:r>
            <a:r>
              <a:rPr lang="en-IN" sz="2400" b="0" strike="noStrike" spc="-1" dirty="0" smtClean="0">
                <a:solidFill>
                  <a:srgbClr val="000000"/>
                </a:solidFill>
                <a:latin typeface="Arial"/>
                <a:ea typeface="DejaVu Sans"/>
              </a:rPr>
              <a:t>runways</a:t>
            </a:r>
            <a:r>
              <a:rPr lang="en-IN" sz="2400" b="0" strike="noStrike" spc="-1" dirty="0">
                <a:solidFill>
                  <a:srgbClr val="000000"/>
                </a:solidFill>
                <a:latin typeface="Arial"/>
                <a:ea typeface="DejaVu Sans"/>
              </a:rPr>
              <a:t>, traffic and transportation planning of mega  and medium cities, management of roads in different  </a:t>
            </a:r>
            <a:r>
              <a:rPr lang="en-IN" sz="2400" b="0" strike="noStrike" spc="-1" dirty="0" smtClean="0">
                <a:solidFill>
                  <a:srgbClr val="000000"/>
                </a:solidFill>
                <a:latin typeface="Arial"/>
                <a:ea typeface="DejaVu Sans"/>
              </a:rPr>
              <a:t>slopes, Utilization </a:t>
            </a:r>
            <a:r>
              <a:rPr lang="en-IN" sz="2400" b="0" strike="noStrike" spc="-1" dirty="0">
                <a:solidFill>
                  <a:srgbClr val="000000"/>
                </a:solidFill>
                <a:latin typeface="Arial"/>
                <a:ea typeface="DejaVu Sans"/>
              </a:rPr>
              <a:t>of industrial waste in road</a:t>
            </a:r>
            <a:r>
              <a:rPr lang="en-IN" sz="2400" b="0" strike="noStrike" spc="140" dirty="0">
                <a:solidFill>
                  <a:srgbClr val="000000"/>
                </a:solidFill>
                <a:latin typeface="Arial"/>
                <a:ea typeface="DejaVu Sans"/>
              </a:rPr>
              <a:t> </a:t>
            </a:r>
            <a:r>
              <a:rPr lang="en-IN" sz="2400" b="0" strike="noStrike" spc="-1" dirty="0" smtClean="0">
                <a:solidFill>
                  <a:srgbClr val="000000"/>
                </a:solidFill>
                <a:latin typeface="Arial"/>
                <a:ea typeface="DejaVu Sans"/>
              </a:rPr>
              <a:t>construction.</a:t>
            </a:r>
            <a:endParaRPr lang="en-IN" sz="2400" spc="-1" dirty="0">
              <a:latin typeface="Arial"/>
            </a:endParaRPr>
          </a:p>
          <a:p>
            <a:pPr marL="642060" indent="-342900" algn="just">
              <a:lnSpc>
                <a:spcPct val="100000"/>
              </a:lnSpc>
              <a:buFont typeface="Wingdings" panose="05000000000000000000" pitchFamily="2" charset="2"/>
              <a:buChar char="Ø"/>
            </a:pPr>
            <a:r>
              <a:rPr lang="en-IN" sz="2400" b="0" strike="noStrike" spc="-1" dirty="0" smtClean="0">
                <a:solidFill>
                  <a:srgbClr val="000000"/>
                </a:solidFill>
                <a:latin typeface="Arial"/>
                <a:ea typeface="DejaVu Sans"/>
              </a:rPr>
              <a:t>Landslide</a:t>
            </a:r>
            <a:r>
              <a:rPr lang="en-IN" sz="2400" b="0" strike="noStrike" spc="-4" dirty="0" smtClean="0">
                <a:solidFill>
                  <a:srgbClr val="000000"/>
                </a:solidFill>
                <a:latin typeface="Arial"/>
                <a:ea typeface="DejaVu Sans"/>
              </a:rPr>
              <a:t> </a:t>
            </a:r>
            <a:r>
              <a:rPr lang="en-IN" sz="2400" b="0" strike="noStrike" spc="-1" dirty="0" smtClean="0">
                <a:solidFill>
                  <a:srgbClr val="000000"/>
                </a:solidFill>
                <a:latin typeface="Arial"/>
                <a:ea typeface="DejaVu Sans"/>
              </a:rPr>
              <a:t>control.</a:t>
            </a:r>
            <a:endParaRPr lang="en-IN" sz="2400" spc="-1" dirty="0">
              <a:latin typeface="Arial"/>
            </a:endParaRPr>
          </a:p>
          <a:p>
            <a:pPr marL="642060" indent="-342900" algn="just">
              <a:lnSpc>
                <a:spcPct val="100000"/>
              </a:lnSpc>
              <a:buFont typeface="Wingdings" panose="05000000000000000000" pitchFamily="2" charset="2"/>
              <a:buChar char="Ø"/>
            </a:pPr>
            <a:r>
              <a:rPr lang="en-IN" sz="2400" b="0" strike="noStrike" spc="-1" dirty="0" smtClean="0">
                <a:solidFill>
                  <a:srgbClr val="000000"/>
                </a:solidFill>
                <a:latin typeface="Arial"/>
                <a:ea typeface="DejaVu Sans"/>
              </a:rPr>
              <a:t>Ground </a:t>
            </a:r>
            <a:r>
              <a:rPr lang="en-IN" sz="2400" b="0" strike="noStrike" spc="-1" dirty="0">
                <a:solidFill>
                  <a:srgbClr val="000000"/>
                </a:solidFill>
                <a:latin typeface="Arial"/>
                <a:ea typeface="DejaVu Sans"/>
              </a:rPr>
              <a:t>improvements, environmental </a:t>
            </a:r>
            <a:r>
              <a:rPr lang="en-IN" sz="2400" b="0" strike="noStrike" spc="-1" dirty="0" smtClean="0">
                <a:solidFill>
                  <a:srgbClr val="000000"/>
                </a:solidFill>
                <a:latin typeface="Arial"/>
                <a:ea typeface="DejaVu Sans"/>
              </a:rPr>
              <a:t>pollution.</a:t>
            </a:r>
            <a:endParaRPr lang="en-IN" sz="2400" spc="-1" dirty="0">
              <a:latin typeface="Arial"/>
            </a:endParaRPr>
          </a:p>
          <a:p>
            <a:pPr marL="642060" indent="-342900" algn="just">
              <a:lnSpc>
                <a:spcPct val="100000"/>
              </a:lnSpc>
              <a:buFont typeface="Wingdings" panose="05000000000000000000" pitchFamily="2" charset="2"/>
              <a:buChar char="Ø"/>
            </a:pPr>
            <a:r>
              <a:rPr lang="en-IN" sz="2400" b="0" strike="noStrike" spc="-1" dirty="0" smtClean="0">
                <a:solidFill>
                  <a:srgbClr val="000000"/>
                </a:solidFill>
                <a:latin typeface="Arial"/>
                <a:ea typeface="DejaVu Sans"/>
              </a:rPr>
              <a:t>Road </a:t>
            </a:r>
            <a:r>
              <a:rPr lang="en-IN" sz="2400" b="0" strike="noStrike" spc="-1" dirty="0">
                <a:solidFill>
                  <a:srgbClr val="000000"/>
                </a:solidFill>
                <a:latin typeface="Arial"/>
                <a:ea typeface="DejaVu Sans"/>
              </a:rPr>
              <a:t>traffic</a:t>
            </a:r>
            <a:r>
              <a:rPr lang="en-IN" sz="2400" b="0" strike="noStrike" spc="-94" dirty="0">
                <a:solidFill>
                  <a:srgbClr val="000000"/>
                </a:solidFill>
                <a:latin typeface="Arial"/>
                <a:ea typeface="DejaVu Sans"/>
              </a:rPr>
              <a:t> </a:t>
            </a:r>
            <a:r>
              <a:rPr lang="en-IN" sz="2400" b="0" strike="noStrike" spc="-1" dirty="0">
                <a:solidFill>
                  <a:srgbClr val="000000"/>
                </a:solidFill>
                <a:latin typeface="Arial"/>
                <a:ea typeface="DejaVu Sans"/>
              </a:rPr>
              <a:t>safety.</a:t>
            </a:r>
            <a:endParaRPr lang="en-IN" sz="2400" b="0" strike="noStrike" spc="-1" dirty="0">
              <a:latin typeface="Arial"/>
            </a:endParaRPr>
          </a:p>
        </p:txBody>
      </p:sp>
      <p:sp>
        <p:nvSpPr>
          <p:cNvPr id="305" name="CustomShape 5"/>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D3C92EE3-CB0C-4854-BA99-97840BE37F50}" type="slidenum">
              <a:rPr lang="en-IN" sz="1800" b="0" strike="noStrike" spc="-1">
                <a:solidFill>
                  <a:srgbClr val="B2B2B2"/>
                </a:solidFill>
                <a:latin typeface="Calibri"/>
                <a:ea typeface="DejaVu Sans"/>
              </a:rPr>
              <a:t>30</a:t>
            </a:fld>
            <a:endParaRPr lang="en-IN" sz="1800" b="0" strike="noStrike" spc="-1">
              <a:latin typeface="Arial"/>
            </a:endParaRPr>
          </a:p>
        </p:txBody>
      </p:sp>
      <p:pic>
        <p:nvPicPr>
          <p:cNvPr id="306"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383400" y="1022760"/>
            <a:ext cx="7812360" cy="4236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2400" b="1" strike="noStrike" spc="-1">
                <a:solidFill>
                  <a:srgbClr val="009999"/>
                </a:solidFill>
                <a:latin typeface="Arial"/>
                <a:ea typeface="DejaVu Sans"/>
              </a:rPr>
              <a:t>Based on the Traffic</a:t>
            </a:r>
            <a:endParaRPr lang="en-IN" sz="2400" b="0" strike="noStrike" spc="-1">
              <a:latin typeface="Arial"/>
            </a:endParaRPr>
          </a:p>
          <a:p>
            <a:pPr marL="964080" indent="-492480">
              <a:lnSpc>
                <a:spcPct val="100000"/>
              </a:lnSpc>
              <a:buClr>
                <a:srgbClr val="CC0000"/>
              </a:buClr>
              <a:buFont typeface="Wingdings" charset="2"/>
              <a:buChar char=""/>
            </a:pPr>
            <a:r>
              <a:rPr lang="en-IN" sz="2000" b="1" strike="noStrike" spc="-1">
                <a:solidFill>
                  <a:srgbClr val="000000"/>
                </a:solidFill>
                <a:latin typeface="Arial"/>
                <a:ea typeface="DejaVu Sans"/>
              </a:rPr>
              <a:t>Heavy</a:t>
            </a:r>
            <a:endParaRPr lang="en-IN" sz="2000" b="0" strike="noStrike" spc="-1">
              <a:latin typeface="Arial"/>
            </a:endParaRPr>
          </a:p>
          <a:p>
            <a:pPr marL="964080" indent="-492480">
              <a:lnSpc>
                <a:spcPct val="100000"/>
              </a:lnSpc>
              <a:buClr>
                <a:srgbClr val="000000"/>
              </a:buClr>
              <a:buFont typeface="Wingdings" charset="2"/>
              <a:buChar char=""/>
            </a:pPr>
            <a:r>
              <a:rPr lang="en-IN" sz="2000" b="1" strike="noStrike" spc="-1">
                <a:solidFill>
                  <a:srgbClr val="000000"/>
                </a:solidFill>
                <a:latin typeface="Arial"/>
                <a:ea typeface="DejaVu Sans"/>
              </a:rPr>
              <a:t>Medium</a:t>
            </a:r>
            <a:endParaRPr lang="en-IN" sz="2000" b="0" strike="noStrike" spc="-1">
              <a:latin typeface="Arial"/>
            </a:endParaRPr>
          </a:p>
          <a:p>
            <a:pPr marL="964080" indent="-492480">
              <a:lnSpc>
                <a:spcPct val="100000"/>
              </a:lnSpc>
              <a:buClr>
                <a:srgbClr val="000000"/>
              </a:buClr>
              <a:buFont typeface="Wingdings" charset="2"/>
              <a:buChar char=""/>
            </a:pPr>
            <a:r>
              <a:rPr lang="en-IN" sz="2000" b="1" strike="noStrike" spc="-1">
                <a:solidFill>
                  <a:srgbClr val="000000"/>
                </a:solidFill>
                <a:latin typeface="Arial"/>
                <a:ea typeface="DejaVu Sans"/>
              </a:rPr>
              <a:t>Light</a:t>
            </a:r>
            <a:endParaRPr lang="en-IN" sz="2000" b="0" strike="noStrike" spc="-1">
              <a:latin typeface="Arial"/>
            </a:endParaRPr>
          </a:p>
          <a:p>
            <a:pPr>
              <a:lnSpc>
                <a:spcPct val="100000"/>
              </a:lnSpc>
            </a:pPr>
            <a:endParaRPr lang="en-IN" sz="2000" b="0" strike="noStrike" spc="-1">
              <a:latin typeface="Arial"/>
            </a:endParaRPr>
          </a:p>
          <a:p>
            <a:pPr>
              <a:lnSpc>
                <a:spcPct val="100000"/>
              </a:lnSpc>
              <a:spcBef>
                <a:spcPts val="6"/>
              </a:spcBef>
            </a:pPr>
            <a:endParaRPr lang="en-IN" sz="2000" b="0" strike="noStrike" spc="-1">
              <a:latin typeface="Arial"/>
            </a:endParaRPr>
          </a:p>
          <a:p>
            <a:pPr marL="12600">
              <a:lnSpc>
                <a:spcPct val="100000"/>
              </a:lnSpc>
            </a:pPr>
            <a:r>
              <a:rPr lang="en-IN" sz="2400" b="1" strike="noStrike" spc="-1">
                <a:solidFill>
                  <a:srgbClr val="009999"/>
                </a:solidFill>
                <a:latin typeface="Arial"/>
                <a:ea typeface="DejaVu Sans"/>
              </a:rPr>
              <a:t>Based on location and function ( Nagpur road plan</a:t>
            </a:r>
            <a:r>
              <a:rPr lang="en-IN" sz="2400" b="1" strike="noStrike" spc="-86">
                <a:solidFill>
                  <a:srgbClr val="009999"/>
                </a:solidFill>
                <a:latin typeface="Arial"/>
                <a:ea typeface="DejaVu Sans"/>
              </a:rPr>
              <a:t> </a:t>
            </a:r>
            <a:r>
              <a:rPr lang="en-IN" sz="2400" b="1" strike="noStrike" spc="-1">
                <a:solidFill>
                  <a:srgbClr val="009999"/>
                </a:solidFill>
                <a:latin typeface="Arial"/>
                <a:ea typeface="DejaVu Sans"/>
              </a:rPr>
              <a:t>)</a:t>
            </a:r>
            <a:endParaRPr lang="en-IN" sz="2400" b="0" strike="noStrike" spc="-1">
              <a:latin typeface="Arial"/>
            </a:endParaRPr>
          </a:p>
          <a:p>
            <a:pPr marL="438120" indent="-424080">
              <a:lnSpc>
                <a:spcPct val="100000"/>
              </a:lnSpc>
              <a:buClr>
                <a:srgbClr val="CC0000"/>
              </a:buClr>
              <a:buFont typeface="Wingdings" charset="2"/>
              <a:buChar char=""/>
            </a:pPr>
            <a:r>
              <a:rPr lang="en-IN" sz="2400" b="1" strike="noStrike" spc="-1">
                <a:solidFill>
                  <a:srgbClr val="000000"/>
                </a:solidFill>
                <a:latin typeface="Arial"/>
                <a:ea typeface="DejaVu Sans"/>
              </a:rPr>
              <a:t>National highway</a:t>
            </a:r>
            <a:r>
              <a:rPr lang="en-IN" sz="2400" b="1" strike="noStrike" spc="-75">
                <a:solidFill>
                  <a:srgbClr val="000000"/>
                </a:solidFill>
                <a:latin typeface="Arial"/>
                <a:ea typeface="DejaVu Sans"/>
              </a:rPr>
              <a:t> </a:t>
            </a:r>
            <a:r>
              <a:rPr lang="en-IN" sz="2400" b="1" strike="noStrike" spc="-1">
                <a:solidFill>
                  <a:srgbClr val="000000"/>
                </a:solidFill>
                <a:latin typeface="Arial"/>
                <a:ea typeface="DejaVu Sans"/>
              </a:rPr>
              <a:t>(NH)</a:t>
            </a:r>
            <a:endParaRPr lang="en-IN" sz="2400" b="0" strike="noStrike" spc="-1">
              <a:latin typeface="Arial"/>
            </a:endParaRPr>
          </a:p>
          <a:p>
            <a:pPr marL="438120" indent="-424080">
              <a:lnSpc>
                <a:spcPct val="100000"/>
              </a:lnSpc>
              <a:buClr>
                <a:srgbClr val="000000"/>
              </a:buClr>
              <a:buFont typeface="Wingdings" charset="2"/>
              <a:buChar char=""/>
            </a:pPr>
            <a:r>
              <a:rPr lang="en-IN" sz="2400" b="1" strike="noStrike" spc="-1">
                <a:solidFill>
                  <a:srgbClr val="000000"/>
                </a:solidFill>
                <a:latin typeface="Arial"/>
                <a:ea typeface="DejaVu Sans"/>
              </a:rPr>
              <a:t>State highway</a:t>
            </a:r>
            <a:r>
              <a:rPr lang="en-IN" sz="2400" b="1" strike="noStrike" spc="-89">
                <a:solidFill>
                  <a:srgbClr val="000000"/>
                </a:solidFill>
                <a:latin typeface="Arial"/>
                <a:ea typeface="DejaVu Sans"/>
              </a:rPr>
              <a:t> </a:t>
            </a:r>
            <a:r>
              <a:rPr lang="en-IN" sz="2400" b="1" strike="noStrike" spc="-1">
                <a:solidFill>
                  <a:srgbClr val="000000"/>
                </a:solidFill>
                <a:latin typeface="Arial"/>
                <a:ea typeface="DejaVu Sans"/>
              </a:rPr>
              <a:t>(SH)</a:t>
            </a:r>
            <a:endParaRPr lang="en-IN" sz="2400" b="0" strike="noStrike" spc="-1">
              <a:latin typeface="Arial"/>
            </a:endParaRPr>
          </a:p>
          <a:p>
            <a:pPr marL="438120" indent="-424080">
              <a:lnSpc>
                <a:spcPct val="100000"/>
              </a:lnSpc>
              <a:buClr>
                <a:srgbClr val="000000"/>
              </a:buClr>
              <a:buFont typeface="Wingdings" charset="2"/>
              <a:buChar char=""/>
            </a:pPr>
            <a:r>
              <a:rPr lang="en-IN" sz="2400" b="1" strike="noStrike" spc="-1">
                <a:solidFill>
                  <a:srgbClr val="000000"/>
                </a:solidFill>
                <a:latin typeface="Arial"/>
                <a:ea typeface="DejaVu Sans"/>
              </a:rPr>
              <a:t>Major district road</a:t>
            </a:r>
            <a:r>
              <a:rPr lang="en-IN" sz="2400" b="1" strike="noStrike" spc="-43">
                <a:solidFill>
                  <a:srgbClr val="000000"/>
                </a:solidFill>
                <a:latin typeface="Arial"/>
                <a:ea typeface="DejaVu Sans"/>
              </a:rPr>
              <a:t> </a:t>
            </a:r>
            <a:r>
              <a:rPr lang="en-IN" sz="2400" b="1" strike="noStrike" spc="-1">
                <a:solidFill>
                  <a:srgbClr val="000000"/>
                </a:solidFill>
                <a:latin typeface="Arial"/>
                <a:ea typeface="DejaVu Sans"/>
              </a:rPr>
              <a:t>(MDR)</a:t>
            </a:r>
            <a:endParaRPr lang="en-IN" sz="2400" b="0" strike="noStrike" spc="-1">
              <a:latin typeface="Arial"/>
            </a:endParaRPr>
          </a:p>
          <a:p>
            <a:pPr marL="438120" indent="-424080">
              <a:lnSpc>
                <a:spcPct val="100000"/>
              </a:lnSpc>
              <a:buClr>
                <a:srgbClr val="000000"/>
              </a:buClr>
              <a:buFont typeface="Wingdings" charset="2"/>
              <a:buChar char=""/>
            </a:pPr>
            <a:r>
              <a:rPr lang="en-IN" sz="2400" b="1" strike="noStrike" spc="-1">
                <a:solidFill>
                  <a:srgbClr val="000000"/>
                </a:solidFill>
                <a:latin typeface="Arial"/>
                <a:ea typeface="DejaVu Sans"/>
              </a:rPr>
              <a:t>Other district road</a:t>
            </a:r>
            <a:r>
              <a:rPr lang="en-IN" sz="2400" b="1" strike="noStrike" spc="-43">
                <a:solidFill>
                  <a:srgbClr val="000000"/>
                </a:solidFill>
                <a:latin typeface="Arial"/>
                <a:ea typeface="DejaVu Sans"/>
              </a:rPr>
              <a:t> </a:t>
            </a:r>
            <a:r>
              <a:rPr lang="en-IN" sz="2400" b="1" strike="noStrike" spc="-1">
                <a:solidFill>
                  <a:srgbClr val="000000"/>
                </a:solidFill>
                <a:latin typeface="Arial"/>
                <a:ea typeface="DejaVu Sans"/>
              </a:rPr>
              <a:t>(ODR)</a:t>
            </a:r>
            <a:endParaRPr lang="en-IN" sz="2400" b="0" strike="noStrike" spc="-1">
              <a:latin typeface="Arial"/>
            </a:endParaRPr>
          </a:p>
          <a:p>
            <a:pPr marL="438120" indent="-424080">
              <a:lnSpc>
                <a:spcPct val="100000"/>
              </a:lnSpc>
              <a:buClr>
                <a:srgbClr val="000000"/>
              </a:buClr>
              <a:buFont typeface="Wingdings" charset="2"/>
              <a:buChar char=""/>
            </a:pPr>
            <a:r>
              <a:rPr lang="en-IN" sz="2400" b="1" strike="noStrike" spc="-1">
                <a:solidFill>
                  <a:srgbClr val="000000"/>
                </a:solidFill>
                <a:latin typeface="Arial"/>
                <a:ea typeface="DejaVu Sans"/>
              </a:rPr>
              <a:t>Village road</a:t>
            </a:r>
            <a:r>
              <a:rPr lang="en-IN" sz="2400" b="1" strike="noStrike" spc="-100">
                <a:solidFill>
                  <a:srgbClr val="000000"/>
                </a:solidFill>
                <a:latin typeface="Arial"/>
                <a:ea typeface="DejaVu Sans"/>
              </a:rPr>
              <a:t> </a:t>
            </a:r>
            <a:r>
              <a:rPr lang="en-IN" sz="2400" b="1" strike="noStrike" spc="-1">
                <a:solidFill>
                  <a:srgbClr val="000000"/>
                </a:solidFill>
                <a:latin typeface="Arial"/>
                <a:ea typeface="DejaVu Sans"/>
              </a:rPr>
              <a:t>(VR)</a:t>
            </a:r>
            <a:endParaRPr lang="en-IN" sz="2400" b="0" strike="noStrike" spc="-1">
              <a:latin typeface="Arial"/>
            </a:endParaRPr>
          </a:p>
        </p:txBody>
      </p:sp>
      <p:sp>
        <p:nvSpPr>
          <p:cNvPr id="308" name="CustomShape 2"/>
          <p:cNvSpPr/>
          <p:nvPr/>
        </p:nvSpPr>
        <p:spPr>
          <a:xfrm>
            <a:off x="307440" y="136800"/>
            <a:ext cx="8528040" cy="1203480"/>
          </a:xfrm>
          <a:prstGeom prst="rect">
            <a:avLst/>
          </a:prstGeom>
          <a:noFill/>
          <a:ln>
            <a:noFill/>
          </a:ln>
        </p:spPr>
        <p:style>
          <a:lnRef idx="0">
            <a:scrgbClr r="0" g="0" b="0"/>
          </a:lnRef>
          <a:fillRef idx="0">
            <a:scrgbClr r="0" g="0" b="0"/>
          </a:fillRef>
          <a:effectRef idx="0">
            <a:scrgbClr r="0" g="0" b="0"/>
          </a:effectRef>
          <a:fontRef idx="minor"/>
        </p:style>
        <p:txBody>
          <a:bodyPr lIns="0" tIns="59400" rIns="0" bIns="0"/>
          <a:lstStyle/>
          <a:p>
            <a:pPr marL="1370160">
              <a:lnSpc>
                <a:spcPct val="100000"/>
              </a:lnSpc>
            </a:pPr>
            <a:r>
              <a:rPr lang="en-IN" sz="3600" b="1" u="heavy" strike="noStrike" spc="-1">
                <a:solidFill>
                  <a:srgbClr val="FF0000"/>
                </a:solidFill>
                <a:uFillTx/>
                <a:latin typeface="Arial"/>
                <a:ea typeface="DejaVu Sans"/>
              </a:rPr>
              <a:t>Classification of</a:t>
            </a:r>
            <a:r>
              <a:rPr lang="en-IN" sz="3600" b="1" u="heavy" strike="noStrike" spc="-9">
                <a:solidFill>
                  <a:srgbClr val="FF0000"/>
                </a:solidFill>
                <a:uFillTx/>
                <a:latin typeface="Arial"/>
                <a:ea typeface="DejaVu Sans"/>
              </a:rPr>
              <a:t> </a:t>
            </a:r>
            <a:r>
              <a:rPr lang="en-IN" sz="3600" b="1" u="heavy" strike="noStrike" spc="-1">
                <a:solidFill>
                  <a:srgbClr val="FF0000"/>
                </a:solidFill>
                <a:uFillTx/>
                <a:latin typeface="Arial"/>
                <a:ea typeface="DejaVu Sans"/>
              </a:rPr>
              <a:t>Highways</a:t>
            </a:r>
            <a:endParaRPr lang="en-IN" sz="3600" b="0" strike="noStrike" spc="-1">
              <a:latin typeface="Arial"/>
            </a:endParaRPr>
          </a:p>
        </p:txBody>
      </p:sp>
      <p:sp>
        <p:nvSpPr>
          <p:cNvPr id="309"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E19E84EC-FEC0-4E04-A4C7-8DA3CF674D94}" type="slidenum">
              <a:rPr lang="en-IN" sz="1800" b="0" strike="noStrike" spc="-1">
                <a:solidFill>
                  <a:srgbClr val="B2B2B2"/>
                </a:solidFill>
                <a:latin typeface="Calibri"/>
                <a:ea typeface="DejaVu Sans"/>
              </a:rPr>
              <a:t>31</a:t>
            </a:fld>
            <a:endParaRPr lang="en-IN" sz="1800" b="0" strike="noStrike" spc="-1">
              <a:latin typeface="Arial"/>
            </a:endParaRPr>
          </a:p>
        </p:txBody>
      </p:sp>
      <p:pic>
        <p:nvPicPr>
          <p:cNvPr id="310"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307440" y="136800"/>
            <a:ext cx="8528040" cy="1293120"/>
          </a:xfrm>
          <a:prstGeom prst="rect">
            <a:avLst/>
          </a:prstGeom>
          <a:noFill/>
          <a:ln>
            <a:noFill/>
          </a:ln>
        </p:spPr>
        <p:style>
          <a:lnRef idx="0">
            <a:scrgbClr r="0" g="0" b="0"/>
          </a:lnRef>
          <a:fillRef idx="0">
            <a:scrgbClr r="0" g="0" b="0"/>
          </a:fillRef>
          <a:effectRef idx="0">
            <a:scrgbClr r="0" g="0" b="0"/>
          </a:effectRef>
          <a:fontRef idx="minor"/>
        </p:style>
        <p:txBody>
          <a:bodyPr lIns="0" tIns="149040" rIns="0" bIns="0"/>
          <a:lstStyle/>
          <a:p>
            <a:pPr marL="7560" algn="ctr">
              <a:lnSpc>
                <a:spcPct val="100000"/>
              </a:lnSpc>
            </a:pPr>
            <a:r>
              <a:rPr lang="en-IN" sz="3600" b="1" u="heavy" strike="noStrike" spc="-1">
                <a:solidFill>
                  <a:srgbClr val="C00000"/>
                </a:solidFill>
                <a:uFillTx/>
                <a:latin typeface="Arial"/>
                <a:ea typeface="DejaVu Sans"/>
              </a:rPr>
              <a:t>Based on modified system</a:t>
            </a:r>
            <a:r>
              <a:rPr lang="en-IN" sz="3600" b="1" u="heavy" strike="noStrike" spc="-80">
                <a:solidFill>
                  <a:srgbClr val="C00000"/>
                </a:solidFill>
                <a:uFillTx/>
                <a:latin typeface="Arial"/>
                <a:ea typeface="DejaVu Sans"/>
              </a:rPr>
              <a:t> </a:t>
            </a:r>
            <a:r>
              <a:rPr lang="en-IN" sz="3600" b="1" u="heavy" strike="noStrike" spc="-1">
                <a:solidFill>
                  <a:srgbClr val="C00000"/>
                </a:solidFill>
                <a:uFillTx/>
                <a:latin typeface="Arial"/>
                <a:ea typeface="DejaVu Sans"/>
              </a:rPr>
              <a:t>of</a:t>
            </a:r>
            <a:r>
              <a:t/>
            </a:r>
            <a:br/>
            <a:r>
              <a:rPr lang="en-IN" sz="3600" b="1" u="heavy" strike="noStrike" spc="-1">
                <a:solidFill>
                  <a:srgbClr val="C00000"/>
                </a:solidFill>
                <a:uFillTx/>
                <a:latin typeface="Arial"/>
                <a:ea typeface="DejaVu Sans"/>
              </a:rPr>
              <a:t>Highways</a:t>
            </a:r>
            <a:r>
              <a:rPr lang="en-IN" sz="3600" b="1" u="heavy" strike="noStrike" spc="-49">
                <a:solidFill>
                  <a:srgbClr val="C00000"/>
                </a:solidFill>
                <a:uFillTx/>
                <a:latin typeface="Arial"/>
                <a:ea typeface="DejaVu Sans"/>
              </a:rPr>
              <a:t> </a:t>
            </a:r>
            <a:r>
              <a:rPr lang="en-IN" sz="3600" b="1" u="heavy" strike="noStrike" spc="-1">
                <a:solidFill>
                  <a:srgbClr val="C00000"/>
                </a:solidFill>
                <a:uFillTx/>
                <a:latin typeface="Arial"/>
                <a:ea typeface="DejaVu Sans"/>
              </a:rPr>
              <a:t>classification</a:t>
            </a:r>
            <a:endParaRPr lang="en-IN" sz="3600" b="0" strike="noStrike" spc="-1">
              <a:latin typeface="Arial"/>
            </a:endParaRPr>
          </a:p>
        </p:txBody>
      </p:sp>
      <p:sp>
        <p:nvSpPr>
          <p:cNvPr id="312" name="CustomShape 2"/>
          <p:cNvSpPr/>
          <p:nvPr/>
        </p:nvSpPr>
        <p:spPr>
          <a:xfrm>
            <a:off x="536040" y="1565280"/>
            <a:ext cx="4568040" cy="4054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nSpc>
                <a:spcPct val="100000"/>
              </a:lnSpc>
              <a:buClr>
                <a:srgbClr val="000000"/>
              </a:buClr>
              <a:buFont typeface="Arial"/>
              <a:buChar char="•"/>
            </a:pPr>
            <a:r>
              <a:rPr lang="en-IN" sz="2400" b="1" strike="noStrike" spc="-1">
                <a:solidFill>
                  <a:srgbClr val="000000"/>
                </a:solidFill>
                <a:latin typeface="Arial"/>
                <a:ea typeface="DejaVu Sans"/>
              </a:rPr>
              <a:t>Primary</a:t>
            </a:r>
            <a:endParaRPr lang="en-IN" sz="2400" b="0" strike="noStrike" spc="-1">
              <a:latin typeface="Arial"/>
            </a:endParaRPr>
          </a:p>
          <a:p>
            <a:pPr marL="756360" lvl="1" indent="-285120">
              <a:lnSpc>
                <a:spcPct val="100000"/>
              </a:lnSpc>
              <a:buClr>
                <a:srgbClr val="000000"/>
              </a:buClr>
              <a:buFont typeface="Wingdings" charset="2"/>
              <a:buChar char=""/>
            </a:pPr>
            <a:r>
              <a:rPr lang="en-IN" sz="2400" b="0" strike="noStrike" spc="-1">
                <a:solidFill>
                  <a:srgbClr val="000000"/>
                </a:solidFill>
                <a:latin typeface="Arial"/>
                <a:ea typeface="DejaVu Sans"/>
              </a:rPr>
              <a:t>Expressways</a:t>
            </a:r>
            <a:endParaRPr lang="en-IN" sz="2400" b="0" strike="noStrike" spc="-1">
              <a:latin typeface="Arial"/>
            </a:endParaRPr>
          </a:p>
          <a:p>
            <a:pPr marL="756360" lvl="1" indent="-285120">
              <a:lnSpc>
                <a:spcPct val="100000"/>
              </a:lnSpc>
              <a:buClr>
                <a:srgbClr val="000000"/>
              </a:buClr>
              <a:buFont typeface="Wingdings" charset="2"/>
              <a:buChar char=""/>
            </a:pPr>
            <a:r>
              <a:rPr lang="en-IN" sz="2400" b="0" strike="noStrike" spc="-1">
                <a:solidFill>
                  <a:srgbClr val="000000"/>
                </a:solidFill>
                <a:latin typeface="Arial"/>
                <a:ea typeface="DejaVu Sans"/>
              </a:rPr>
              <a:t>National</a:t>
            </a:r>
            <a:r>
              <a:rPr lang="en-IN" sz="2400" b="0" strike="noStrike" spc="-35">
                <a:solidFill>
                  <a:srgbClr val="000000"/>
                </a:solidFill>
                <a:latin typeface="Arial"/>
                <a:ea typeface="DejaVu Sans"/>
              </a:rPr>
              <a:t> </a:t>
            </a:r>
            <a:r>
              <a:rPr lang="en-IN" sz="2400" b="0" strike="noStrike" spc="-1">
                <a:solidFill>
                  <a:srgbClr val="000000"/>
                </a:solidFill>
                <a:latin typeface="Arial"/>
                <a:ea typeface="DejaVu Sans"/>
              </a:rPr>
              <a:t>Highways</a:t>
            </a:r>
            <a:endParaRPr lang="en-IN" sz="2400" b="0" strike="noStrike" spc="-1">
              <a:latin typeface="Arial"/>
            </a:endParaRPr>
          </a:p>
          <a:p>
            <a:pPr>
              <a:lnSpc>
                <a:spcPct val="100000"/>
              </a:lnSpc>
              <a:spcBef>
                <a:spcPts val="6"/>
              </a:spcBef>
            </a:pPr>
            <a:endParaRPr lang="en-IN" sz="2400" b="0" strike="noStrike" spc="-1">
              <a:latin typeface="Arial"/>
            </a:endParaRPr>
          </a:p>
          <a:p>
            <a:pPr marL="355680" indent="-341640">
              <a:lnSpc>
                <a:spcPct val="100000"/>
              </a:lnSpc>
              <a:buClr>
                <a:srgbClr val="000000"/>
              </a:buClr>
              <a:buFont typeface="Arial"/>
              <a:buChar char="•"/>
            </a:pPr>
            <a:r>
              <a:rPr lang="en-IN" sz="2400" b="1" strike="noStrike" spc="-1">
                <a:solidFill>
                  <a:srgbClr val="000000"/>
                </a:solidFill>
                <a:latin typeface="Arial"/>
                <a:ea typeface="DejaVu Sans"/>
              </a:rPr>
              <a:t>Secondary</a:t>
            </a:r>
            <a:endParaRPr lang="en-IN" sz="2400" b="0" strike="noStrike" spc="-1">
              <a:latin typeface="Arial"/>
            </a:endParaRPr>
          </a:p>
          <a:p>
            <a:pPr marL="756360" lvl="1" indent="-285120">
              <a:lnSpc>
                <a:spcPct val="100000"/>
              </a:lnSpc>
              <a:buClr>
                <a:srgbClr val="000000"/>
              </a:buClr>
              <a:buFont typeface="Wingdings" charset="2"/>
              <a:buChar char=""/>
            </a:pPr>
            <a:r>
              <a:rPr lang="en-IN" sz="2400" b="0" strike="noStrike" spc="-1">
                <a:solidFill>
                  <a:srgbClr val="000000"/>
                </a:solidFill>
                <a:latin typeface="Arial"/>
                <a:ea typeface="DejaVu Sans"/>
              </a:rPr>
              <a:t>State Highway</a:t>
            </a:r>
            <a:endParaRPr lang="en-IN" sz="2400" b="0" strike="noStrike" spc="-1">
              <a:latin typeface="Arial"/>
            </a:endParaRPr>
          </a:p>
          <a:p>
            <a:pPr marL="838800" lvl="1" indent="-367560">
              <a:lnSpc>
                <a:spcPct val="100000"/>
              </a:lnSpc>
              <a:buClr>
                <a:srgbClr val="000000"/>
              </a:buClr>
              <a:buFont typeface="Wingdings" charset="2"/>
              <a:buChar char=""/>
            </a:pPr>
            <a:r>
              <a:rPr lang="en-IN" sz="2400" b="0" strike="noStrike" spc="-1">
                <a:solidFill>
                  <a:srgbClr val="000000"/>
                </a:solidFill>
                <a:latin typeface="Arial"/>
                <a:ea typeface="DejaVu Sans"/>
              </a:rPr>
              <a:t>Major District Road</a:t>
            </a:r>
            <a:endParaRPr lang="en-IN" sz="2400" b="0" strike="noStrike" spc="-1">
              <a:latin typeface="Arial"/>
            </a:endParaRPr>
          </a:p>
          <a:p>
            <a:pPr>
              <a:lnSpc>
                <a:spcPct val="100000"/>
              </a:lnSpc>
              <a:spcBef>
                <a:spcPts val="6"/>
              </a:spcBef>
            </a:pPr>
            <a:endParaRPr lang="en-IN" sz="2400" b="0" strike="noStrike" spc="-1">
              <a:latin typeface="Arial"/>
            </a:endParaRPr>
          </a:p>
          <a:p>
            <a:pPr marL="355680" indent="-341640">
              <a:lnSpc>
                <a:spcPct val="100000"/>
              </a:lnSpc>
              <a:buClr>
                <a:srgbClr val="000000"/>
              </a:buClr>
              <a:buFont typeface="Arial"/>
              <a:buChar char="•"/>
            </a:pPr>
            <a:r>
              <a:rPr lang="en-IN" sz="2400" b="1" strike="noStrike" spc="-1">
                <a:solidFill>
                  <a:srgbClr val="000000"/>
                </a:solidFill>
                <a:latin typeface="Arial"/>
                <a:ea typeface="DejaVu Sans"/>
              </a:rPr>
              <a:t>Tertiary</a:t>
            </a:r>
            <a:endParaRPr lang="en-IN" sz="2400" b="0" strike="noStrike" spc="-1">
              <a:latin typeface="Arial"/>
            </a:endParaRPr>
          </a:p>
          <a:p>
            <a:pPr marL="756360" lvl="1" indent="-285120">
              <a:lnSpc>
                <a:spcPct val="100000"/>
              </a:lnSpc>
              <a:buClr>
                <a:srgbClr val="000000"/>
              </a:buClr>
              <a:buFont typeface="Wingdings" charset="2"/>
              <a:buChar char=""/>
            </a:pPr>
            <a:r>
              <a:rPr lang="en-IN" sz="2400" b="0" strike="noStrike" spc="-1">
                <a:solidFill>
                  <a:srgbClr val="000000"/>
                </a:solidFill>
                <a:latin typeface="Arial"/>
                <a:ea typeface="DejaVu Sans"/>
              </a:rPr>
              <a:t>Other District Road</a:t>
            </a:r>
            <a:endParaRPr lang="en-IN" sz="2400" b="0" strike="noStrike" spc="-1">
              <a:latin typeface="Arial"/>
            </a:endParaRPr>
          </a:p>
          <a:p>
            <a:pPr marL="923760" lvl="1" indent="-452520">
              <a:lnSpc>
                <a:spcPct val="100000"/>
              </a:lnSpc>
              <a:buClr>
                <a:srgbClr val="000000"/>
              </a:buClr>
              <a:buFont typeface="Wingdings" charset="2"/>
              <a:buChar char=""/>
            </a:pPr>
            <a:r>
              <a:rPr lang="en-IN" sz="2400" b="0" strike="noStrike" spc="-1">
                <a:solidFill>
                  <a:srgbClr val="000000"/>
                </a:solidFill>
                <a:latin typeface="Arial"/>
                <a:ea typeface="DejaVu Sans"/>
              </a:rPr>
              <a:t>Village Road</a:t>
            </a:r>
            <a:endParaRPr lang="en-IN" sz="2400" b="0" strike="noStrike" spc="-1">
              <a:latin typeface="Arial"/>
            </a:endParaRPr>
          </a:p>
        </p:txBody>
      </p:sp>
      <p:sp>
        <p:nvSpPr>
          <p:cNvPr id="313"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90B432FF-70D5-4B90-8B42-F551399EBED9}" type="slidenum">
              <a:rPr lang="en-IN" sz="1800" b="0" strike="noStrike" spc="-1">
                <a:solidFill>
                  <a:srgbClr val="B2B2B2"/>
                </a:solidFill>
                <a:latin typeface="Calibri"/>
                <a:ea typeface="DejaVu Sans"/>
              </a:rPr>
              <a:t>32</a:t>
            </a:fld>
            <a:endParaRPr lang="en-IN" sz="1800" b="0" strike="noStrike" spc="-1">
              <a:latin typeface="Arial"/>
            </a:endParaRPr>
          </a:p>
        </p:txBody>
      </p:sp>
      <p:pic>
        <p:nvPicPr>
          <p:cNvPr id="314"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307440" y="136800"/>
            <a:ext cx="8528040" cy="1277280"/>
          </a:xfrm>
          <a:prstGeom prst="rect">
            <a:avLst/>
          </a:prstGeom>
          <a:noFill/>
          <a:ln>
            <a:noFill/>
          </a:ln>
        </p:spPr>
        <p:style>
          <a:lnRef idx="0">
            <a:scrgbClr r="0" g="0" b="0"/>
          </a:lnRef>
          <a:fillRef idx="0">
            <a:scrgbClr r="0" g="0" b="0"/>
          </a:fillRef>
          <a:effectRef idx="0">
            <a:scrgbClr r="0" g="0" b="0"/>
          </a:effectRef>
          <a:fontRef idx="minor"/>
        </p:style>
        <p:txBody>
          <a:bodyPr lIns="0" tIns="133200" rIns="0" bIns="0"/>
          <a:lstStyle/>
          <a:p>
            <a:pPr marL="2814840">
              <a:lnSpc>
                <a:spcPct val="100000"/>
              </a:lnSpc>
            </a:pPr>
            <a:r>
              <a:rPr lang="en-IN" sz="3600" b="1" u="heavy" strike="noStrike" spc="-1">
                <a:solidFill>
                  <a:srgbClr val="FF0000"/>
                </a:solidFill>
                <a:uFillTx/>
                <a:latin typeface="Arial"/>
                <a:ea typeface="DejaVu Sans"/>
              </a:rPr>
              <a:t>Expressways</a:t>
            </a:r>
            <a:endParaRPr lang="en-IN" sz="3600" b="0" strike="noStrike" spc="-1">
              <a:latin typeface="Arial"/>
            </a:endParaRPr>
          </a:p>
        </p:txBody>
      </p:sp>
      <p:sp>
        <p:nvSpPr>
          <p:cNvPr id="316" name="CustomShape 2"/>
          <p:cNvSpPr/>
          <p:nvPr/>
        </p:nvSpPr>
        <p:spPr>
          <a:xfrm>
            <a:off x="383400" y="1024920"/>
            <a:ext cx="8377920" cy="2241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3840" indent="-109800" algn="just">
              <a:lnSpc>
                <a:spcPct val="100000"/>
              </a:lnSpc>
              <a:buClr>
                <a:srgbClr val="000000"/>
              </a:buClr>
              <a:buFont typeface="Symbol"/>
              <a:buChar char=""/>
            </a:pPr>
            <a:r>
              <a:rPr lang="en-IN" sz="3200" b="0" strike="noStrike" spc="-1">
                <a:solidFill>
                  <a:srgbClr val="000000"/>
                </a:solidFill>
                <a:latin typeface="Arial"/>
                <a:ea typeface="DejaVu Sans"/>
              </a:rPr>
              <a:t>Heavy traffic at high speed</a:t>
            </a:r>
            <a:r>
              <a:rPr lang="en-IN" sz="3200" b="0" strike="noStrike" spc="-86">
                <a:solidFill>
                  <a:srgbClr val="000000"/>
                </a:solidFill>
                <a:latin typeface="Arial"/>
                <a:ea typeface="DejaVu Sans"/>
              </a:rPr>
              <a:t> </a:t>
            </a:r>
            <a:r>
              <a:rPr lang="en-IN" sz="3200" b="0" strike="noStrike" spc="-1">
                <a:solidFill>
                  <a:srgbClr val="000000"/>
                </a:solidFill>
                <a:latin typeface="Arial"/>
                <a:ea typeface="DejaVu Sans"/>
              </a:rPr>
              <a:t>(120km/hrs)</a:t>
            </a:r>
            <a:endParaRPr lang="en-IN" sz="3200" b="0" strike="noStrike" spc="-1">
              <a:latin typeface="Arial"/>
            </a:endParaRPr>
          </a:p>
          <a:p>
            <a:pPr marL="355680" indent="-341640" algn="just">
              <a:lnSpc>
                <a:spcPct val="100000"/>
              </a:lnSpc>
              <a:spcBef>
                <a:spcPts val="765"/>
              </a:spcBef>
              <a:buClr>
                <a:srgbClr val="000000"/>
              </a:buClr>
              <a:buFont typeface="Symbol"/>
              <a:buChar char=""/>
            </a:pPr>
            <a:r>
              <a:rPr lang="en-IN" sz="3200" b="0" strike="noStrike" spc="-1">
                <a:solidFill>
                  <a:srgbClr val="000000"/>
                </a:solidFill>
                <a:latin typeface="Arial"/>
                <a:ea typeface="DejaVu Sans"/>
              </a:rPr>
              <a:t>Connects major points of traffic</a:t>
            </a:r>
            <a:r>
              <a:rPr lang="en-IN" sz="3200" b="0" strike="noStrike" spc="-21">
                <a:solidFill>
                  <a:srgbClr val="000000"/>
                </a:solidFill>
                <a:latin typeface="Arial"/>
                <a:ea typeface="DejaVu Sans"/>
              </a:rPr>
              <a:t> </a:t>
            </a:r>
            <a:r>
              <a:rPr lang="en-IN" sz="3200" b="0" strike="noStrike" spc="-1">
                <a:solidFill>
                  <a:srgbClr val="000000"/>
                </a:solidFill>
                <a:latin typeface="Arial"/>
                <a:ea typeface="DejaVu Sans"/>
              </a:rPr>
              <a:t>generation</a:t>
            </a:r>
            <a:endParaRPr lang="en-IN" sz="3200" b="0" strike="noStrike" spc="-1">
              <a:latin typeface="Arial"/>
            </a:endParaRPr>
          </a:p>
          <a:p>
            <a:pPr marL="355680" indent="-341640" algn="just">
              <a:lnSpc>
                <a:spcPct val="100000"/>
              </a:lnSpc>
              <a:spcBef>
                <a:spcPts val="771"/>
              </a:spcBef>
              <a:buClr>
                <a:srgbClr val="000000"/>
              </a:buClr>
              <a:buFont typeface="Symbol"/>
              <a:buChar char=""/>
            </a:pPr>
            <a:r>
              <a:rPr lang="en-IN" sz="3200" b="0" strike="noStrike" spc="-1">
                <a:solidFill>
                  <a:srgbClr val="000000"/>
                </a:solidFill>
                <a:latin typeface="Arial"/>
                <a:ea typeface="DejaVu Sans"/>
              </a:rPr>
              <a:t>No slow moving traffic</a:t>
            </a:r>
            <a:r>
              <a:rPr lang="en-IN" sz="3200" b="0" strike="noStrike" spc="-120">
                <a:solidFill>
                  <a:srgbClr val="000000"/>
                </a:solidFill>
                <a:latin typeface="Arial"/>
                <a:ea typeface="DejaVu Sans"/>
              </a:rPr>
              <a:t> </a:t>
            </a:r>
            <a:r>
              <a:rPr lang="en-IN" sz="3200" b="0" strike="noStrike" spc="-1">
                <a:solidFill>
                  <a:srgbClr val="000000"/>
                </a:solidFill>
                <a:latin typeface="Arial"/>
                <a:ea typeface="DejaVu Sans"/>
              </a:rPr>
              <a:t>allowed</a:t>
            </a:r>
            <a:endParaRPr lang="en-IN" sz="3200" b="0" strike="noStrike" spc="-1">
              <a:latin typeface="Arial"/>
            </a:endParaRPr>
          </a:p>
          <a:p>
            <a:pPr marL="123840" indent="-109800" algn="just">
              <a:lnSpc>
                <a:spcPct val="120000"/>
              </a:lnSpc>
              <a:buClr>
                <a:srgbClr val="000000"/>
              </a:buClr>
              <a:buFont typeface="Symbol"/>
              <a:buChar char=""/>
            </a:pPr>
            <a:r>
              <a:rPr lang="en-IN" sz="3200" b="0" strike="noStrike" spc="-1">
                <a:solidFill>
                  <a:srgbClr val="000000"/>
                </a:solidFill>
                <a:latin typeface="Arial"/>
                <a:ea typeface="DejaVu Sans"/>
              </a:rPr>
              <a:t>No loading,</a:t>
            </a:r>
            <a:r>
              <a:rPr lang="en-IN" sz="3200" b="0" strike="noStrike" spc="-75">
                <a:solidFill>
                  <a:srgbClr val="000000"/>
                </a:solidFill>
                <a:latin typeface="Arial"/>
                <a:ea typeface="DejaVu Sans"/>
              </a:rPr>
              <a:t> </a:t>
            </a:r>
            <a:endParaRPr lang="en-IN" sz="3200" b="0" strike="noStrike" spc="-1">
              <a:latin typeface="Arial"/>
            </a:endParaRPr>
          </a:p>
        </p:txBody>
      </p:sp>
      <p:sp>
        <p:nvSpPr>
          <p:cNvPr id="317" name="CustomShape 3"/>
          <p:cNvSpPr/>
          <p:nvPr/>
        </p:nvSpPr>
        <p:spPr>
          <a:xfrm>
            <a:off x="558360" y="3298320"/>
            <a:ext cx="8028000" cy="322992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318" name="CustomShape 4"/>
          <p:cNvSpPr/>
          <p:nvPr/>
        </p:nvSpPr>
        <p:spPr>
          <a:xfrm>
            <a:off x="914400" y="6529680"/>
            <a:ext cx="7085160" cy="273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1800" b="0" strike="noStrike" spc="-1">
                <a:solidFill>
                  <a:srgbClr val="000000"/>
                </a:solidFill>
                <a:latin typeface="Arial"/>
                <a:ea typeface="DejaVu Sans"/>
              </a:rPr>
              <a:t>             The Mumbai-Pune Expressway as seen  from</a:t>
            </a:r>
            <a:r>
              <a:rPr lang="en-IN" sz="1800" b="0" strike="noStrike" spc="-86">
                <a:solidFill>
                  <a:srgbClr val="000000"/>
                </a:solidFill>
                <a:latin typeface="Arial"/>
                <a:ea typeface="DejaVu Sans"/>
              </a:rPr>
              <a:t> </a:t>
            </a:r>
            <a:r>
              <a:rPr lang="en-IN" sz="1800" b="0" strike="noStrike" spc="-1">
                <a:solidFill>
                  <a:srgbClr val="000000"/>
                </a:solidFill>
                <a:latin typeface="Arial"/>
                <a:ea typeface="DejaVu Sans"/>
              </a:rPr>
              <a:t>Khandala</a:t>
            </a:r>
            <a:endParaRPr lang="en-IN" sz="1800" b="0" strike="noStrike" spc="-1">
              <a:latin typeface="Arial"/>
            </a:endParaRPr>
          </a:p>
        </p:txBody>
      </p:sp>
      <p:sp>
        <p:nvSpPr>
          <p:cNvPr id="319" name="CustomShape 5"/>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F2EED75A-58FC-4714-93C4-FAAB2A1D1264}" type="slidenum">
              <a:rPr lang="en-IN" sz="1800" b="0" strike="noStrike" spc="-1">
                <a:solidFill>
                  <a:srgbClr val="B2B2B2"/>
                </a:solidFill>
                <a:latin typeface="Calibri"/>
                <a:ea typeface="DejaVu Sans"/>
              </a:rPr>
              <a:t>33</a:t>
            </a:fld>
            <a:endParaRPr lang="en-IN" sz="1800" b="0" strike="noStrike" spc="-1">
              <a:latin typeface="Arial"/>
            </a:endParaRPr>
          </a:p>
        </p:txBody>
      </p:sp>
      <p:pic>
        <p:nvPicPr>
          <p:cNvPr id="320" name="Picture 2"/>
          <p:cNvPicPr/>
          <p:nvPr/>
        </p:nvPicPr>
        <p:blipFill>
          <a:blip r:embed="rId3"/>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CustomShape 1"/>
          <p:cNvSpPr/>
          <p:nvPr/>
        </p:nvSpPr>
        <p:spPr>
          <a:xfrm>
            <a:off x="307440" y="136800"/>
            <a:ext cx="8528040" cy="1391760"/>
          </a:xfrm>
          <a:prstGeom prst="rect">
            <a:avLst/>
          </a:prstGeom>
          <a:noFill/>
          <a:ln>
            <a:noFill/>
          </a:ln>
        </p:spPr>
        <p:style>
          <a:lnRef idx="0">
            <a:scrgbClr r="0" g="0" b="0"/>
          </a:lnRef>
          <a:fillRef idx="0">
            <a:scrgbClr r="0" g="0" b="0"/>
          </a:fillRef>
          <a:effectRef idx="0">
            <a:scrgbClr r="0" g="0" b="0"/>
          </a:effectRef>
          <a:fontRef idx="minor"/>
        </p:style>
        <p:txBody>
          <a:bodyPr lIns="0" tIns="247680" rIns="0" bIns="0"/>
          <a:lstStyle/>
          <a:p>
            <a:pPr marL="2370960">
              <a:lnSpc>
                <a:spcPct val="100000"/>
              </a:lnSpc>
            </a:pPr>
            <a:r>
              <a:rPr lang="en-IN" sz="3600" b="0" u="heavy" strike="noStrike" spc="-1">
                <a:solidFill>
                  <a:srgbClr val="C00000"/>
                </a:solidFill>
                <a:uFillTx/>
                <a:latin typeface="Arial"/>
                <a:ea typeface="DejaVu Sans"/>
              </a:rPr>
              <a:t>National</a:t>
            </a:r>
            <a:r>
              <a:rPr lang="en-IN" sz="3600" b="0" u="heavy" strike="noStrike" spc="-103">
                <a:solidFill>
                  <a:srgbClr val="C00000"/>
                </a:solidFill>
                <a:uFillTx/>
                <a:latin typeface="Arial"/>
                <a:ea typeface="DejaVu Sans"/>
              </a:rPr>
              <a:t> </a:t>
            </a:r>
            <a:r>
              <a:rPr lang="en-IN" sz="3600" b="0" u="heavy" strike="noStrike" spc="-1">
                <a:solidFill>
                  <a:srgbClr val="C00000"/>
                </a:solidFill>
                <a:uFillTx/>
                <a:latin typeface="Arial"/>
                <a:ea typeface="DejaVu Sans"/>
              </a:rPr>
              <a:t>Highways</a:t>
            </a:r>
            <a:endParaRPr lang="en-IN" sz="3600" b="0" strike="noStrike" spc="-1">
              <a:latin typeface="Arial"/>
            </a:endParaRPr>
          </a:p>
        </p:txBody>
      </p:sp>
      <p:sp>
        <p:nvSpPr>
          <p:cNvPr id="322" name="CustomShape 2"/>
          <p:cNvSpPr/>
          <p:nvPr/>
        </p:nvSpPr>
        <p:spPr>
          <a:xfrm>
            <a:off x="383400" y="1028880"/>
            <a:ext cx="8377560" cy="424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gn="just">
              <a:lnSpc>
                <a:spcPct val="100000"/>
              </a:lnSpc>
              <a:buClr>
                <a:srgbClr val="000000"/>
              </a:buClr>
              <a:buFont typeface="Symbol"/>
              <a:buChar char=""/>
            </a:pPr>
            <a:r>
              <a:rPr lang="en-IN" sz="2400" b="0" strike="noStrike" spc="-1">
                <a:solidFill>
                  <a:srgbClr val="000000"/>
                </a:solidFill>
                <a:latin typeface="Arial"/>
                <a:ea typeface="DejaVu Sans"/>
              </a:rPr>
              <a:t>NH are the main highways running through the length and  breadth of India, connecting major parts, capital of large states and large industrial and  tourist centers.</a:t>
            </a:r>
            <a:endParaRPr lang="en-IN" sz="2400" b="0" strike="noStrike" spc="-1">
              <a:latin typeface="Arial"/>
            </a:endParaRPr>
          </a:p>
          <a:p>
            <a:pPr marL="355680" indent="-341640" algn="just">
              <a:lnSpc>
                <a:spcPct val="100000"/>
              </a:lnSpc>
              <a:spcBef>
                <a:spcPts val="575"/>
              </a:spcBef>
              <a:buClr>
                <a:srgbClr val="000000"/>
              </a:buClr>
              <a:buFont typeface="Symbol"/>
              <a:buChar char=""/>
            </a:pPr>
            <a:r>
              <a:rPr lang="en-IN" sz="2400" b="0" strike="noStrike" spc="-1">
                <a:solidFill>
                  <a:srgbClr val="000000"/>
                </a:solidFill>
                <a:latin typeface="Arial"/>
                <a:ea typeface="DejaVu Sans"/>
              </a:rPr>
              <a:t>The national highways have a total length of 70,548 kms.  Indian highways cover 2% of the total road network of India  and carry 40% of the total</a:t>
            </a:r>
            <a:r>
              <a:rPr lang="en-IN" sz="2400" b="0" strike="noStrike" spc="-63">
                <a:solidFill>
                  <a:srgbClr val="000000"/>
                </a:solidFill>
                <a:latin typeface="Arial"/>
                <a:ea typeface="DejaVu Sans"/>
              </a:rPr>
              <a:t> </a:t>
            </a:r>
            <a:r>
              <a:rPr lang="en-IN" sz="2400" b="0" strike="noStrike" spc="-1">
                <a:solidFill>
                  <a:srgbClr val="000000"/>
                </a:solidFill>
                <a:latin typeface="Arial"/>
                <a:ea typeface="DejaVu Sans"/>
              </a:rPr>
              <a:t>traffic.</a:t>
            </a:r>
            <a:endParaRPr lang="en-IN" sz="2400" b="0" strike="noStrike" spc="-1">
              <a:latin typeface="Arial"/>
            </a:endParaRPr>
          </a:p>
          <a:p>
            <a:pPr marL="355680" indent="-341640" algn="just">
              <a:lnSpc>
                <a:spcPct val="100000"/>
              </a:lnSpc>
              <a:spcBef>
                <a:spcPts val="575"/>
              </a:spcBef>
              <a:buClr>
                <a:srgbClr val="000000"/>
              </a:buClr>
              <a:buFont typeface="Symbol"/>
              <a:buChar char=""/>
            </a:pPr>
            <a:r>
              <a:rPr lang="en-IN" sz="2400" b="0" strike="noStrike" spc="-1">
                <a:solidFill>
                  <a:srgbClr val="000000"/>
                </a:solidFill>
                <a:latin typeface="Arial"/>
                <a:ea typeface="DejaVu Sans"/>
              </a:rPr>
              <a:t>The highway connecting Delhi-Ambala-Amritsar is denoted  as NH---, whereas a bifurcation of this highway beyond  Jalandar to Srinagar is denoted</a:t>
            </a:r>
            <a:r>
              <a:rPr lang="en-IN" sz="2400" b="0" strike="noStrike" spc="89">
                <a:solidFill>
                  <a:srgbClr val="000000"/>
                </a:solidFill>
                <a:latin typeface="Arial"/>
                <a:ea typeface="DejaVu Sans"/>
              </a:rPr>
              <a:t> </a:t>
            </a:r>
            <a:r>
              <a:rPr lang="en-IN" sz="2400" b="0" strike="noStrike" spc="-1">
                <a:solidFill>
                  <a:srgbClr val="000000"/>
                </a:solidFill>
                <a:latin typeface="Arial"/>
                <a:ea typeface="DejaVu Sans"/>
              </a:rPr>
              <a:t>NH----A</a:t>
            </a:r>
            <a:endParaRPr lang="en-IN" sz="2400" b="0" strike="noStrike" spc="-1">
              <a:latin typeface="Arial"/>
            </a:endParaRPr>
          </a:p>
          <a:p>
            <a:pPr marL="355680" indent="-341640" algn="just">
              <a:lnSpc>
                <a:spcPct val="100000"/>
              </a:lnSpc>
              <a:spcBef>
                <a:spcPts val="581"/>
              </a:spcBef>
              <a:buClr>
                <a:srgbClr val="000000"/>
              </a:buClr>
              <a:buFont typeface="Symbol"/>
              <a:buChar char=""/>
            </a:pPr>
            <a:r>
              <a:rPr lang="en-IN" sz="2400" b="0" strike="noStrike" spc="-1">
                <a:solidFill>
                  <a:srgbClr val="000000"/>
                </a:solidFill>
                <a:latin typeface="Arial"/>
                <a:ea typeface="DejaVu Sans"/>
              </a:rPr>
              <a:t>The longest highway in India is NH--- which stretches from  Varansi in Uttar Pradesh to Kanyakumari.</a:t>
            </a:r>
            <a:endParaRPr lang="en-IN" sz="2400" b="0" strike="noStrike" spc="-1">
              <a:latin typeface="Arial"/>
            </a:endParaRPr>
          </a:p>
        </p:txBody>
      </p:sp>
      <p:sp>
        <p:nvSpPr>
          <p:cNvPr id="323"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315EDB2F-10A3-4B3E-A5D5-57FAEC7F9C01}" type="slidenum">
              <a:rPr lang="en-IN" sz="1800" b="0" strike="noStrike" spc="-1">
                <a:solidFill>
                  <a:srgbClr val="B2B2B2"/>
                </a:solidFill>
                <a:latin typeface="Calibri"/>
                <a:ea typeface="DejaVu Sans"/>
              </a:rPr>
              <a:t>34</a:t>
            </a:fld>
            <a:endParaRPr lang="en-IN" sz="1800" b="0" strike="noStrike" spc="-1">
              <a:latin typeface="Arial"/>
            </a:endParaRPr>
          </a:p>
        </p:txBody>
      </p:sp>
      <p:pic>
        <p:nvPicPr>
          <p:cNvPr id="324"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1879560" y="308160"/>
            <a:ext cx="5384520" cy="1144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3600" b="0" u="heavy" strike="noStrike" spc="-1">
                <a:solidFill>
                  <a:srgbClr val="C00000"/>
                </a:solidFill>
                <a:uFillTx/>
                <a:latin typeface="Arial"/>
                <a:ea typeface="DejaVu Sans"/>
              </a:rPr>
              <a:t>National</a:t>
            </a:r>
            <a:r>
              <a:rPr lang="en-IN" sz="3600" b="0" u="heavy" strike="noStrike" spc="-21">
                <a:solidFill>
                  <a:srgbClr val="C00000"/>
                </a:solidFill>
                <a:uFillTx/>
                <a:latin typeface="Arial"/>
                <a:ea typeface="DejaVu Sans"/>
              </a:rPr>
              <a:t> </a:t>
            </a:r>
            <a:r>
              <a:rPr lang="en-IN" sz="3600" b="0" u="heavy" strike="noStrike" spc="-1">
                <a:solidFill>
                  <a:srgbClr val="C00000"/>
                </a:solidFill>
                <a:uFillTx/>
                <a:latin typeface="Arial"/>
                <a:ea typeface="DejaVu Sans"/>
              </a:rPr>
              <a:t>Highways</a:t>
            </a:r>
            <a:r>
              <a:rPr lang="en-IN" sz="3600" b="0" strike="noStrike" spc="-1">
                <a:solidFill>
                  <a:srgbClr val="C00000"/>
                </a:solidFill>
                <a:latin typeface="Arial"/>
                <a:ea typeface="DejaVu Sans"/>
              </a:rPr>
              <a:t>	cont…</a:t>
            </a:r>
            <a:endParaRPr lang="en-IN" sz="3600" b="0" strike="noStrike" spc="-1">
              <a:latin typeface="Arial"/>
            </a:endParaRPr>
          </a:p>
        </p:txBody>
      </p:sp>
      <p:sp>
        <p:nvSpPr>
          <p:cNvPr id="326" name="CustomShape 2"/>
          <p:cNvSpPr/>
          <p:nvPr/>
        </p:nvSpPr>
        <p:spPr>
          <a:xfrm>
            <a:off x="5105520" y="2666880"/>
            <a:ext cx="4037760" cy="2281320"/>
          </a:xfrm>
          <a:prstGeom prst="rect">
            <a:avLst/>
          </a:prstGeom>
          <a:noFill/>
          <a:ln>
            <a:noFill/>
          </a:ln>
        </p:spPr>
        <p:style>
          <a:lnRef idx="0">
            <a:scrgbClr r="0" g="0" b="0"/>
          </a:lnRef>
          <a:fillRef idx="0">
            <a:scrgbClr r="0" g="0" b="0"/>
          </a:fillRef>
          <a:effectRef idx="0">
            <a:scrgbClr r="0" g="0" b="0"/>
          </a:effectRef>
          <a:fontRef idx="minor"/>
        </p:style>
        <p:txBody>
          <a:bodyPr lIns="0" tIns="1800" rIns="0" bIns="0"/>
          <a:lstStyle/>
          <a:p>
            <a:pPr>
              <a:lnSpc>
                <a:spcPct val="100000"/>
              </a:lnSpc>
              <a:spcBef>
                <a:spcPts val="14"/>
              </a:spcBef>
            </a:pPr>
            <a:endParaRPr lang="en-IN" sz="1800" b="0" strike="noStrike" spc="-1">
              <a:latin typeface="Arial"/>
            </a:endParaRPr>
          </a:p>
          <a:p>
            <a:pPr>
              <a:lnSpc>
                <a:spcPct val="100000"/>
              </a:lnSpc>
            </a:pPr>
            <a:r>
              <a:rPr lang="en-IN" sz="2400" b="1" strike="noStrike" spc="-1">
                <a:solidFill>
                  <a:srgbClr val="000000"/>
                </a:solidFill>
                <a:latin typeface="Arial"/>
                <a:ea typeface="DejaVu Sans"/>
              </a:rPr>
              <a:t>ms) connecting</a:t>
            </a:r>
            <a:r>
              <a:rPr lang="en-IN" sz="2400" b="1" strike="noStrike" spc="-49">
                <a:solidFill>
                  <a:srgbClr val="000000"/>
                </a:solidFill>
                <a:latin typeface="Arial"/>
                <a:ea typeface="DejaVu Sans"/>
              </a:rPr>
              <a:t> </a:t>
            </a:r>
            <a:r>
              <a:rPr lang="en-IN" sz="2400" b="1" strike="noStrike" spc="-1">
                <a:solidFill>
                  <a:srgbClr val="000000"/>
                </a:solidFill>
                <a:latin typeface="Arial"/>
                <a:ea typeface="DejaVu Sans"/>
              </a:rPr>
              <a:t>Delhi-</a:t>
            </a:r>
            <a:endParaRPr lang="en-IN" sz="2400" b="0" strike="noStrike" spc="-1">
              <a:latin typeface="Arial"/>
            </a:endParaRPr>
          </a:p>
          <a:p>
            <a:pPr>
              <a:lnSpc>
                <a:spcPct val="100000"/>
              </a:lnSpc>
            </a:pPr>
            <a:endParaRPr lang="en-IN" sz="2400" b="0" strike="noStrike" spc="-1">
              <a:latin typeface="Arial"/>
            </a:endParaRPr>
          </a:p>
          <a:p>
            <a:pPr>
              <a:lnSpc>
                <a:spcPct val="100000"/>
              </a:lnSpc>
            </a:pPr>
            <a:endParaRPr lang="en-IN" sz="2400" b="0" strike="noStrike" spc="-1">
              <a:latin typeface="Arial"/>
            </a:endParaRPr>
          </a:p>
          <a:p>
            <a:pPr>
              <a:lnSpc>
                <a:spcPct val="100000"/>
              </a:lnSpc>
              <a:spcBef>
                <a:spcPts val="14"/>
              </a:spcBef>
            </a:pPr>
            <a:endParaRPr lang="en-IN" sz="2400" b="0" strike="noStrike" spc="-1">
              <a:latin typeface="Arial"/>
            </a:endParaRPr>
          </a:p>
          <a:p>
            <a:pPr marL="151920">
              <a:lnSpc>
                <a:spcPct val="100000"/>
              </a:lnSpc>
            </a:pPr>
            <a:r>
              <a:rPr lang="en-IN" sz="2400" b="0" strike="noStrike" spc="-1">
                <a:solidFill>
                  <a:srgbClr val="000000"/>
                </a:solidFill>
                <a:latin typeface="Arial"/>
                <a:ea typeface="DejaVu Sans"/>
              </a:rPr>
              <a:t>)</a:t>
            </a:r>
            <a:endParaRPr lang="en-IN" sz="2400" b="0" strike="noStrike" spc="-1">
              <a:latin typeface="Arial"/>
            </a:endParaRPr>
          </a:p>
        </p:txBody>
      </p:sp>
      <p:sp>
        <p:nvSpPr>
          <p:cNvPr id="327" name="CustomShape 3"/>
          <p:cNvSpPr/>
          <p:nvPr/>
        </p:nvSpPr>
        <p:spPr>
          <a:xfrm>
            <a:off x="231120" y="1590840"/>
            <a:ext cx="8339760" cy="4389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nSpc>
                <a:spcPct val="100000"/>
              </a:lnSpc>
              <a:buClr>
                <a:srgbClr val="000000"/>
              </a:buClr>
              <a:buFont typeface="Symbol"/>
              <a:buChar char=""/>
            </a:pPr>
            <a:r>
              <a:rPr lang="en-IN" sz="2800" b="0" strike="noStrike" spc="-1">
                <a:solidFill>
                  <a:srgbClr val="000000"/>
                </a:solidFill>
                <a:latin typeface="Arial"/>
                <a:ea typeface="DejaVu Sans"/>
              </a:rPr>
              <a:t>The shortest highway is NH47A which stretches  from Ernakulam to Kochi and covers total length of  4</a:t>
            </a:r>
            <a:r>
              <a:rPr lang="en-IN" sz="2800" b="0" strike="noStrike" spc="-89">
                <a:solidFill>
                  <a:srgbClr val="000000"/>
                </a:solidFill>
                <a:latin typeface="Arial"/>
                <a:ea typeface="DejaVu Sans"/>
              </a:rPr>
              <a:t> </a:t>
            </a:r>
            <a:r>
              <a:rPr lang="en-IN" sz="2800" b="0" strike="noStrike" spc="-1">
                <a:solidFill>
                  <a:srgbClr val="000000"/>
                </a:solidFill>
                <a:latin typeface="Arial"/>
                <a:ea typeface="DejaVu Sans"/>
              </a:rPr>
              <a:t>Kms.</a:t>
            </a:r>
            <a:endParaRPr lang="en-IN" sz="2800" b="0" strike="noStrike" spc="-1">
              <a:latin typeface="Arial"/>
            </a:endParaRPr>
          </a:p>
          <a:p>
            <a:pPr marL="355680" indent="-341640">
              <a:lnSpc>
                <a:spcPct val="100000"/>
              </a:lnSpc>
              <a:spcBef>
                <a:spcPts val="1454"/>
              </a:spcBef>
              <a:buClr>
                <a:srgbClr val="000000"/>
              </a:buClr>
              <a:buFont typeface="Arial"/>
              <a:buChar char="•"/>
            </a:pPr>
            <a:r>
              <a:rPr lang="en-IN" sz="2400" b="1" u="heavy" strike="noStrike" spc="-1">
                <a:solidFill>
                  <a:srgbClr val="000000"/>
                </a:solidFill>
                <a:uFillTx/>
                <a:latin typeface="Arial"/>
                <a:ea typeface="DejaVu Sans"/>
              </a:rPr>
              <a:t>Golden Quadrilateral </a:t>
            </a:r>
            <a:r>
              <a:rPr lang="en-IN" sz="2400" b="1" strike="noStrike" spc="-1">
                <a:solidFill>
                  <a:srgbClr val="000000"/>
                </a:solidFill>
                <a:latin typeface="Arial"/>
                <a:ea typeface="DejaVu Sans"/>
              </a:rPr>
              <a:t>– (5,846</a:t>
            </a:r>
            <a:r>
              <a:rPr lang="en-IN" sz="2400" b="1" strike="noStrike" spc="-94">
                <a:solidFill>
                  <a:srgbClr val="000000"/>
                </a:solidFill>
                <a:latin typeface="Arial"/>
                <a:ea typeface="DejaVu Sans"/>
              </a:rPr>
              <a:t> </a:t>
            </a:r>
            <a:r>
              <a:rPr lang="en-IN" sz="2400" b="1" strike="noStrike" spc="-1">
                <a:solidFill>
                  <a:srgbClr val="000000"/>
                </a:solidFill>
                <a:latin typeface="Arial"/>
                <a:ea typeface="DejaVu Sans"/>
              </a:rPr>
              <a:t>K</a:t>
            </a:r>
            <a:endParaRPr lang="en-IN" sz="2400" b="0" strike="noStrike" spc="-1">
              <a:latin typeface="Arial"/>
            </a:endParaRPr>
          </a:p>
          <a:p>
            <a:pPr marL="355680">
              <a:lnSpc>
                <a:spcPct val="100000"/>
              </a:lnSpc>
            </a:pPr>
            <a:r>
              <a:rPr lang="en-IN" sz="2400" b="1" strike="noStrike" spc="-1">
                <a:solidFill>
                  <a:srgbClr val="000000"/>
                </a:solidFill>
                <a:latin typeface="Arial"/>
                <a:ea typeface="DejaVu Sans"/>
              </a:rPr>
              <a:t>Kolkata-Chennai-Mumbai</a:t>
            </a:r>
            <a:endParaRPr lang="en-IN" sz="2400" b="0" strike="noStrike" spc="-1">
              <a:latin typeface="Arial"/>
            </a:endParaRPr>
          </a:p>
          <a:p>
            <a:pPr marL="756360" lvl="1" indent="-285120">
              <a:lnSpc>
                <a:spcPct val="100000"/>
              </a:lnSpc>
              <a:spcBef>
                <a:spcPts val="1440"/>
              </a:spcBef>
              <a:buClr>
                <a:srgbClr val="000000"/>
              </a:buClr>
              <a:buFont typeface="Wingdings" charset="2"/>
              <a:buChar char=""/>
            </a:pPr>
            <a:r>
              <a:rPr lang="en-IN" sz="2400" b="0" strike="noStrike" spc="-1">
                <a:solidFill>
                  <a:srgbClr val="000000"/>
                </a:solidFill>
                <a:latin typeface="Arial"/>
                <a:ea typeface="DejaVu Sans"/>
              </a:rPr>
              <a:t>NH-2 Delhi- Kol (1453</a:t>
            </a:r>
            <a:r>
              <a:rPr lang="en-IN" sz="2400" b="0" strike="noStrike" spc="1">
                <a:solidFill>
                  <a:srgbClr val="000000"/>
                </a:solidFill>
                <a:latin typeface="Arial"/>
                <a:ea typeface="DejaVu Sans"/>
              </a:rPr>
              <a:t> </a:t>
            </a:r>
            <a:r>
              <a:rPr lang="en-IN" sz="2400" b="0" strike="noStrike" spc="-1">
                <a:solidFill>
                  <a:srgbClr val="000000"/>
                </a:solidFill>
                <a:latin typeface="Arial"/>
                <a:ea typeface="DejaVu Sans"/>
              </a:rPr>
              <a:t>km)</a:t>
            </a:r>
            <a:endParaRPr lang="en-IN" sz="2400" b="0" strike="noStrike" spc="-1">
              <a:latin typeface="Arial"/>
            </a:endParaRPr>
          </a:p>
          <a:p>
            <a:pPr marL="469800">
              <a:lnSpc>
                <a:spcPct val="100000"/>
              </a:lnSpc>
              <a:spcBef>
                <a:spcPts val="1440"/>
              </a:spcBef>
            </a:pPr>
            <a:r>
              <a:rPr lang="en-IN" sz="2400" b="0" strike="noStrike" spc="-1">
                <a:solidFill>
                  <a:srgbClr val="000000"/>
                </a:solidFill>
                <a:latin typeface="Wingdings"/>
                <a:ea typeface="DejaVu Sans"/>
              </a:rPr>
              <a:t></a:t>
            </a:r>
            <a:r>
              <a:rPr lang="en-IN" sz="2400" b="0" strike="noStrike" spc="-1">
                <a:solidFill>
                  <a:srgbClr val="000000"/>
                </a:solidFill>
                <a:latin typeface="Times New Roman"/>
                <a:ea typeface="DejaVu Sans"/>
              </a:rPr>
              <a:t> </a:t>
            </a:r>
            <a:r>
              <a:rPr lang="en-IN" sz="2400" b="0" strike="noStrike" spc="-1">
                <a:solidFill>
                  <a:srgbClr val="000000"/>
                </a:solidFill>
                <a:latin typeface="Arial"/>
                <a:ea typeface="DejaVu Sans"/>
              </a:rPr>
              <a:t>NH 4,7 Che-Mum</a:t>
            </a:r>
            <a:r>
              <a:rPr lang="en-IN" sz="2400" b="0" strike="noStrike" spc="-233">
                <a:solidFill>
                  <a:srgbClr val="000000"/>
                </a:solidFill>
                <a:latin typeface="Arial"/>
                <a:ea typeface="DejaVu Sans"/>
              </a:rPr>
              <a:t> </a:t>
            </a:r>
            <a:r>
              <a:rPr lang="en-IN" sz="2400" b="0" strike="noStrike" spc="-1">
                <a:solidFill>
                  <a:srgbClr val="000000"/>
                </a:solidFill>
                <a:latin typeface="Arial"/>
                <a:ea typeface="DejaVu Sans"/>
              </a:rPr>
              <a:t>(1290km)</a:t>
            </a:r>
            <a:endParaRPr lang="en-IN" sz="2400" b="0" strike="noStrike" spc="-1">
              <a:latin typeface="Arial"/>
            </a:endParaRPr>
          </a:p>
          <a:p>
            <a:pPr marL="469800">
              <a:lnSpc>
                <a:spcPct val="100000"/>
              </a:lnSpc>
              <a:spcBef>
                <a:spcPts val="1440"/>
              </a:spcBef>
            </a:pPr>
            <a:r>
              <a:rPr lang="en-IN" sz="2400" b="0" strike="noStrike" spc="-1">
                <a:solidFill>
                  <a:srgbClr val="000000"/>
                </a:solidFill>
                <a:latin typeface="Wingdings"/>
                <a:ea typeface="DejaVu Sans"/>
              </a:rPr>
              <a:t></a:t>
            </a:r>
            <a:r>
              <a:rPr lang="en-IN" sz="2400" b="0" strike="noStrike" spc="-1">
                <a:solidFill>
                  <a:srgbClr val="000000"/>
                </a:solidFill>
                <a:latin typeface="Times New Roman"/>
                <a:ea typeface="DejaVu Sans"/>
              </a:rPr>
              <a:t> </a:t>
            </a:r>
            <a:r>
              <a:rPr lang="en-IN" sz="2400" b="0" strike="noStrike" spc="-1">
                <a:solidFill>
                  <a:srgbClr val="000000"/>
                </a:solidFill>
                <a:latin typeface="Arial"/>
                <a:ea typeface="DejaVu Sans"/>
              </a:rPr>
              <a:t>NH5&amp;6 Kol- Che (1684</a:t>
            </a:r>
            <a:r>
              <a:rPr lang="en-IN" sz="2400" b="0" strike="noStrike" spc="-270">
                <a:solidFill>
                  <a:srgbClr val="000000"/>
                </a:solidFill>
                <a:latin typeface="Arial"/>
                <a:ea typeface="DejaVu Sans"/>
              </a:rPr>
              <a:t> K</a:t>
            </a:r>
            <a:r>
              <a:rPr lang="en-IN" sz="2400" b="0" strike="noStrike" spc="-1">
                <a:solidFill>
                  <a:srgbClr val="000000"/>
                </a:solidFill>
                <a:latin typeface="Arial"/>
                <a:ea typeface="DejaVu Sans"/>
              </a:rPr>
              <a:t>m)</a:t>
            </a:r>
            <a:endParaRPr lang="en-IN" sz="2400" b="0" strike="noStrike" spc="-1">
              <a:latin typeface="Arial"/>
            </a:endParaRPr>
          </a:p>
          <a:p>
            <a:pPr marL="756360" lvl="1" indent="-285120">
              <a:lnSpc>
                <a:spcPct val="100000"/>
              </a:lnSpc>
              <a:spcBef>
                <a:spcPts val="1440"/>
              </a:spcBef>
              <a:buClr>
                <a:srgbClr val="000000"/>
              </a:buClr>
              <a:buFont typeface="Wingdings" charset="2"/>
              <a:buChar char=""/>
            </a:pPr>
            <a:r>
              <a:rPr lang="en-IN" sz="2400" b="0" strike="noStrike" spc="-1">
                <a:solidFill>
                  <a:srgbClr val="000000"/>
                </a:solidFill>
                <a:latin typeface="Arial"/>
                <a:ea typeface="DejaVu Sans"/>
              </a:rPr>
              <a:t>NH 8 Del- Mum (1419 km)</a:t>
            </a:r>
            <a:endParaRPr lang="en-IN" sz="2400" b="0" strike="noStrike" spc="-1">
              <a:latin typeface="Arial"/>
            </a:endParaRPr>
          </a:p>
        </p:txBody>
      </p:sp>
      <p:sp>
        <p:nvSpPr>
          <p:cNvPr id="328" name="CustomShape 4"/>
          <p:cNvSpPr/>
          <p:nvPr/>
        </p:nvSpPr>
        <p:spPr>
          <a:xfrm>
            <a:off x="5562720" y="2666880"/>
            <a:ext cx="3579840" cy="418968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329" name="CustomShape 5"/>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9C78EC53-3EDC-4E16-A53F-CB6728AF6780}" type="slidenum">
              <a:rPr lang="en-IN" sz="1800" b="0" strike="noStrike" spc="-1">
                <a:solidFill>
                  <a:srgbClr val="B2B2B2"/>
                </a:solidFill>
                <a:latin typeface="Calibri"/>
                <a:ea typeface="DejaVu Sans"/>
              </a:rPr>
              <a:t>35</a:t>
            </a:fld>
            <a:endParaRPr lang="en-IN" sz="1800" b="0" strike="noStrike" spc="-1">
              <a:latin typeface="Arial"/>
            </a:endParaRPr>
          </a:p>
        </p:txBody>
      </p:sp>
      <p:pic>
        <p:nvPicPr>
          <p:cNvPr id="330" name="Picture 2"/>
          <p:cNvPicPr/>
          <p:nvPr/>
        </p:nvPicPr>
        <p:blipFill>
          <a:blip r:embed="rId3"/>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307440" y="136800"/>
            <a:ext cx="8528040" cy="1239480"/>
          </a:xfrm>
          <a:prstGeom prst="rect">
            <a:avLst/>
          </a:prstGeom>
          <a:noFill/>
          <a:ln>
            <a:noFill/>
          </a:ln>
        </p:spPr>
        <p:style>
          <a:lnRef idx="0">
            <a:scrgbClr r="0" g="0" b="0"/>
          </a:lnRef>
          <a:fillRef idx="0">
            <a:scrgbClr r="0" g="0" b="0"/>
          </a:fillRef>
          <a:effectRef idx="0">
            <a:scrgbClr r="0" g="0" b="0"/>
          </a:effectRef>
          <a:fontRef idx="minor"/>
        </p:style>
        <p:txBody>
          <a:bodyPr lIns="0" tIns="95400" rIns="0" bIns="0"/>
          <a:lstStyle/>
          <a:p>
            <a:pPr marL="2575440">
              <a:lnSpc>
                <a:spcPct val="100000"/>
              </a:lnSpc>
            </a:pPr>
            <a:r>
              <a:rPr lang="en-IN" sz="3600" b="1" u="heavy" strike="noStrike" spc="-1">
                <a:solidFill>
                  <a:srgbClr val="FF0000"/>
                </a:solidFill>
                <a:uFillTx/>
                <a:latin typeface="Arial"/>
                <a:ea typeface="DejaVu Sans"/>
              </a:rPr>
              <a:t>State</a:t>
            </a:r>
            <a:r>
              <a:rPr lang="en-IN" sz="3600" b="1" u="heavy" strike="noStrike" spc="-63">
                <a:solidFill>
                  <a:srgbClr val="FF0000"/>
                </a:solidFill>
                <a:uFillTx/>
                <a:latin typeface="Arial"/>
                <a:ea typeface="DejaVu Sans"/>
              </a:rPr>
              <a:t> </a:t>
            </a:r>
            <a:r>
              <a:rPr lang="en-IN" sz="3600" b="1" u="heavy" strike="noStrike" spc="-1">
                <a:solidFill>
                  <a:srgbClr val="FF0000"/>
                </a:solidFill>
                <a:uFillTx/>
                <a:latin typeface="Arial"/>
                <a:ea typeface="DejaVu Sans"/>
              </a:rPr>
              <a:t>Highways</a:t>
            </a:r>
            <a:endParaRPr lang="en-IN" sz="3600" b="0" strike="noStrike" spc="-1">
              <a:latin typeface="Arial"/>
            </a:endParaRPr>
          </a:p>
        </p:txBody>
      </p:sp>
      <p:sp>
        <p:nvSpPr>
          <p:cNvPr id="332" name="CustomShape 2"/>
          <p:cNvSpPr/>
          <p:nvPr/>
        </p:nvSpPr>
        <p:spPr>
          <a:xfrm>
            <a:off x="231120" y="948600"/>
            <a:ext cx="8194680" cy="4221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nSpc>
                <a:spcPct val="100000"/>
              </a:lnSpc>
              <a:buClr>
                <a:srgbClr val="000000"/>
              </a:buClr>
              <a:buFont typeface="Symbol"/>
              <a:buChar char=""/>
            </a:pPr>
            <a:r>
              <a:rPr lang="en-IN" sz="3200" b="0" strike="noStrike" spc="-1">
                <a:solidFill>
                  <a:srgbClr val="000000"/>
                </a:solidFill>
                <a:latin typeface="Arial"/>
                <a:ea typeface="DejaVu Sans"/>
              </a:rPr>
              <a:t>They are the  roads of a state,  connecting up with the national highways</a:t>
            </a:r>
            <a:r>
              <a:rPr lang="en-IN" sz="3200" b="0" strike="noStrike" spc="-55">
                <a:solidFill>
                  <a:srgbClr val="000000"/>
                </a:solidFill>
                <a:latin typeface="Arial"/>
                <a:ea typeface="DejaVu Sans"/>
              </a:rPr>
              <a:t> </a:t>
            </a:r>
            <a:r>
              <a:rPr lang="en-IN" sz="3200" b="0" strike="noStrike" spc="-1">
                <a:solidFill>
                  <a:srgbClr val="000000"/>
                </a:solidFill>
                <a:latin typeface="Arial"/>
                <a:ea typeface="DejaVu Sans"/>
              </a:rPr>
              <a:t>of  adjacent states, district head quarters and  important cities within the</a:t>
            </a:r>
            <a:r>
              <a:rPr lang="en-IN" sz="3200" b="0" strike="noStrike" spc="-75">
                <a:solidFill>
                  <a:srgbClr val="000000"/>
                </a:solidFill>
                <a:latin typeface="Arial"/>
                <a:ea typeface="DejaVu Sans"/>
              </a:rPr>
              <a:t> </a:t>
            </a:r>
            <a:r>
              <a:rPr lang="en-IN" sz="3200" b="0" strike="noStrike" spc="-1">
                <a:solidFill>
                  <a:srgbClr val="000000"/>
                </a:solidFill>
                <a:latin typeface="Arial"/>
                <a:ea typeface="DejaVu Sans"/>
              </a:rPr>
              <a:t>state.</a:t>
            </a:r>
            <a:endParaRPr lang="en-IN" sz="3200" b="0" strike="noStrike" spc="-1">
              <a:latin typeface="Arial"/>
            </a:endParaRPr>
          </a:p>
          <a:p>
            <a:pPr>
              <a:lnSpc>
                <a:spcPct val="100000"/>
              </a:lnSpc>
              <a:spcBef>
                <a:spcPts val="31"/>
              </a:spcBef>
            </a:pPr>
            <a:endParaRPr lang="en-IN" sz="3200" b="0" strike="noStrike" spc="-1">
              <a:latin typeface="Arial"/>
            </a:endParaRPr>
          </a:p>
          <a:p>
            <a:pPr marL="355680" indent="-341640">
              <a:lnSpc>
                <a:spcPct val="100000"/>
              </a:lnSpc>
              <a:buClr>
                <a:srgbClr val="000000"/>
              </a:buClr>
              <a:buFont typeface="Arial"/>
              <a:buChar char="•"/>
            </a:pPr>
            <a:r>
              <a:rPr lang="en-IN" sz="3200" b="0" strike="noStrike" spc="-1">
                <a:solidFill>
                  <a:srgbClr val="000000"/>
                </a:solidFill>
                <a:latin typeface="Arial"/>
                <a:ea typeface="DejaVu Sans"/>
              </a:rPr>
              <a:t>Total length of all SH in the country</a:t>
            </a:r>
            <a:r>
              <a:rPr lang="en-IN" sz="3200" b="0" strike="noStrike" spc="-86">
                <a:solidFill>
                  <a:srgbClr val="000000"/>
                </a:solidFill>
                <a:latin typeface="Arial"/>
                <a:ea typeface="DejaVu Sans"/>
              </a:rPr>
              <a:t> </a:t>
            </a:r>
            <a:r>
              <a:rPr lang="en-IN" sz="3200" b="0" strike="noStrike" spc="-1">
                <a:solidFill>
                  <a:srgbClr val="000000"/>
                </a:solidFill>
                <a:latin typeface="Arial"/>
                <a:ea typeface="DejaVu Sans"/>
              </a:rPr>
              <a:t>is</a:t>
            </a:r>
            <a:endParaRPr lang="en-IN" sz="3200" b="0" strike="noStrike" spc="-1">
              <a:latin typeface="Arial"/>
            </a:endParaRPr>
          </a:p>
          <a:p>
            <a:pPr marL="355680">
              <a:lnSpc>
                <a:spcPct val="100000"/>
              </a:lnSpc>
            </a:pPr>
            <a:r>
              <a:rPr lang="en-IN" sz="3200" b="0" strike="noStrike" spc="-1">
                <a:solidFill>
                  <a:srgbClr val="000000"/>
                </a:solidFill>
                <a:latin typeface="Arial"/>
                <a:ea typeface="DejaVu Sans"/>
              </a:rPr>
              <a:t>1,37,119</a:t>
            </a:r>
            <a:r>
              <a:rPr lang="en-IN" sz="3200" b="0" strike="noStrike" spc="-100">
                <a:solidFill>
                  <a:srgbClr val="000000"/>
                </a:solidFill>
                <a:latin typeface="Arial"/>
                <a:ea typeface="DejaVu Sans"/>
              </a:rPr>
              <a:t> </a:t>
            </a:r>
            <a:r>
              <a:rPr lang="en-IN" sz="3200" b="0" strike="noStrike" spc="-1">
                <a:solidFill>
                  <a:srgbClr val="000000"/>
                </a:solidFill>
                <a:latin typeface="Arial"/>
                <a:ea typeface="DejaVu Sans"/>
              </a:rPr>
              <a:t>Kms.</a:t>
            </a:r>
            <a:endParaRPr lang="en-IN" sz="3200" b="0" strike="noStrike" spc="-1">
              <a:latin typeface="Arial"/>
            </a:endParaRPr>
          </a:p>
          <a:p>
            <a:pPr marL="355680" indent="-341640">
              <a:lnSpc>
                <a:spcPct val="100000"/>
              </a:lnSpc>
              <a:spcBef>
                <a:spcPts val="765"/>
              </a:spcBef>
              <a:buClr>
                <a:srgbClr val="000000"/>
              </a:buClr>
              <a:buFont typeface="Arial"/>
              <a:buChar char="•"/>
            </a:pPr>
            <a:r>
              <a:rPr lang="en-IN" sz="3200" b="0" strike="noStrike" spc="-1">
                <a:solidFill>
                  <a:srgbClr val="000000"/>
                </a:solidFill>
                <a:latin typeface="Arial"/>
                <a:ea typeface="DejaVu Sans"/>
              </a:rPr>
              <a:t>Speed 80</a:t>
            </a:r>
            <a:r>
              <a:rPr lang="en-IN" sz="3200" b="0" strike="noStrike" spc="-89">
                <a:solidFill>
                  <a:srgbClr val="000000"/>
                </a:solidFill>
                <a:latin typeface="Arial"/>
                <a:ea typeface="DejaVu Sans"/>
              </a:rPr>
              <a:t> </a:t>
            </a:r>
            <a:r>
              <a:rPr lang="en-IN" sz="3200" b="0" strike="noStrike" spc="-1">
                <a:solidFill>
                  <a:srgbClr val="000000"/>
                </a:solidFill>
                <a:latin typeface="Arial"/>
                <a:ea typeface="DejaVu Sans"/>
              </a:rPr>
              <a:t>kmph</a:t>
            </a:r>
            <a:endParaRPr lang="en-IN" sz="3200" b="0" strike="noStrike" spc="-1">
              <a:latin typeface="Arial"/>
            </a:endParaRPr>
          </a:p>
        </p:txBody>
      </p:sp>
      <p:sp>
        <p:nvSpPr>
          <p:cNvPr id="333"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61B1774C-D227-46B5-99C2-7213208FEC4A}" type="slidenum">
              <a:rPr lang="en-IN" sz="1800" b="0" strike="noStrike" spc="-1">
                <a:solidFill>
                  <a:srgbClr val="B2B2B2"/>
                </a:solidFill>
                <a:latin typeface="Calibri"/>
                <a:ea typeface="DejaVu Sans"/>
              </a:rPr>
              <a:t>36</a:t>
            </a:fld>
            <a:endParaRPr lang="en-IN" sz="1800" b="0" strike="noStrike" spc="-1">
              <a:latin typeface="Arial"/>
            </a:endParaRPr>
          </a:p>
        </p:txBody>
      </p:sp>
      <p:pic>
        <p:nvPicPr>
          <p:cNvPr id="334"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ustomShape 1"/>
          <p:cNvSpPr/>
          <p:nvPr/>
        </p:nvSpPr>
        <p:spPr>
          <a:xfrm>
            <a:off x="2337120" y="3240"/>
            <a:ext cx="4470120" cy="1144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3600" b="1" u="heavy" strike="noStrike" spc="-1">
                <a:solidFill>
                  <a:srgbClr val="C00000"/>
                </a:solidFill>
                <a:uFillTx/>
                <a:latin typeface="Arial"/>
                <a:ea typeface="DejaVu Sans"/>
              </a:rPr>
              <a:t>Major District</a:t>
            </a:r>
            <a:r>
              <a:rPr lang="en-IN" sz="3600" b="1" u="heavy" strike="noStrike" spc="-43">
                <a:solidFill>
                  <a:srgbClr val="C00000"/>
                </a:solidFill>
                <a:uFillTx/>
                <a:latin typeface="Arial"/>
                <a:ea typeface="DejaVu Sans"/>
              </a:rPr>
              <a:t> </a:t>
            </a:r>
            <a:r>
              <a:rPr lang="en-IN" sz="3600" b="1" u="heavy" strike="noStrike" spc="-1">
                <a:solidFill>
                  <a:srgbClr val="C00000"/>
                </a:solidFill>
                <a:uFillTx/>
                <a:latin typeface="Arial"/>
                <a:ea typeface="DejaVu Sans"/>
              </a:rPr>
              <a:t>Roads</a:t>
            </a:r>
            <a:endParaRPr lang="en-IN" sz="3600" b="0" strike="noStrike" spc="-1">
              <a:latin typeface="Arial"/>
            </a:endParaRPr>
          </a:p>
        </p:txBody>
      </p:sp>
      <p:sp>
        <p:nvSpPr>
          <p:cNvPr id="336" name="CustomShape 2"/>
          <p:cNvSpPr/>
          <p:nvPr/>
        </p:nvSpPr>
        <p:spPr>
          <a:xfrm>
            <a:off x="536040" y="1634400"/>
            <a:ext cx="7833960" cy="4221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nSpc>
                <a:spcPct val="100000"/>
              </a:lnSpc>
              <a:buClr>
                <a:srgbClr val="000000"/>
              </a:buClr>
              <a:buFont typeface="Symbol"/>
              <a:buChar char=""/>
            </a:pPr>
            <a:r>
              <a:rPr lang="en-IN" sz="3200" b="0" strike="noStrike" spc="-1">
                <a:solidFill>
                  <a:srgbClr val="000000"/>
                </a:solidFill>
                <a:latin typeface="Arial"/>
                <a:ea typeface="DejaVu Sans"/>
              </a:rPr>
              <a:t>Important roads with in a district serving  areas of production and markets ,  connecting those with each other or</a:t>
            </a:r>
            <a:r>
              <a:rPr lang="en-IN" sz="3200" b="0" strike="noStrike" spc="-55">
                <a:solidFill>
                  <a:srgbClr val="000000"/>
                </a:solidFill>
                <a:latin typeface="Arial"/>
                <a:ea typeface="DejaVu Sans"/>
              </a:rPr>
              <a:t> </a:t>
            </a:r>
            <a:r>
              <a:rPr lang="en-IN" sz="3200" b="0" strike="noStrike" spc="-1">
                <a:solidFill>
                  <a:srgbClr val="000000"/>
                </a:solidFill>
                <a:latin typeface="Arial"/>
                <a:ea typeface="DejaVu Sans"/>
              </a:rPr>
              <a:t>with  the major</a:t>
            </a:r>
            <a:r>
              <a:rPr lang="en-IN" sz="3200" b="0" strike="noStrike" spc="-120">
                <a:solidFill>
                  <a:srgbClr val="000000"/>
                </a:solidFill>
                <a:latin typeface="Arial"/>
                <a:ea typeface="DejaVu Sans"/>
              </a:rPr>
              <a:t> </a:t>
            </a:r>
            <a:r>
              <a:rPr lang="en-IN" sz="3200" b="0" strike="noStrike" spc="-1">
                <a:solidFill>
                  <a:srgbClr val="000000"/>
                </a:solidFill>
                <a:latin typeface="Arial"/>
                <a:ea typeface="DejaVu Sans"/>
              </a:rPr>
              <a:t>highways.</a:t>
            </a:r>
            <a:endParaRPr lang="en-IN" sz="3200" b="0" strike="noStrike" spc="-1">
              <a:latin typeface="Arial"/>
            </a:endParaRPr>
          </a:p>
          <a:p>
            <a:pPr>
              <a:lnSpc>
                <a:spcPct val="100000"/>
              </a:lnSpc>
              <a:spcBef>
                <a:spcPts val="31"/>
              </a:spcBef>
            </a:pPr>
            <a:endParaRPr lang="en-IN" sz="3200" b="0" strike="noStrike" spc="-1">
              <a:latin typeface="Arial"/>
            </a:endParaRPr>
          </a:p>
          <a:p>
            <a:pPr marL="355680" indent="-341640">
              <a:lnSpc>
                <a:spcPct val="100000"/>
              </a:lnSpc>
              <a:buClr>
                <a:srgbClr val="000000"/>
              </a:buClr>
              <a:buFont typeface="Arial"/>
              <a:buChar char="•"/>
            </a:pPr>
            <a:r>
              <a:rPr lang="en-IN" sz="3200" b="0" strike="noStrike" spc="-1">
                <a:solidFill>
                  <a:srgbClr val="000000"/>
                </a:solidFill>
                <a:latin typeface="Arial"/>
                <a:ea typeface="DejaVu Sans"/>
              </a:rPr>
              <a:t>India has a total of 4,70,000 kms of</a:t>
            </a:r>
            <a:r>
              <a:rPr lang="en-IN" sz="3200" b="0" strike="noStrike" spc="-86">
                <a:solidFill>
                  <a:srgbClr val="000000"/>
                </a:solidFill>
                <a:latin typeface="Arial"/>
                <a:ea typeface="DejaVu Sans"/>
              </a:rPr>
              <a:t> </a:t>
            </a:r>
            <a:r>
              <a:rPr lang="en-IN" sz="3200" b="0" strike="noStrike" spc="-1">
                <a:solidFill>
                  <a:srgbClr val="000000"/>
                </a:solidFill>
                <a:latin typeface="Arial"/>
                <a:ea typeface="DejaVu Sans"/>
              </a:rPr>
              <a:t>MDR</a:t>
            </a:r>
            <a:r>
              <a:rPr lang="en-IN" sz="3200" b="0" strike="noStrike" spc="-1">
                <a:solidFill>
                  <a:srgbClr val="CC0000"/>
                </a:solidFill>
                <a:latin typeface="Arial"/>
                <a:ea typeface="DejaVu Sans"/>
              </a:rPr>
              <a:t>.</a:t>
            </a:r>
            <a:endParaRPr lang="en-IN" sz="3200" b="0" strike="noStrike" spc="-1">
              <a:latin typeface="Arial"/>
            </a:endParaRPr>
          </a:p>
          <a:p>
            <a:pPr marL="355680" indent="-341640">
              <a:lnSpc>
                <a:spcPct val="100000"/>
              </a:lnSpc>
              <a:spcBef>
                <a:spcPts val="771"/>
              </a:spcBef>
              <a:buClr>
                <a:srgbClr val="000000"/>
              </a:buClr>
              <a:buFont typeface="Arial"/>
              <a:buChar char="•"/>
            </a:pPr>
            <a:r>
              <a:rPr lang="en-IN" sz="3200" b="0" strike="noStrike" spc="-1">
                <a:solidFill>
                  <a:srgbClr val="000000"/>
                </a:solidFill>
                <a:latin typeface="Arial"/>
                <a:ea typeface="DejaVu Sans"/>
              </a:rPr>
              <a:t>Speed</a:t>
            </a:r>
            <a:r>
              <a:rPr lang="en-IN" sz="3200" b="0" strike="noStrike" spc="-55">
                <a:solidFill>
                  <a:srgbClr val="000000"/>
                </a:solidFill>
                <a:latin typeface="Arial"/>
                <a:ea typeface="DejaVu Sans"/>
              </a:rPr>
              <a:t> </a:t>
            </a:r>
            <a:r>
              <a:rPr lang="en-IN" sz="3200" b="0" strike="noStrike" spc="-1">
                <a:solidFill>
                  <a:srgbClr val="000000"/>
                </a:solidFill>
                <a:latin typeface="Arial"/>
                <a:ea typeface="DejaVu Sans"/>
              </a:rPr>
              <a:t>60-80kmph</a:t>
            </a:r>
            <a:endParaRPr lang="en-IN" sz="3200" b="0" strike="noStrike" spc="-1">
              <a:latin typeface="Arial"/>
            </a:endParaRPr>
          </a:p>
        </p:txBody>
      </p:sp>
      <p:sp>
        <p:nvSpPr>
          <p:cNvPr id="337"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7C160F81-3345-4B2E-8745-9CCA72F34413}" type="slidenum">
              <a:rPr lang="en-IN" sz="1800" b="0" strike="noStrike" spc="-1">
                <a:solidFill>
                  <a:srgbClr val="B2B2B2"/>
                </a:solidFill>
                <a:latin typeface="Calibri"/>
                <a:ea typeface="DejaVu Sans"/>
              </a:rPr>
              <a:t>37</a:t>
            </a:fld>
            <a:endParaRPr lang="en-IN" sz="1800" b="0" strike="noStrike" spc="-1">
              <a:latin typeface="Arial"/>
            </a:endParaRPr>
          </a:p>
        </p:txBody>
      </p:sp>
      <p:pic>
        <p:nvPicPr>
          <p:cNvPr id="338"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801504" y="136800"/>
            <a:ext cx="4326341" cy="658080"/>
          </a:xfrm>
          <a:prstGeom prst="rect">
            <a:avLst/>
          </a:prstGeom>
          <a:noFill/>
          <a:ln>
            <a:noFill/>
          </a:ln>
        </p:spPr>
        <p:style>
          <a:lnRef idx="0">
            <a:scrgbClr r="0" g="0" b="0"/>
          </a:lnRef>
          <a:fillRef idx="0">
            <a:scrgbClr r="0" g="0" b="0"/>
          </a:fillRef>
          <a:effectRef idx="0">
            <a:scrgbClr r="0" g="0" b="0"/>
          </a:effectRef>
          <a:fontRef idx="minor"/>
        </p:style>
        <p:txBody>
          <a:bodyPr lIns="0" tIns="133200" rIns="0" bIns="0"/>
          <a:lstStyle/>
          <a:p>
            <a:pPr marL="241200">
              <a:lnSpc>
                <a:spcPct val="100000"/>
              </a:lnSpc>
            </a:pPr>
            <a:r>
              <a:rPr lang="en-IN" sz="3200" b="1" strike="noStrike" spc="-1" dirty="0">
                <a:solidFill>
                  <a:srgbClr val="FF0000"/>
                </a:solidFill>
                <a:uFillTx/>
                <a:latin typeface="Arial"/>
                <a:ea typeface="DejaVu Sans"/>
              </a:rPr>
              <a:t>Other district</a:t>
            </a:r>
            <a:r>
              <a:rPr lang="en-IN" sz="3200" b="1" strike="noStrike" spc="-21" dirty="0">
                <a:solidFill>
                  <a:srgbClr val="FF0000"/>
                </a:solidFill>
                <a:uFillTx/>
                <a:latin typeface="Arial"/>
                <a:ea typeface="DejaVu Sans"/>
              </a:rPr>
              <a:t> </a:t>
            </a:r>
            <a:r>
              <a:rPr lang="en-IN" sz="3200" b="1" strike="noStrike" spc="-1" dirty="0">
                <a:solidFill>
                  <a:srgbClr val="FF0000"/>
                </a:solidFill>
                <a:uFillTx/>
                <a:latin typeface="Arial"/>
                <a:ea typeface="DejaVu Sans"/>
              </a:rPr>
              <a:t>roads</a:t>
            </a:r>
            <a:endParaRPr lang="en-IN" sz="3200" b="0" strike="noStrike" spc="-1" dirty="0">
              <a:solidFill>
                <a:srgbClr val="FF0000"/>
              </a:solidFill>
              <a:latin typeface="Arial"/>
            </a:endParaRPr>
          </a:p>
        </p:txBody>
      </p:sp>
      <p:sp>
        <p:nvSpPr>
          <p:cNvPr id="340" name="CustomShape 2"/>
          <p:cNvSpPr/>
          <p:nvPr/>
        </p:nvSpPr>
        <p:spPr>
          <a:xfrm>
            <a:off x="69499" y="1122614"/>
            <a:ext cx="8615861" cy="2062306"/>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812880" indent="-457200" algn="just">
              <a:lnSpc>
                <a:spcPct val="100000"/>
              </a:lnSpc>
              <a:buFont typeface="Wingdings" panose="05000000000000000000" pitchFamily="2" charset="2"/>
              <a:buChar char="§"/>
            </a:pPr>
            <a:r>
              <a:rPr lang="en-IN" sz="2800" b="0" strike="noStrike" spc="-1" dirty="0" smtClean="0">
                <a:solidFill>
                  <a:srgbClr val="000000"/>
                </a:solidFill>
                <a:latin typeface="Arial"/>
                <a:ea typeface="DejaVu Sans"/>
              </a:rPr>
              <a:t>serving	rural	areas	of	production </a:t>
            </a:r>
            <a:r>
              <a:rPr lang="en-IN" sz="2800" spc="-1" dirty="0" smtClean="0">
                <a:solidFill>
                  <a:srgbClr val="000000"/>
                </a:solidFill>
              </a:rPr>
              <a:t>and providing </a:t>
            </a:r>
            <a:r>
              <a:rPr lang="en-IN" sz="2800" spc="-1" dirty="0" err="1" smtClean="0">
                <a:solidFill>
                  <a:srgbClr val="000000"/>
                </a:solidFill>
              </a:rPr>
              <a:t>centers</a:t>
            </a:r>
            <a:r>
              <a:rPr lang="en-IN" sz="2800" spc="-1" dirty="0" smtClean="0">
                <a:solidFill>
                  <a:srgbClr val="000000"/>
                </a:solidFill>
              </a:rPr>
              <a:t> </a:t>
            </a:r>
            <a:r>
              <a:rPr lang="en-IN" sz="2800" spc="-1" dirty="0">
                <a:solidFill>
                  <a:srgbClr val="000000"/>
                </a:solidFill>
              </a:rPr>
              <a:t>them	with	outlet	</a:t>
            </a:r>
            <a:r>
              <a:rPr lang="en-IN" sz="2800" spc="-1" dirty="0" smtClean="0">
                <a:solidFill>
                  <a:srgbClr val="000000"/>
                </a:solidFill>
              </a:rPr>
              <a:t> to</a:t>
            </a:r>
            <a:r>
              <a:rPr lang="en-IN" sz="2800" spc="-1" dirty="0">
                <a:solidFill>
                  <a:srgbClr val="000000"/>
                </a:solidFill>
              </a:rPr>
              <a:t>	market </a:t>
            </a:r>
            <a:r>
              <a:rPr lang="en-IN" sz="2800" spc="-1" dirty="0" smtClean="0">
                <a:solidFill>
                  <a:srgbClr val="000000"/>
                </a:solidFill>
              </a:rPr>
              <a:t>also connected to  important roads </a:t>
            </a:r>
            <a:r>
              <a:rPr lang="en-IN" sz="2800" spc="-1" dirty="0">
                <a:solidFill>
                  <a:srgbClr val="000000"/>
                </a:solidFill>
              </a:rPr>
              <a:t>like MDR or </a:t>
            </a:r>
            <a:r>
              <a:rPr lang="en-IN" sz="2800" spc="-1" dirty="0" smtClean="0">
                <a:solidFill>
                  <a:srgbClr val="000000"/>
                </a:solidFill>
              </a:rPr>
              <a:t>SH.</a:t>
            </a:r>
            <a:endParaRPr lang="en-IN" sz="2800" spc="-1" dirty="0" smtClean="0"/>
          </a:p>
          <a:p>
            <a:pPr marL="812880" indent="-457200" algn="just">
              <a:lnSpc>
                <a:spcPct val="100000"/>
              </a:lnSpc>
              <a:buFont typeface="Wingdings" panose="05000000000000000000" pitchFamily="2" charset="2"/>
              <a:buChar char="§"/>
            </a:pPr>
            <a:r>
              <a:rPr lang="en-IN" sz="2800" spc="-1" dirty="0" smtClean="0">
                <a:solidFill>
                  <a:srgbClr val="000000"/>
                </a:solidFill>
              </a:rPr>
              <a:t>Speed</a:t>
            </a:r>
            <a:r>
              <a:rPr lang="en-IN" sz="2800" spc="-60" dirty="0" smtClean="0">
                <a:solidFill>
                  <a:srgbClr val="000000"/>
                </a:solidFill>
              </a:rPr>
              <a:t> </a:t>
            </a:r>
            <a:r>
              <a:rPr lang="en-IN" sz="2800" spc="-1" dirty="0">
                <a:solidFill>
                  <a:srgbClr val="000000"/>
                </a:solidFill>
              </a:rPr>
              <a:t>50-60kmph</a:t>
            </a:r>
            <a:endParaRPr lang="en-IN" sz="2800" spc="-1" dirty="0"/>
          </a:p>
          <a:p>
            <a:pPr marL="12600"/>
            <a:endParaRPr lang="en-IN" sz="2800" spc="-1" dirty="0" smtClean="0"/>
          </a:p>
          <a:p>
            <a:pPr marL="12600"/>
            <a:endParaRPr lang="en-IN" sz="2800" spc="-1" dirty="0"/>
          </a:p>
          <a:p>
            <a:pPr marL="12600">
              <a:lnSpc>
                <a:spcPct val="100000"/>
              </a:lnSpc>
            </a:pPr>
            <a:endParaRPr lang="en-IN" sz="2800" spc="-1" dirty="0"/>
          </a:p>
          <a:p>
            <a:pPr marL="844560">
              <a:lnSpc>
                <a:spcPct val="100000"/>
              </a:lnSpc>
            </a:pPr>
            <a:endParaRPr lang="en-US" sz="2800" dirty="0"/>
          </a:p>
          <a:p>
            <a:pPr marL="14040">
              <a:lnSpc>
                <a:spcPct val="100000"/>
              </a:lnSpc>
              <a:buClr>
                <a:srgbClr val="000000"/>
              </a:buClr>
            </a:pPr>
            <a:r>
              <a:rPr lang="en-IN" sz="2800" b="0" strike="noStrike" spc="-1" dirty="0" smtClean="0">
                <a:solidFill>
                  <a:srgbClr val="000000"/>
                </a:solidFill>
                <a:latin typeface="Arial"/>
                <a:ea typeface="DejaVu Sans"/>
              </a:rPr>
              <a:t> </a:t>
            </a:r>
            <a:endParaRPr lang="en-IN" sz="2800" b="0" strike="noStrike" spc="-1" dirty="0">
              <a:latin typeface="Arial"/>
            </a:endParaRPr>
          </a:p>
        </p:txBody>
      </p:sp>
      <p:sp>
        <p:nvSpPr>
          <p:cNvPr id="343" name="CustomShape 5"/>
          <p:cNvSpPr/>
          <p:nvPr/>
        </p:nvSpPr>
        <p:spPr>
          <a:xfrm>
            <a:off x="383400" y="3567248"/>
            <a:ext cx="8453520" cy="2728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4040" algn="just">
              <a:lnSpc>
                <a:spcPct val="100000"/>
              </a:lnSpc>
              <a:buClr>
                <a:srgbClr val="000000"/>
              </a:buClr>
            </a:pPr>
            <a:r>
              <a:rPr lang="en-IN" sz="3200" b="1" strike="noStrike" spc="-1" dirty="0" smtClean="0">
                <a:solidFill>
                  <a:srgbClr val="FF0000"/>
                </a:solidFill>
                <a:latin typeface="Arial"/>
                <a:ea typeface="DejaVu Sans"/>
              </a:rPr>
              <a:t>Village Road</a:t>
            </a:r>
          </a:p>
          <a:p>
            <a:pPr marL="355680" indent="-341640" algn="just">
              <a:lnSpc>
                <a:spcPct val="100000"/>
              </a:lnSpc>
              <a:buClr>
                <a:srgbClr val="000000"/>
              </a:buClr>
              <a:buFont typeface="Symbol"/>
              <a:buChar char=""/>
            </a:pPr>
            <a:r>
              <a:rPr lang="en-IN" sz="2800" b="0" strike="noStrike" spc="-1" dirty="0" smtClean="0">
                <a:solidFill>
                  <a:srgbClr val="000000"/>
                </a:solidFill>
                <a:latin typeface="Arial"/>
                <a:ea typeface="DejaVu Sans"/>
              </a:rPr>
              <a:t>They </a:t>
            </a:r>
            <a:r>
              <a:rPr lang="en-IN" sz="2800" b="0" strike="noStrike" spc="-1" dirty="0">
                <a:solidFill>
                  <a:srgbClr val="000000"/>
                </a:solidFill>
                <a:latin typeface="Arial"/>
                <a:ea typeface="DejaVu Sans"/>
              </a:rPr>
              <a:t>are roads connecting villages or group </a:t>
            </a:r>
            <a:r>
              <a:rPr lang="en-IN" sz="2800" b="0" strike="noStrike" spc="-4" dirty="0">
                <a:solidFill>
                  <a:srgbClr val="000000"/>
                </a:solidFill>
                <a:latin typeface="Arial"/>
                <a:ea typeface="DejaVu Sans"/>
              </a:rPr>
              <a:t>of  </a:t>
            </a:r>
            <a:r>
              <a:rPr lang="en-IN" sz="2800" b="0" strike="noStrike" spc="-1" dirty="0">
                <a:solidFill>
                  <a:srgbClr val="000000"/>
                </a:solidFill>
                <a:latin typeface="Arial"/>
                <a:ea typeface="DejaVu Sans"/>
              </a:rPr>
              <a:t>villages with each other or to the nearest road of a  higher category like ODR or</a:t>
            </a:r>
            <a:r>
              <a:rPr lang="en-IN" sz="2800" b="0" strike="noStrike" spc="21" dirty="0">
                <a:solidFill>
                  <a:srgbClr val="000000"/>
                </a:solidFill>
                <a:latin typeface="Arial"/>
                <a:ea typeface="DejaVu Sans"/>
              </a:rPr>
              <a:t> </a:t>
            </a:r>
            <a:r>
              <a:rPr lang="en-IN" sz="2800" b="0" strike="noStrike" spc="-1" dirty="0">
                <a:solidFill>
                  <a:srgbClr val="000000"/>
                </a:solidFill>
                <a:latin typeface="Arial"/>
                <a:ea typeface="DejaVu Sans"/>
              </a:rPr>
              <a:t>MDR.</a:t>
            </a:r>
            <a:endParaRPr lang="en-IN" sz="2800" b="0" strike="noStrike" spc="-1" dirty="0">
              <a:latin typeface="Arial"/>
            </a:endParaRPr>
          </a:p>
          <a:p>
            <a:pPr marL="355680" indent="-341640" algn="just">
              <a:lnSpc>
                <a:spcPct val="100000"/>
              </a:lnSpc>
              <a:spcBef>
                <a:spcPts val="669"/>
              </a:spcBef>
              <a:buClr>
                <a:srgbClr val="000000"/>
              </a:buClr>
              <a:buFont typeface="Symbol"/>
              <a:buChar char=""/>
            </a:pPr>
            <a:r>
              <a:rPr lang="en-IN" sz="2800" b="0" strike="noStrike" spc="-1" dirty="0">
                <a:solidFill>
                  <a:srgbClr val="000000"/>
                </a:solidFill>
                <a:latin typeface="Arial"/>
                <a:ea typeface="DejaVu Sans"/>
              </a:rPr>
              <a:t>ODR+VR out of the  total 33,15,231 </a:t>
            </a:r>
            <a:r>
              <a:rPr lang="en-IN" sz="2800" b="0" strike="noStrike" spc="-1" dirty="0" err="1">
                <a:solidFill>
                  <a:srgbClr val="000000"/>
                </a:solidFill>
                <a:latin typeface="Arial"/>
                <a:ea typeface="DejaVu Sans"/>
              </a:rPr>
              <a:t>kms</a:t>
            </a:r>
            <a:r>
              <a:rPr lang="en-IN" sz="2800" b="0" strike="noStrike" spc="-1" dirty="0">
                <a:solidFill>
                  <a:srgbClr val="000000"/>
                </a:solidFill>
                <a:latin typeface="Arial"/>
                <a:ea typeface="DejaVu Sans"/>
              </a:rPr>
              <a:t> of all type of</a:t>
            </a:r>
            <a:r>
              <a:rPr lang="en-IN" sz="2800" b="0" strike="noStrike" spc="9" dirty="0">
                <a:solidFill>
                  <a:srgbClr val="000000"/>
                </a:solidFill>
                <a:latin typeface="Arial"/>
                <a:ea typeface="DejaVu Sans"/>
              </a:rPr>
              <a:t> </a:t>
            </a:r>
            <a:r>
              <a:rPr lang="en-IN" sz="2800" b="0" strike="noStrike" spc="-1" dirty="0">
                <a:solidFill>
                  <a:srgbClr val="000000"/>
                </a:solidFill>
                <a:latin typeface="Arial"/>
                <a:ea typeface="DejaVu Sans"/>
              </a:rPr>
              <a:t>roads.</a:t>
            </a:r>
            <a:endParaRPr lang="en-IN" sz="2800" b="0" strike="noStrike" spc="-1" dirty="0">
              <a:latin typeface="Arial"/>
            </a:endParaRPr>
          </a:p>
          <a:p>
            <a:pPr marL="355680" indent="-341640">
              <a:lnSpc>
                <a:spcPct val="100000"/>
              </a:lnSpc>
              <a:spcBef>
                <a:spcPts val="669"/>
              </a:spcBef>
              <a:buClr>
                <a:srgbClr val="000000"/>
              </a:buClr>
              <a:buFont typeface="Symbol"/>
              <a:buChar char=""/>
            </a:pPr>
            <a:r>
              <a:rPr lang="en-IN" sz="2800" b="0" strike="noStrike" spc="-1" dirty="0">
                <a:solidFill>
                  <a:srgbClr val="000000"/>
                </a:solidFill>
                <a:latin typeface="Arial"/>
                <a:ea typeface="DejaVu Sans"/>
              </a:rPr>
              <a:t>Speed-40-50 </a:t>
            </a:r>
            <a:r>
              <a:rPr lang="en-IN" sz="2800" b="0" strike="noStrike" spc="-1" dirty="0" err="1">
                <a:solidFill>
                  <a:srgbClr val="000000"/>
                </a:solidFill>
                <a:latin typeface="Arial"/>
                <a:ea typeface="DejaVu Sans"/>
              </a:rPr>
              <a:t>kmph</a:t>
            </a:r>
            <a:endParaRPr lang="en-IN" sz="2800" b="0" strike="noStrike" spc="-1" dirty="0">
              <a:latin typeface="Arial"/>
            </a:endParaRPr>
          </a:p>
        </p:txBody>
      </p:sp>
      <p:sp>
        <p:nvSpPr>
          <p:cNvPr id="345" name="CustomShape 7"/>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7062776F-FAEE-460C-A8DC-43ED1AB4CFD4}" type="slidenum">
              <a:rPr lang="en-IN" sz="1800" b="0" strike="noStrike" spc="-1">
                <a:solidFill>
                  <a:srgbClr val="B2B2B2"/>
                </a:solidFill>
                <a:latin typeface="Calibri"/>
                <a:ea typeface="DejaVu Sans"/>
              </a:rPr>
              <a:t>38</a:t>
            </a:fld>
            <a:endParaRPr lang="en-IN" sz="1800" b="0" strike="noStrike" spc="-1">
              <a:latin typeface="Arial"/>
            </a:endParaRPr>
          </a:p>
        </p:txBody>
      </p:sp>
      <p:pic>
        <p:nvPicPr>
          <p:cNvPr id="346"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596788" y="132480"/>
            <a:ext cx="6621652" cy="818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3200" b="1" u="heavy" strike="noStrike" spc="-1" dirty="0">
                <a:solidFill>
                  <a:srgbClr val="FF0000"/>
                </a:solidFill>
                <a:uFillTx/>
                <a:latin typeface="Arial"/>
                <a:ea typeface="DejaVu Sans"/>
              </a:rPr>
              <a:t>First	20-years road</a:t>
            </a:r>
            <a:r>
              <a:rPr lang="en-IN" sz="3200" b="1" u="heavy" strike="noStrike" spc="-35" dirty="0">
                <a:solidFill>
                  <a:srgbClr val="FF0000"/>
                </a:solidFill>
                <a:uFillTx/>
                <a:latin typeface="Arial"/>
                <a:ea typeface="DejaVu Sans"/>
              </a:rPr>
              <a:t> </a:t>
            </a:r>
            <a:r>
              <a:rPr lang="en-IN" sz="3200" b="1" u="heavy" strike="noStrike" spc="-1" dirty="0">
                <a:solidFill>
                  <a:srgbClr val="FF0000"/>
                </a:solidFill>
                <a:uFillTx/>
                <a:latin typeface="Arial"/>
                <a:ea typeface="DejaVu Sans"/>
              </a:rPr>
              <a:t>plan(1943-63)</a:t>
            </a:r>
            <a:endParaRPr lang="en-IN" sz="3200" b="0" strike="noStrike" spc="-1" dirty="0">
              <a:latin typeface="Arial"/>
            </a:endParaRPr>
          </a:p>
        </p:txBody>
      </p:sp>
      <p:sp>
        <p:nvSpPr>
          <p:cNvPr id="348" name="CustomShape 2"/>
          <p:cNvSpPr/>
          <p:nvPr/>
        </p:nvSpPr>
        <p:spPr>
          <a:xfrm>
            <a:off x="78840" y="950760"/>
            <a:ext cx="8911440" cy="5129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gn="just">
              <a:lnSpc>
                <a:spcPct val="100000"/>
              </a:lnSpc>
              <a:buClr>
                <a:srgbClr val="000000"/>
              </a:buClr>
              <a:buFont typeface="Symbol"/>
              <a:buChar char=""/>
            </a:pPr>
            <a:r>
              <a:rPr lang="en-IN" sz="3200" b="0" strike="noStrike" spc="-1" dirty="0">
                <a:solidFill>
                  <a:srgbClr val="000000"/>
                </a:solidFill>
                <a:latin typeface="Arial"/>
                <a:ea typeface="DejaVu Sans"/>
              </a:rPr>
              <a:t>The conference of chief engineer held at Nagpur in  1943 finalized the first 20-years road development  plan for India called Nagpur road</a:t>
            </a:r>
            <a:r>
              <a:rPr lang="en-IN" sz="3200" b="0" strike="noStrike" spc="75" dirty="0">
                <a:solidFill>
                  <a:srgbClr val="000000"/>
                </a:solidFill>
                <a:latin typeface="Arial"/>
                <a:ea typeface="DejaVu Sans"/>
              </a:rPr>
              <a:t> </a:t>
            </a:r>
            <a:r>
              <a:rPr lang="en-IN" sz="3200" b="0" strike="noStrike" spc="-1" dirty="0">
                <a:solidFill>
                  <a:srgbClr val="000000"/>
                </a:solidFill>
                <a:latin typeface="Arial"/>
                <a:ea typeface="DejaVu Sans"/>
              </a:rPr>
              <a:t>plan</a:t>
            </a:r>
            <a:endParaRPr lang="en-IN" sz="3200" b="0" strike="noStrike" spc="-1" dirty="0">
              <a:latin typeface="Arial"/>
            </a:endParaRPr>
          </a:p>
          <a:p>
            <a:pPr marL="355680" indent="-341640">
              <a:lnSpc>
                <a:spcPct val="100000"/>
              </a:lnSpc>
              <a:spcBef>
                <a:spcPts val="675"/>
              </a:spcBef>
              <a:buClr>
                <a:srgbClr val="000000"/>
              </a:buClr>
              <a:buFont typeface="Symbol"/>
              <a:buChar char=""/>
            </a:pPr>
            <a:r>
              <a:rPr lang="en-IN" sz="3200" b="0" strike="noStrike" spc="-1" dirty="0">
                <a:solidFill>
                  <a:srgbClr val="000000"/>
                </a:solidFill>
                <a:latin typeface="Arial"/>
                <a:ea typeface="DejaVu Sans"/>
              </a:rPr>
              <a:t>Road network was classified into five</a:t>
            </a:r>
            <a:r>
              <a:rPr lang="en-IN" sz="3200" b="0" strike="noStrike" spc="69" dirty="0">
                <a:solidFill>
                  <a:srgbClr val="000000"/>
                </a:solidFill>
                <a:latin typeface="Arial"/>
                <a:ea typeface="DejaVu Sans"/>
              </a:rPr>
              <a:t> </a:t>
            </a:r>
            <a:r>
              <a:rPr lang="en-IN" sz="3200" b="0" strike="noStrike" spc="-1" dirty="0">
                <a:solidFill>
                  <a:srgbClr val="000000"/>
                </a:solidFill>
                <a:latin typeface="Arial"/>
                <a:ea typeface="DejaVu Sans"/>
              </a:rPr>
              <a:t>categories.</a:t>
            </a:r>
            <a:endParaRPr lang="en-IN" sz="3200" b="0" strike="noStrike" spc="-1" dirty="0">
              <a:latin typeface="Arial"/>
            </a:endParaRPr>
          </a:p>
          <a:p>
            <a:pPr marL="355680" indent="-341640" algn="just">
              <a:lnSpc>
                <a:spcPct val="100000"/>
              </a:lnSpc>
              <a:spcBef>
                <a:spcPts val="669"/>
              </a:spcBef>
              <a:buClr>
                <a:srgbClr val="000000"/>
              </a:buClr>
              <a:buFont typeface="Symbol"/>
              <a:buChar char=""/>
            </a:pPr>
            <a:r>
              <a:rPr lang="en-IN" sz="3200" b="0" strike="noStrike" spc="-1" dirty="0">
                <a:solidFill>
                  <a:srgbClr val="000000"/>
                </a:solidFill>
                <a:latin typeface="Arial"/>
                <a:ea typeface="DejaVu Sans"/>
              </a:rPr>
              <a:t>The responsibility of construction maintenance of NH  was assign to central govt.</a:t>
            </a:r>
            <a:endParaRPr lang="en-IN" sz="3200" b="0" strike="noStrike" spc="-1" dirty="0">
              <a:latin typeface="Arial"/>
            </a:endParaRPr>
          </a:p>
          <a:p>
            <a:pPr marL="355680" indent="-341640" algn="just">
              <a:lnSpc>
                <a:spcPct val="100000"/>
              </a:lnSpc>
              <a:spcBef>
                <a:spcPts val="669"/>
              </a:spcBef>
              <a:buClr>
                <a:srgbClr val="000000"/>
              </a:buClr>
              <a:buFont typeface="Symbol"/>
              <a:buChar char=""/>
            </a:pPr>
            <a:r>
              <a:rPr lang="en-IN" sz="3200" b="0" strike="noStrike" spc="-1" dirty="0">
                <a:solidFill>
                  <a:srgbClr val="000000"/>
                </a:solidFill>
                <a:latin typeface="Arial"/>
                <a:ea typeface="DejaVu Sans"/>
              </a:rPr>
              <a:t>The target road length was 5,32,700 km at the end of  1961.</a:t>
            </a:r>
            <a:endParaRPr lang="en-IN" sz="3200" b="0" strike="noStrike" spc="-1" dirty="0">
              <a:latin typeface="Arial"/>
            </a:endParaRPr>
          </a:p>
        </p:txBody>
      </p:sp>
      <p:sp>
        <p:nvSpPr>
          <p:cNvPr id="349"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3C74EE18-2A04-4714-AAF8-7E4D90C675C7}" type="slidenum">
              <a:rPr lang="en-IN" sz="1800" b="0" strike="noStrike" spc="-1">
                <a:solidFill>
                  <a:srgbClr val="B2B2B2"/>
                </a:solidFill>
                <a:latin typeface="Calibri"/>
                <a:ea typeface="DejaVu Sans"/>
              </a:rPr>
              <a:t>39</a:t>
            </a:fld>
            <a:endParaRPr lang="en-IN" sz="1800" b="0" strike="noStrike" spc="-1">
              <a:latin typeface="Arial"/>
            </a:endParaRPr>
          </a:p>
        </p:txBody>
      </p:sp>
      <p:pic>
        <p:nvPicPr>
          <p:cNvPr id="350" name="Picture 2"/>
          <p:cNvPicPr/>
          <p:nvPr/>
        </p:nvPicPr>
        <p:blipFill>
          <a:blip r:embed="rId2"/>
          <a:stretch/>
        </p:blipFill>
        <p:spPr>
          <a:xfrm>
            <a:off x="-156998" y="18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307440" y="136800"/>
            <a:ext cx="8528040" cy="1567440"/>
          </a:xfrm>
          <a:prstGeom prst="rect">
            <a:avLst/>
          </a:prstGeom>
          <a:noFill/>
          <a:ln>
            <a:noFill/>
          </a:ln>
        </p:spPr>
        <p:style>
          <a:lnRef idx="0">
            <a:scrgbClr r="0" g="0" b="0"/>
          </a:lnRef>
          <a:fillRef idx="0">
            <a:scrgbClr r="0" g="0" b="0"/>
          </a:fillRef>
          <a:effectRef idx="0">
            <a:scrgbClr r="0" g="0" b="0"/>
          </a:effectRef>
          <a:fontRef idx="minor"/>
        </p:style>
        <p:txBody>
          <a:bodyPr lIns="0" tIns="423360" rIns="0" bIns="0"/>
          <a:lstStyle/>
          <a:p>
            <a:pPr marL="874440">
              <a:lnSpc>
                <a:spcPct val="100000"/>
              </a:lnSpc>
            </a:pPr>
            <a:r>
              <a:rPr lang="en-IN" sz="3600" b="0" u="heavy" strike="noStrike" spc="-1">
                <a:solidFill>
                  <a:srgbClr val="C00000"/>
                </a:solidFill>
                <a:uFillTx/>
                <a:latin typeface="Arial"/>
                <a:ea typeface="DejaVu Sans"/>
              </a:rPr>
              <a:t>MODES OF</a:t>
            </a:r>
            <a:r>
              <a:rPr lang="en-IN" sz="3600" b="0" u="heavy" strike="noStrike" spc="-69">
                <a:solidFill>
                  <a:srgbClr val="C00000"/>
                </a:solidFill>
                <a:uFillTx/>
                <a:latin typeface="Arial"/>
                <a:ea typeface="DejaVu Sans"/>
              </a:rPr>
              <a:t> </a:t>
            </a:r>
            <a:r>
              <a:rPr lang="en-IN" sz="3600" b="0" u="heavy" strike="noStrike" spc="-1">
                <a:solidFill>
                  <a:srgbClr val="C00000"/>
                </a:solidFill>
                <a:uFillTx/>
                <a:latin typeface="Arial"/>
                <a:ea typeface="DejaVu Sans"/>
              </a:rPr>
              <a:t>TRANSPORTATION</a:t>
            </a:r>
            <a:endParaRPr lang="en-IN" sz="3600" b="0" strike="noStrike" spc="-1">
              <a:latin typeface="Arial"/>
            </a:endParaRPr>
          </a:p>
        </p:txBody>
      </p:sp>
      <p:sp>
        <p:nvSpPr>
          <p:cNvPr id="172" name="CustomShape 2"/>
          <p:cNvSpPr/>
          <p:nvPr/>
        </p:nvSpPr>
        <p:spPr>
          <a:xfrm>
            <a:off x="536040" y="1409040"/>
            <a:ext cx="7416720" cy="4935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nSpc>
                <a:spcPct val="100000"/>
              </a:lnSpc>
              <a:buClr>
                <a:srgbClr val="FF0000"/>
              </a:buClr>
              <a:buFont typeface="Times New Roman"/>
              <a:buChar char="•"/>
            </a:pPr>
            <a:r>
              <a:rPr lang="en-IN" sz="2800" b="1" strike="noStrike" spc="-1">
                <a:solidFill>
                  <a:srgbClr val="FF0000"/>
                </a:solidFill>
                <a:latin typeface="Times New Roman"/>
                <a:ea typeface="DejaVu Sans"/>
              </a:rPr>
              <a:t>Highways</a:t>
            </a:r>
            <a:endParaRPr lang="en-IN" sz="2800" b="0" strike="noStrike" spc="-1">
              <a:latin typeface="Arial"/>
            </a:endParaRPr>
          </a:p>
          <a:p>
            <a:pPr marL="927000">
              <a:lnSpc>
                <a:spcPct val="100000"/>
              </a:lnSpc>
              <a:spcBef>
                <a:spcPts val="1199"/>
              </a:spcBef>
            </a:pPr>
            <a:r>
              <a:rPr lang="en-IN" sz="2800" b="0" strike="noStrike" spc="-1">
                <a:solidFill>
                  <a:srgbClr val="000000"/>
                </a:solidFill>
                <a:latin typeface="Times New Roman"/>
                <a:ea typeface="DejaVu Sans"/>
              </a:rPr>
              <a:t>Car, Bus, Truck, non- motorized</a:t>
            </a:r>
            <a:r>
              <a:rPr lang="en-IN" sz="2800" b="0" strike="noStrike" spc="-109">
                <a:solidFill>
                  <a:srgbClr val="000000"/>
                </a:solidFill>
                <a:latin typeface="Times New Roman"/>
                <a:ea typeface="DejaVu Sans"/>
              </a:rPr>
              <a:t> </a:t>
            </a:r>
            <a:r>
              <a:rPr lang="en-IN" sz="2800" b="0" strike="noStrike" spc="-1">
                <a:solidFill>
                  <a:srgbClr val="000000"/>
                </a:solidFill>
                <a:latin typeface="Times New Roman"/>
                <a:ea typeface="DejaVu Sans"/>
              </a:rPr>
              <a:t>..etc</a:t>
            </a:r>
            <a:endParaRPr lang="en-IN" sz="2800" b="0" strike="noStrike" spc="-1">
              <a:latin typeface="Arial"/>
            </a:endParaRPr>
          </a:p>
          <a:p>
            <a:pPr marL="355680" indent="-341640">
              <a:lnSpc>
                <a:spcPct val="100000"/>
              </a:lnSpc>
              <a:spcBef>
                <a:spcPts val="1199"/>
              </a:spcBef>
              <a:buClr>
                <a:srgbClr val="FF0000"/>
              </a:buClr>
              <a:buFont typeface="Times New Roman"/>
              <a:buChar char="•"/>
            </a:pPr>
            <a:r>
              <a:rPr lang="en-IN" sz="2800" b="1" strike="noStrike" spc="-1">
                <a:solidFill>
                  <a:srgbClr val="FF0000"/>
                </a:solidFill>
                <a:latin typeface="Times New Roman"/>
                <a:ea typeface="DejaVu Sans"/>
              </a:rPr>
              <a:t>Railways</a:t>
            </a:r>
            <a:endParaRPr lang="en-IN" sz="2800" b="0" strike="noStrike" spc="-1">
              <a:latin typeface="Arial"/>
            </a:endParaRPr>
          </a:p>
          <a:p>
            <a:pPr marL="927000">
              <a:lnSpc>
                <a:spcPct val="100000"/>
              </a:lnSpc>
              <a:spcBef>
                <a:spcPts val="1199"/>
              </a:spcBef>
            </a:pPr>
            <a:r>
              <a:rPr lang="en-IN" sz="2800" b="0" strike="noStrike" spc="-1">
                <a:solidFill>
                  <a:srgbClr val="000000"/>
                </a:solidFill>
                <a:latin typeface="Times New Roman"/>
                <a:ea typeface="DejaVu Sans"/>
              </a:rPr>
              <a:t>Trains.</a:t>
            </a:r>
            <a:endParaRPr lang="en-IN" sz="2800" b="0" strike="noStrike" spc="-1">
              <a:latin typeface="Arial"/>
            </a:endParaRPr>
          </a:p>
          <a:p>
            <a:pPr marL="355680" indent="-341640">
              <a:lnSpc>
                <a:spcPct val="100000"/>
              </a:lnSpc>
              <a:spcBef>
                <a:spcPts val="1199"/>
              </a:spcBef>
              <a:buClr>
                <a:srgbClr val="FF0000"/>
              </a:buClr>
              <a:buFont typeface="Times New Roman"/>
              <a:buChar char="•"/>
            </a:pPr>
            <a:r>
              <a:rPr lang="en-IN" sz="2800" b="1" strike="noStrike" spc="-1">
                <a:solidFill>
                  <a:srgbClr val="FF0000"/>
                </a:solidFill>
                <a:latin typeface="Times New Roman"/>
                <a:ea typeface="DejaVu Sans"/>
              </a:rPr>
              <a:t>Airways</a:t>
            </a:r>
            <a:endParaRPr lang="en-IN" sz="2800" b="0" strike="noStrike" spc="-1">
              <a:latin typeface="Arial"/>
            </a:endParaRPr>
          </a:p>
          <a:p>
            <a:pPr marL="989280">
              <a:lnSpc>
                <a:spcPct val="100000"/>
              </a:lnSpc>
              <a:spcBef>
                <a:spcPts val="1199"/>
              </a:spcBef>
            </a:pPr>
            <a:r>
              <a:rPr lang="en-IN" sz="2800" b="0" strike="noStrike" spc="-1">
                <a:solidFill>
                  <a:srgbClr val="000000"/>
                </a:solidFill>
                <a:latin typeface="Times New Roman"/>
                <a:ea typeface="DejaVu Sans"/>
              </a:rPr>
              <a:t>Aircraft and</a:t>
            </a:r>
            <a:r>
              <a:rPr lang="en-IN" sz="2800" b="0" strike="noStrike" spc="-109">
                <a:solidFill>
                  <a:srgbClr val="000000"/>
                </a:solidFill>
                <a:latin typeface="Times New Roman"/>
                <a:ea typeface="DejaVu Sans"/>
              </a:rPr>
              <a:t> </a:t>
            </a:r>
            <a:r>
              <a:rPr lang="en-IN" sz="2800" b="0" strike="noStrike" spc="-1">
                <a:solidFill>
                  <a:srgbClr val="000000"/>
                </a:solidFill>
                <a:latin typeface="Times New Roman"/>
                <a:ea typeface="DejaVu Sans"/>
              </a:rPr>
              <a:t>Helicopters</a:t>
            </a:r>
            <a:endParaRPr lang="en-IN" sz="2800" b="0" strike="noStrike" spc="-1">
              <a:latin typeface="Arial"/>
            </a:endParaRPr>
          </a:p>
          <a:p>
            <a:pPr marL="355680" indent="-341640">
              <a:lnSpc>
                <a:spcPct val="100000"/>
              </a:lnSpc>
              <a:spcBef>
                <a:spcPts val="1199"/>
              </a:spcBef>
              <a:buClr>
                <a:srgbClr val="FF0000"/>
              </a:buClr>
              <a:buFont typeface="Times New Roman"/>
              <a:buChar char="•"/>
            </a:pPr>
            <a:r>
              <a:rPr lang="en-IN" sz="2800" b="1" strike="noStrike" spc="-1">
                <a:solidFill>
                  <a:srgbClr val="FF0000"/>
                </a:solidFill>
                <a:latin typeface="Times New Roman"/>
                <a:ea typeface="DejaVu Sans"/>
              </a:rPr>
              <a:t>Waterways</a:t>
            </a:r>
            <a:endParaRPr lang="en-IN" sz="2800" b="0" strike="noStrike" spc="-1">
              <a:latin typeface="Arial"/>
            </a:endParaRPr>
          </a:p>
          <a:p>
            <a:pPr marL="927000">
              <a:lnSpc>
                <a:spcPct val="100000"/>
              </a:lnSpc>
              <a:spcBef>
                <a:spcPts val="1199"/>
              </a:spcBef>
            </a:pPr>
            <a:r>
              <a:rPr lang="en-IN" sz="2800" b="0" strike="noStrike" spc="-1">
                <a:solidFill>
                  <a:srgbClr val="000000"/>
                </a:solidFill>
                <a:latin typeface="Times New Roman"/>
                <a:ea typeface="DejaVu Sans"/>
              </a:rPr>
              <a:t>Ships,</a:t>
            </a:r>
            <a:r>
              <a:rPr lang="en-IN" sz="2800" b="0" strike="noStrike" spc="-103">
                <a:solidFill>
                  <a:srgbClr val="000000"/>
                </a:solidFill>
                <a:latin typeface="Times New Roman"/>
                <a:ea typeface="DejaVu Sans"/>
              </a:rPr>
              <a:t> </a:t>
            </a:r>
            <a:r>
              <a:rPr lang="en-IN" sz="2800" b="0" strike="noStrike" spc="-1">
                <a:solidFill>
                  <a:srgbClr val="000000"/>
                </a:solidFill>
                <a:latin typeface="Times New Roman"/>
                <a:ea typeface="DejaVu Sans"/>
              </a:rPr>
              <a:t>boats…</a:t>
            </a:r>
            <a:endParaRPr lang="en-IN" sz="2800" b="0" strike="noStrike" spc="-1">
              <a:latin typeface="Arial"/>
            </a:endParaRPr>
          </a:p>
          <a:p>
            <a:pPr marL="12600">
              <a:lnSpc>
                <a:spcPct val="100000"/>
              </a:lnSpc>
              <a:spcBef>
                <a:spcPts val="1199"/>
              </a:spcBef>
            </a:pPr>
            <a:endParaRPr lang="en-IN" sz="2800" b="0" strike="noStrike" spc="-1">
              <a:latin typeface="Arial"/>
            </a:endParaRPr>
          </a:p>
        </p:txBody>
      </p:sp>
      <p:sp>
        <p:nvSpPr>
          <p:cNvPr id="173"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1567448C-CE1F-42D8-81D5-6D46FCC34B45}" type="slidenum">
              <a:rPr lang="en-IN" sz="1800" b="0" strike="noStrike" spc="-1">
                <a:solidFill>
                  <a:srgbClr val="B2B2B2"/>
                </a:solidFill>
                <a:latin typeface="Calibri"/>
                <a:ea typeface="DejaVu Sans"/>
              </a:rPr>
              <a:t>4</a:t>
            </a:fld>
            <a:endParaRPr lang="en-IN" sz="1800" b="0" strike="noStrike" spc="-1">
              <a:latin typeface="Arial"/>
            </a:endParaRPr>
          </a:p>
        </p:txBody>
      </p:sp>
      <p:pic>
        <p:nvPicPr>
          <p:cNvPr id="174"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CustomShape 1"/>
          <p:cNvSpPr/>
          <p:nvPr/>
        </p:nvSpPr>
        <p:spPr>
          <a:xfrm>
            <a:off x="1017000" y="346320"/>
            <a:ext cx="7115040" cy="753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3200" b="1" strike="noStrike" spc="-1" dirty="0">
                <a:solidFill>
                  <a:srgbClr val="FF0000"/>
                </a:solidFill>
                <a:latin typeface="Arial"/>
                <a:ea typeface="DejaVu Sans"/>
              </a:rPr>
              <a:t>First	2</a:t>
            </a:r>
            <a:r>
              <a:rPr lang="en-IN" sz="3200" b="1" strike="noStrike" spc="-4" dirty="0">
                <a:solidFill>
                  <a:srgbClr val="FF0000"/>
                </a:solidFill>
                <a:latin typeface="Arial"/>
                <a:ea typeface="DejaVu Sans"/>
              </a:rPr>
              <a:t>0</a:t>
            </a:r>
            <a:r>
              <a:rPr lang="en-IN" sz="3200" b="1" strike="noStrike" spc="-1" dirty="0">
                <a:solidFill>
                  <a:srgbClr val="FF0000"/>
                </a:solidFill>
                <a:latin typeface="Arial"/>
                <a:ea typeface="DejaVu Sans"/>
              </a:rPr>
              <a:t>-years</a:t>
            </a:r>
            <a:r>
              <a:rPr lang="en-IN" sz="3200" b="1" strike="noStrike" spc="-4" dirty="0">
                <a:solidFill>
                  <a:srgbClr val="FF0000"/>
                </a:solidFill>
                <a:latin typeface="Arial"/>
                <a:ea typeface="DejaVu Sans"/>
              </a:rPr>
              <a:t> </a:t>
            </a:r>
            <a:r>
              <a:rPr lang="en-IN" sz="3200" b="1" strike="noStrike" spc="-1" dirty="0">
                <a:solidFill>
                  <a:srgbClr val="FF0000"/>
                </a:solidFill>
                <a:latin typeface="Arial"/>
                <a:ea typeface="DejaVu Sans"/>
              </a:rPr>
              <a:t>road plan	</a:t>
            </a:r>
            <a:r>
              <a:rPr lang="en-IN" sz="3200" b="1" strike="noStrike" spc="-1" dirty="0" err="1">
                <a:solidFill>
                  <a:srgbClr val="FF0000"/>
                </a:solidFill>
                <a:latin typeface="Arial"/>
                <a:ea typeface="DejaVu Sans"/>
              </a:rPr>
              <a:t>cont</a:t>
            </a:r>
            <a:r>
              <a:rPr lang="en-IN" sz="3200" b="1" strike="noStrike" spc="-1" dirty="0">
                <a:solidFill>
                  <a:srgbClr val="FF0000"/>
                </a:solidFill>
                <a:latin typeface="Arial"/>
                <a:ea typeface="DejaVu Sans"/>
              </a:rPr>
              <a:t>…</a:t>
            </a:r>
            <a:endParaRPr lang="en-IN" sz="3200" b="0" strike="noStrike" spc="-1" dirty="0">
              <a:latin typeface="Arial"/>
            </a:endParaRPr>
          </a:p>
        </p:txBody>
      </p:sp>
      <p:sp>
        <p:nvSpPr>
          <p:cNvPr id="353" name="CustomShape 3"/>
          <p:cNvSpPr/>
          <p:nvPr/>
        </p:nvSpPr>
        <p:spPr>
          <a:xfrm>
            <a:off x="307440" y="1253520"/>
            <a:ext cx="8454960" cy="5068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nSpc>
                <a:spcPct val="100000"/>
              </a:lnSpc>
              <a:buClr>
                <a:srgbClr val="000000"/>
              </a:buClr>
              <a:buFont typeface="Symbol"/>
              <a:buChar char=""/>
            </a:pPr>
            <a:r>
              <a:rPr lang="en-IN" sz="3200" b="0" strike="noStrike" spc="-1">
                <a:solidFill>
                  <a:srgbClr val="000000"/>
                </a:solidFill>
                <a:latin typeface="Arial"/>
                <a:ea typeface="DejaVu Sans"/>
              </a:rPr>
              <a:t>The	fo</a:t>
            </a:r>
            <a:r>
              <a:rPr lang="en-IN" sz="3200" b="0" strike="noStrike" spc="-9">
                <a:solidFill>
                  <a:srgbClr val="000000"/>
                </a:solidFill>
                <a:latin typeface="Arial"/>
                <a:ea typeface="DejaVu Sans"/>
              </a:rPr>
              <a:t>r</a:t>
            </a:r>
            <a:r>
              <a:rPr lang="en-IN" sz="3200" b="0" strike="noStrike" spc="-1">
                <a:solidFill>
                  <a:srgbClr val="000000"/>
                </a:solidFill>
                <a:latin typeface="Arial"/>
                <a:ea typeface="DejaVu Sans"/>
              </a:rPr>
              <a:t>mulae	were	b</a:t>
            </a:r>
            <a:r>
              <a:rPr lang="en-IN" sz="3200" b="0" strike="noStrike" spc="-15">
                <a:solidFill>
                  <a:srgbClr val="000000"/>
                </a:solidFill>
                <a:latin typeface="Arial"/>
                <a:ea typeface="DejaVu Sans"/>
              </a:rPr>
              <a:t>a</a:t>
            </a:r>
            <a:r>
              <a:rPr lang="en-IN" sz="3200" b="0" strike="noStrike" spc="-1">
                <a:solidFill>
                  <a:srgbClr val="000000"/>
                </a:solidFill>
                <a:latin typeface="Arial"/>
                <a:ea typeface="DejaVu Sans"/>
              </a:rPr>
              <a:t>sed	on	star	</a:t>
            </a:r>
            <a:r>
              <a:rPr lang="en-IN" sz="3200" b="0" strike="noStrike" spc="-9">
                <a:solidFill>
                  <a:srgbClr val="000000"/>
                </a:solidFill>
                <a:latin typeface="Arial"/>
                <a:ea typeface="DejaVu Sans"/>
              </a:rPr>
              <a:t>a</a:t>
            </a:r>
            <a:r>
              <a:rPr lang="en-IN" sz="3200" b="0" strike="noStrike" spc="-1">
                <a:solidFill>
                  <a:srgbClr val="000000"/>
                </a:solidFill>
                <a:latin typeface="Arial"/>
                <a:ea typeface="DejaVu Sans"/>
              </a:rPr>
              <a:t>nd	grid  pattern of road</a:t>
            </a:r>
            <a:r>
              <a:rPr lang="en-IN" sz="3200" b="0" strike="noStrike" spc="-86">
                <a:solidFill>
                  <a:srgbClr val="000000"/>
                </a:solidFill>
                <a:latin typeface="Arial"/>
                <a:ea typeface="DejaVu Sans"/>
              </a:rPr>
              <a:t> </a:t>
            </a:r>
            <a:r>
              <a:rPr lang="en-IN" sz="3200" b="0" strike="noStrike" spc="-1">
                <a:solidFill>
                  <a:srgbClr val="000000"/>
                </a:solidFill>
                <a:latin typeface="Arial"/>
                <a:ea typeface="DejaVu Sans"/>
              </a:rPr>
              <a:t>network.</a:t>
            </a:r>
            <a:endParaRPr lang="en-IN" sz="3200" b="0" strike="noStrike" spc="-1">
              <a:latin typeface="Arial"/>
            </a:endParaRPr>
          </a:p>
          <a:p>
            <a:pPr marL="355680" indent="-341640" algn="just">
              <a:lnSpc>
                <a:spcPct val="100000"/>
              </a:lnSpc>
              <a:spcBef>
                <a:spcPts val="771"/>
              </a:spcBef>
              <a:buClr>
                <a:srgbClr val="000000"/>
              </a:buClr>
              <a:buFont typeface="Symbol"/>
              <a:buChar char=""/>
            </a:pPr>
            <a:r>
              <a:rPr lang="en-IN" sz="3200" b="0" strike="noStrike" spc="-1">
                <a:solidFill>
                  <a:srgbClr val="000000"/>
                </a:solidFill>
                <a:latin typeface="Arial"/>
                <a:ea typeface="DejaVu Sans"/>
              </a:rPr>
              <a:t>An allowance of 15% is provided for  agricultural and industrial development during the  next</a:t>
            </a:r>
            <a:r>
              <a:rPr lang="en-IN" sz="3200" b="0" strike="noStrike" spc="-100">
                <a:solidFill>
                  <a:srgbClr val="000000"/>
                </a:solidFill>
                <a:latin typeface="Arial"/>
                <a:ea typeface="DejaVu Sans"/>
              </a:rPr>
              <a:t> </a:t>
            </a:r>
            <a:r>
              <a:rPr lang="en-IN" sz="3200" b="0" strike="noStrike" spc="-1">
                <a:solidFill>
                  <a:srgbClr val="000000"/>
                </a:solidFill>
                <a:latin typeface="Arial"/>
                <a:ea typeface="DejaVu Sans"/>
              </a:rPr>
              <a:t>20-years</a:t>
            </a:r>
            <a:endParaRPr lang="en-IN" sz="3200" b="0" strike="noStrike" spc="-1">
              <a:latin typeface="Arial"/>
            </a:endParaRPr>
          </a:p>
          <a:p>
            <a:pPr marL="355680" indent="-341640">
              <a:lnSpc>
                <a:spcPct val="100000"/>
              </a:lnSpc>
              <a:spcBef>
                <a:spcPts val="765"/>
              </a:spcBef>
              <a:buClr>
                <a:srgbClr val="000000"/>
              </a:buClr>
              <a:buFont typeface="Symbol"/>
              <a:buChar char=""/>
            </a:pPr>
            <a:r>
              <a:rPr lang="en-IN" sz="3200" b="0" strike="noStrike" spc="-1">
                <a:solidFill>
                  <a:srgbClr val="000000"/>
                </a:solidFill>
                <a:latin typeface="Arial"/>
                <a:ea typeface="DejaVu Sans"/>
              </a:rPr>
              <a:t>The length of railway track in the area was  also consider in deciding the length of first  category road. The length or railway track</a:t>
            </a:r>
            <a:r>
              <a:rPr lang="en-IN" sz="3200" b="0" strike="noStrike" spc="-114">
                <a:solidFill>
                  <a:srgbClr val="000000"/>
                </a:solidFill>
                <a:latin typeface="Arial"/>
                <a:ea typeface="DejaVu Sans"/>
              </a:rPr>
              <a:t> </a:t>
            </a:r>
            <a:r>
              <a:rPr lang="en-IN" sz="3200" b="0" strike="noStrike" spc="-1">
                <a:solidFill>
                  <a:srgbClr val="000000"/>
                </a:solidFill>
                <a:latin typeface="Arial"/>
                <a:ea typeface="DejaVu Sans"/>
              </a:rPr>
              <a:t>is  directly subtracted from the estimated road.  </a:t>
            </a:r>
            <a:endParaRPr lang="en-IN" sz="3200" b="0" strike="noStrike" spc="-1">
              <a:latin typeface="Arial"/>
            </a:endParaRPr>
          </a:p>
        </p:txBody>
      </p:sp>
      <p:sp>
        <p:nvSpPr>
          <p:cNvPr id="354" name="CustomShape 4"/>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DFD9BFFC-C260-43E4-8402-05AF2099F84F}" type="slidenum">
              <a:rPr lang="en-IN" sz="1800" b="0" strike="noStrike" spc="-1">
                <a:solidFill>
                  <a:srgbClr val="B2B2B2"/>
                </a:solidFill>
                <a:latin typeface="Calibri"/>
                <a:ea typeface="DejaVu Sans"/>
              </a:rPr>
              <a:t>40</a:t>
            </a:fld>
            <a:endParaRPr lang="en-IN" sz="1800" b="0" strike="noStrike" spc="-1">
              <a:latin typeface="Arial"/>
            </a:endParaRPr>
          </a:p>
        </p:txBody>
      </p:sp>
      <p:pic>
        <p:nvPicPr>
          <p:cNvPr id="355"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CustomShape 1"/>
          <p:cNvSpPr/>
          <p:nvPr/>
        </p:nvSpPr>
        <p:spPr>
          <a:xfrm>
            <a:off x="1062360" y="109800"/>
            <a:ext cx="7409520" cy="1144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3200" b="1" u="heavy" strike="noStrike" spc="-1" dirty="0">
                <a:solidFill>
                  <a:srgbClr val="FF0000"/>
                </a:solidFill>
                <a:uFillTx/>
                <a:latin typeface="Arial"/>
                <a:ea typeface="DejaVu Sans"/>
              </a:rPr>
              <a:t>Second	20-years road</a:t>
            </a:r>
            <a:r>
              <a:rPr lang="en-IN" sz="3200" b="1" u="heavy" strike="noStrike" spc="-35" dirty="0">
                <a:solidFill>
                  <a:srgbClr val="FF0000"/>
                </a:solidFill>
                <a:uFillTx/>
                <a:latin typeface="Arial"/>
                <a:ea typeface="DejaVu Sans"/>
              </a:rPr>
              <a:t> </a:t>
            </a:r>
            <a:r>
              <a:rPr lang="en-IN" sz="3200" b="1" u="heavy" strike="noStrike" spc="-1" dirty="0">
                <a:solidFill>
                  <a:srgbClr val="FF0000"/>
                </a:solidFill>
                <a:uFillTx/>
                <a:latin typeface="Arial"/>
                <a:ea typeface="DejaVu Sans"/>
              </a:rPr>
              <a:t>plan(1961-81</a:t>
            </a:r>
            <a:r>
              <a:rPr lang="en-IN" sz="3600" b="1" u="heavy" strike="noStrike" spc="-1" dirty="0">
                <a:solidFill>
                  <a:srgbClr val="FF0000"/>
                </a:solidFill>
                <a:uFillTx/>
                <a:latin typeface="Arial"/>
                <a:ea typeface="DejaVu Sans"/>
              </a:rPr>
              <a:t>)</a:t>
            </a:r>
            <a:endParaRPr lang="en-IN" sz="3600" b="0" strike="noStrike" spc="-1" dirty="0">
              <a:latin typeface="Arial"/>
            </a:endParaRPr>
          </a:p>
        </p:txBody>
      </p:sp>
      <p:sp>
        <p:nvSpPr>
          <p:cNvPr id="357" name="CustomShape 2"/>
          <p:cNvSpPr/>
          <p:nvPr/>
        </p:nvSpPr>
        <p:spPr>
          <a:xfrm>
            <a:off x="231120" y="872640"/>
            <a:ext cx="8623800" cy="4403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gn="just">
              <a:lnSpc>
                <a:spcPct val="100000"/>
              </a:lnSpc>
              <a:buClr>
                <a:srgbClr val="000000"/>
              </a:buClr>
              <a:buFont typeface="Symbol"/>
              <a:buChar char=""/>
            </a:pPr>
            <a:r>
              <a:rPr lang="en-IN" sz="3400" b="0" strike="noStrike" spc="-1">
                <a:solidFill>
                  <a:srgbClr val="000000"/>
                </a:solidFill>
                <a:latin typeface="Arial"/>
                <a:ea typeface="DejaVu Sans"/>
              </a:rPr>
              <a:t>It was initiated by the IRC and was finalised</a:t>
            </a:r>
            <a:r>
              <a:rPr lang="en-IN" sz="3400" b="0" strike="noStrike" spc="-80">
                <a:solidFill>
                  <a:srgbClr val="000000"/>
                </a:solidFill>
                <a:latin typeface="Arial"/>
                <a:ea typeface="DejaVu Sans"/>
              </a:rPr>
              <a:t> </a:t>
            </a:r>
            <a:r>
              <a:rPr lang="en-IN" sz="3400" b="0" strike="noStrike" spc="-1">
                <a:solidFill>
                  <a:srgbClr val="000000"/>
                </a:solidFill>
                <a:latin typeface="Arial"/>
                <a:ea typeface="DejaVu Sans"/>
              </a:rPr>
              <a:t>in  1959 at the meeting of chief</a:t>
            </a:r>
            <a:r>
              <a:rPr lang="en-IN" sz="3400" b="0" strike="noStrike" spc="-80">
                <a:solidFill>
                  <a:srgbClr val="000000"/>
                </a:solidFill>
                <a:latin typeface="Arial"/>
                <a:ea typeface="DejaVu Sans"/>
              </a:rPr>
              <a:t> </a:t>
            </a:r>
            <a:r>
              <a:rPr lang="en-IN" sz="3400" b="0" strike="noStrike" spc="-1">
                <a:solidFill>
                  <a:srgbClr val="000000"/>
                </a:solidFill>
                <a:latin typeface="Arial"/>
                <a:ea typeface="DejaVu Sans"/>
              </a:rPr>
              <a:t>engineers.</a:t>
            </a:r>
            <a:endParaRPr lang="en-IN" sz="3400" b="0" strike="noStrike" spc="-1">
              <a:latin typeface="Arial"/>
            </a:endParaRPr>
          </a:p>
          <a:p>
            <a:pPr marL="355680" indent="-341640" algn="just">
              <a:lnSpc>
                <a:spcPct val="100000"/>
              </a:lnSpc>
              <a:spcBef>
                <a:spcPts val="771"/>
              </a:spcBef>
              <a:buClr>
                <a:srgbClr val="000000"/>
              </a:buClr>
              <a:buFont typeface="Symbol"/>
              <a:buChar char=""/>
            </a:pPr>
            <a:r>
              <a:rPr lang="en-IN" sz="3400" b="0" strike="noStrike" spc="-1">
                <a:solidFill>
                  <a:srgbClr val="000000"/>
                </a:solidFill>
                <a:latin typeface="Arial"/>
                <a:ea typeface="DejaVu Sans"/>
              </a:rPr>
              <a:t>It is known as the Bombay road</a:t>
            </a:r>
            <a:r>
              <a:rPr lang="en-IN" sz="3400" b="0" strike="noStrike" spc="-109">
                <a:solidFill>
                  <a:srgbClr val="000000"/>
                </a:solidFill>
                <a:latin typeface="Arial"/>
                <a:ea typeface="DejaVu Sans"/>
              </a:rPr>
              <a:t> </a:t>
            </a:r>
            <a:r>
              <a:rPr lang="en-IN" sz="3400" b="0" strike="noStrike" spc="-1">
                <a:solidFill>
                  <a:srgbClr val="000000"/>
                </a:solidFill>
                <a:latin typeface="Arial"/>
                <a:ea typeface="DejaVu Sans"/>
              </a:rPr>
              <a:t>plan.</a:t>
            </a:r>
            <a:endParaRPr lang="en-IN" sz="3400" b="0" strike="noStrike" spc="-1">
              <a:latin typeface="Arial"/>
            </a:endParaRPr>
          </a:p>
          <a:p>
            <a:pPr marL="355680" indent="-341640" algn="just">
              <a:lnSpc>
                <a:spcPct val="100000"/>
              </a:lnSpc>
              <a:spcBef>
                <a:spcPts val="765"/>
              </a:spcBef>
              <a:buClr>
                <a:srgbClr val="000000"/>
              </a:buClr>
              <a:buFont typeface="Symbol"/>
              <a:buChar char=""/>
            </a:pPr>
            <a:r>
              <a:rPr lang="en-IN" sz="3400" b="0" strike="noStrike" spc="-1">
                <a:solidFill>
                  <a:srgbClr val="000000"/>
                </a:solidFill>
                <a:latin typeface="Arial"/>
                <a:ea typeface="DejaVu Sans"/>
              </a:rPr>
              <a:t>The target road length was almost double</a:t>
            </a:r>
            <a:r>
              <a:rPr lang="en-IN" sz="3400" b="0" strike="noStrike" spc="-75">
                <a:solidFill>
                  <a:srgbClr val="000000"/>
                </a:solidFill>
                <a:latin typeface="Arial"/>
                <a:ea typeface="DejaVu Sans"/>
              </a:rPr>
              <a:t> </a:t>
            </a:r>
            <a:r>
              <a:rPr lang="en-IN" sz="3400" b="0" strike="noStrike" spc="-1">
                <a:solidFill>
                  <a:srgbClr val="000000"/>
                </a:solidFill>
                <a:latin typeface="Arial"/>
                <a:ea typeface="DejaVu Sans"/>
              </a:rPr>
              <a:t>that  of Nagpur road plan i.e. 10,57,330</a:t>
            </a:r>
            <a:r>
              <a:rPr lang="en-IN" sz="3400" b="0" strike="noStrike" spc="-60">
                <a:solidFill>
                  <a:srgbClr val="000000"/>
                </a:solidFill>
                <a:latin typeface="Arial"/>
                <a:ea typeface="DejaVu Sans"/>
              </a:rPr>
              <a:t> </a:t>
            </a:r>
            <a:r>
              <a:rPr lang="en-IN" sz="3400" b="0" strike="noStrike" spc="-1">
                <a:solidFill>
                  <a:srgbClr val="000000"/>
                </a:solidFill>
                <a:latin typeface="Arial"/>
                <a:ea typeface="DejaVu Sans"/>
              </a:rPr>
              <a:t>km.</a:t>
            </a:r>
            <a:endParaRPr lang="en-IN" sz="3400" b="0" strike="noStrike" spc="-1">
              <a:latin typeface="Arial"/>
            </a:endParaRPr>
          </a:p>
          <a:p>
            <a:pPr algn="just">
              <a:lnSpc>
                <a:spcPct val="100000"/>
              </a:lnSpc>
              <a:spcBef>
                <a:spcPts val="771"/>
              </a:spcBef>
            </a:pPr>
            <a:endParaRPr lang="en-IN" sz="3400" b="0" strike="noStrike" spc="-1">
              <a:latin typeface="Arial"/>
            </a:endParaRPr>
          </a:p>
        </p:txBody>
      </p:sp>
      <p:sp>
        <p:nvSpPr>
          <p:cNvPr id="358"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A3F2CF7F-338E-41B5-99D4-5B82CA6704FF}" type="slidenum">
              <a:rPr lang="en-IN" sz="1800" b="0" strike="noStrike" spc="-1">
                <a:solidFill>
                  <a:srgbClr val="B2B2B2"/>
                </a:solidFill>
                <a:latin typeface="Calibri"/>
                <a:ea typeface="DejaVu Sans"/>
              </a:rPr>
              <a:t>41</a:t>
            </a:fld>
            <a:endParaRPr lang="en-IN" sz="1800" b="0" strike="noStrike" spc="-1">
              <a:latin typeface="Arial"/>
            </a:endParaRPr>
          </a:p>
        </p:txBody>
      </p:sp>
      <p:pic>
        <p:nvPicPr>
          <p:cNvPr id="359"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1241946" y="327786"/>
            <a:ext cx="7902054" cy="1144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3200" b="1" u="heavy" strike="noStrike" spc="-1" dirty="0">
                <a:solidFill>
                  <a:srgbClr val="FF0000"/>
                </a:solidFill>
                <a:uFillTx/>
                <a:latin typeface="Arial"/>
                <a:ea typeface="DejaVu Sans"/>
              </a:rPr>
              <a:t>Second	20-years</a:t>
            </a:r>
            <a:r>
              <a:rPr lang="en-IN" sz="3200" b="1" u="heavy" strike="noStrike" spc="-15" dirty="0">
                <a:solidFill>
                  <a:srgbClr val="FF0000"/>
                </a:solidFill>
                <a:uFillTx/>
                <a:latin typeface="Arial"/>
                <a:ea typeface="DejaVu Sans"/>
              </a:rPr>
              <a:t> </a:t>
            </a:r>
            <a:r>
              <a:rPr lang="en-IN" sz="3200" b="1" u="heavy" strike="noStrike" spc="-1" dirty="0">
                <a:solidFill>
                  <a:srgbClr val="FF0000"/>
                </a:solidFill>
                <a:uFillTx/>
                <a:latin typeface="Arial"/>
                <a:ea typeface="DejaVu Sans"/>
              </a:rPr>
              <a:t>road plan</a:t>
            </a:r>
            <a:r>
              <a:rPr lang="en-IN" sz="3200" b="1" strike="noStrike" spc="-1" dirty="0">
                <a:solidFill>
                  <a:srgbClr val="FF0000"/>
                </a:solidFill>
                <a:latin typeface="Arial"/>
                <a:ea typeface="DejaVu Sans"/>
              </a:rPr>
              <a:t>	</a:t>
            </a:r>
            <a:r>
              <a:rPr lang="en-IN" sz="3200" b="1" strike="noStrike" spc="-1" dirty="0" err="1">
                <a:solidFill>
                  <a:srgbClr val="FF0000"/>
                </a:solidFill>
                <a:latin typeface="Arial"/>
                <a:ea typeface="DejaVu Sans"/>
              </a:rPr>
              <a:t>cont</a:t>
            </a:r>
            <a:r>
              <a:rPr lang="en-IN" sz="3200" b="1" strike="noStrike" spc="-1" dirty="0">
                <a:solidFill>
                  <a:srgbClr val="FF0000"/>
                </a:solidFill>
                <a:latin typeface="Arial"/>
                <a:ea typeface="DejaVu Sans"/>
              </a:rPr>
              <a:t>…</a:t>
            </a:r>
            <a:endParaRPr lang="en-IN" sz="3200" b="0" strike="noStrike" spc="-1" dirty="0">
              <a:latin typeface="Arial"/>
            </a:endParaRPr>
          </a:p>
        </p:txBody>
      </p:sp>
      <p:sp>
        <p:nvSpPr>
          <p:cNvPr id="361" name="CustomShape 2"/>
          <p:cNvSpPr/>
          <p:nvPr/>
        </p:nvSpPr>
        <p:spPr>
          <a:xfrm>
            <a:off x="231120" y="1253520"/>
            <a:ext cx="8607240" cy="5652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gn="just">
              <a:lnSpc>
                <a:spcPct val="100000"/>
              </a:lnSpc>
              <a:buClr>
                <a:srgbClr val="000000"/>
              </a:buClr>
              <a:buFont typeface="Symbol"/>
              <a:buChar char=""/>
            </a:pPr>
            <a:r>
              <a:rPr lang="en-IN" sz="3200" b="0" strike="noStrike" spc="-1">
                <a:solidFill>
                  <a:srgbClr val="000000"/>
                </a:solidFill>
                <a:latin typeface="Arial"/>
                <a:ea typeface="DejaVu Sans"/>
              </a:rPr>
              <a:t>the maximum distance from any place in a  semi develop area would be  4.8 Km from any</a:t>
            </a:r>
            <a:r>
              <a:rPr lang="en-IN" sz="3200" b="0" strike="noStrike" spc="-86">
                <a:solidFill>
                  <a:srgbClr val="000000"/>
                </a:solidFill>
                <a:latin typeface="Arial"/>
                <a:ea typeface="DejaVu Sans"/>
              </a:rPr>
              <a:t> </a:t>
            </a:r>
            <a:r>
              <a:rPr lang="en-IN" sz="3200" b="0" strike="noStrike" spc="-1">
                <a:solidFill>
                  <a:srgbClr val="000000"/>
                </a:solidFill>
                <a:latin typeface="Arial"/>
                <a:ea typeface="DejaVu Sans"/>
              </a:rPr>
              <a:t>road</a:t>
            </a:r>
            <a:endParaRPr lang="en-IN" sz="3200" b="0" strike="noStrike" spc="-1">
              <a:latin typeface="Arial"/>
            </a:endParaRPr>
          </a:p>
          <a:p>
            <a:pPr marL="355680" indent="-341640" algn="just">
              <a:lnSpc>
                <a:spcPct val="100000"/>
              </a:lnSpc>
              <a:spcBef>
                <a:spcPts val="765"/>
              </a:spcBef>
              <a:buClr>
                <a:srgbClr val="000000"/>
              </a:buClr>
              <a:buFont typeface="Symbol"/>
              <a:buChar char=""/>
            </a:pPr>
            <a:r>
              <a:rPr lang="en-IN" sz="3200" b="0" strike="noStrike" spc="-1">
                <a:solidFill>
                  <a:srgbClr val="000000"/>
                </a:solidFill>
                <a:latin typeface="Arial"/>
                <a:ea typeface="DejaVu Sans"/>
              </a:rPr>
              <a:t>Expressways have also been considered in  this plan and 1600 km of length has been  included in the proposed target</a:t>
            </a:r>
            <a:r>
              <a:rPr lang="en-IN" sz="3200" b="0" strike="noStrike" spc="-63">
                <a:solidFill>
                  <a:srgbClr val="000000"/>
                </a:solidFill>
                <a:latin typeface="Arial"/>
                <a:ea typeface="DejaVu Sans"/>
              </a:rPr>
              <a:t> </a:t>
            </a:r>
            <a:r>
              <a:rPr lang="en-IN" sz="3200" b="0" strike="noStrike" spc="-1">
                <a:solidFill>
                  <a:srgbClr val="000000"/>
                </a:solidFill>
                <a:latin typeface="Arial"/>
                <a:ea typeface="DejaVu Sans"/>
              </a:rPr>
              <a:t>NH</a:t>
            </a:r>
            <a:endParaRPr lang="en-IN" sz="3200" b="0" strike="noStrike" spc="-1">
              <a:latin typeface="Arial"/>
            </a:endParaRPr>
          </a:p>
          <a:p>
            <a:pPr marL="355680" indent="-341640">
              <a:lnSpc>
                <a:spcPct val="100000"/>
              </a:lnSpc>
              <a:spcBef>
                <a:spcPts val="765"/>
              </a:spcBef>
              <a:buClr>
                <a:srgbClr val="000000"/>
              </a:buClr>
              <a:buFont typeface="Symbol"/>
              <a:buChar char=""/>
            </a:pPr>
            <a:r>
              <a:rPr lang="en-IN" sz="3200" b="0" strike="noStrike" spc="-1">
                <a:solidFill>
                  <a:srgbClr val="000000"/>
                </a:solidFill>
                <a:latin typeface="Arial"/>
                <a:ea typeface="DejaVu Sans"/>
              </a:rPr>
              <a:t>Length	of	rai</a:t>
            </a:r>
            <a:r>
              <a:rPr lang="en-IN" sz="3200" b="0" strike="noStrike" spc="-4">
                <a:solidFill>
                  <a:srgbClr val="000000"/>
                </a:solidFill>
                <a:latin typeface="Arial"/>
                <a:ea typeface="DejaVu Sans"/>
              </a:rPr>
              <a:t>l</a:t>
            </a:r>
            <a:r>
              <a:rPr lang="en-IN" sz="3200" b="0" strike="noStrike" spc="-1">
                <a:solidFill>
                  <a:srgbClr val="000000"/>
                </a:solidFill>
                <a:latin typeface="Arial"/>
                <a:ea typeface="DejaVu Sans"/>
              </a:rPr>
              <a:t>way	tr</a:t>
            </a:r>
            <a:r>
              <a:rPr lang="en-IN" sz="3200" b="0" strike="noStrike" spc="-9">
                <a:solidFill>
                  <a:srgbClr val="000000"/>
                </a:solidFill>
                <a:latin typeface="Arial"/>
                <a:ea typeface="DejaVu Sans"/>
              </a:rPr>
              <a:t>a</a:t>
            </a:r>
            <a:r>
              <a:rPr lang="en-IN" sz="3200" b="0" strike="noStrike" spc="-1">
                <a:solidFill>
                  <a:srgbClr val="000000"/>
                </a:solidFill>
                <a:latin typeface="Arial"/>
                <a:ea typeface="DejaVu Sans"/>
              </a:rPr>
              <a:t>ck	is	c</a:t>
            </a:r>
            <a:r>
              <a:rPr lang="en-IN" sz="3200" b="0" strike="noStrike" spc="-4">
                <a:solidFill>
                  <a:srgbClr val="000000"/>
                </a:solidFill>
                <a:latin typeface="Arial"/>
                <a:ea typeface="DejaVu Sans"/>
              </a:rPr>
              <a:t>o</a:t>
            </a:r>
            <a:r>
              <a:rPr lang="en-IN" sz="3200" b="0" strike="noStrike" spc="-1">
                <a:solidFill>
                  <a:srgbClr val="000000"/>
                </a:solidFill>
                <a:latin typeface="Arial"/>
                <a:ea typeface="DejaVu Sans"/>
              </a:rPr>
              <a:t>nsid</a:t>
            </a:r>
            <a:r>
              <a:rPr lang="en-IN" sz="3200" b="0" strike="noStrike" spc="-4">
                <a:solidFill>
                  <a:srgbClr val="000000"/>
                </a:solidFill>
                <a:latin typeface="Arial"/>
                <a:ea typeface="DejaVu Sans"/>
              </a:rPr>
              <a:t>e</a:t>
            </a:r>
            <a:r>
              <a:rPr lang="en-IN" sz="3200" b="0" strike="noStrike" spc="-1">
                <a:solidFill>
                  <a:srgbClr val="000000"/>
                </a:solidFill>
                <a:latin typeface="Arial"/>
                <a:ea typeface="DejaVu Sans"/>
              </a:rPr>
              <a:t>r</a:t>
            </a:r>
            <a:r>
              <a:rPr lang="en-IN" sz="3200" b="0" strike="noStrike" spc="-9">
                <a:solidFill>
                  <a:srgbClr val="000000"/>
                </a:solidFill>
                <a:latin typeface="Arial"/>
                <a:ea typeface="DejaVu Sans"/>
              </a:rPr>
              <a:t>e</a:t>
            </a:r>
            <a:r>
              <a:rPr lang="en-IN" sz="3200" b="0" strike="noStrike" spc="-1">
                <a:solidFill>
                  <a:srgbClr val="000000"/>
                </a:solidFill>
                <a:latin typeface="Arial"/>
                <a:ea typeface="DejaVu Sans"/>
              </a:rPr>
              <a:t>d</a:t>
            </a:r>
            <a:endParaRPr lang="en-IN" sz="3200" b="0" strike="noStrike" spc="-1">
              <a:latin typeface="Arial"/>
            </a:endParaRPr>
          </a:p>
          <a:p>
            <a:pPr marL="355680">
              <a:lnSpc>
                <a:spcPct val="100000"/>
              </a:lnSpc>
            </a:pPr>
            <a:r>
              <a:rPr lang="en-IN" sz="3200" b="0" strike="noStrike" spc="-1">
                <a:solidFill>
                  <a:srgbClr val="000000"/>
                </a:solidFill>
                <a:latin typeface="Arial"/>
                <a:ea typeface="DejaVu Sans"/>
              </a:rPr>
              <a:t>independent of road</a:t>
            </a:r>
            <a:r>
              <a:rPr lang="en-IN" sz="3200" b="0" strike="noStrike" spc="-80">
                <a:solidFill>
                  <a:srgbClr val="000000"/>
                </a:solidFill>
                <a:latin typeface="Arial"/>
                <a:ea typeface="DejaVu Sans"/>
              </a:rPr>
              <a:t> </a:t>
            </a:r>
            <a:r>
              <a:rPr lang="en-IN" sz="3200" b="0" strike="noStrike" spc="-1">
                <a:solidFill>
                  <a:srgbClr val="000000"/>
                </a:solidFill>
                <a:latin typeface="Arial"/>
                <a:ea typeface="DejaVu Sans"/>
              </a:rPr>
              <a:t>system</a:t>
            </a:r>
            <a:endParaRPr lang="en-IN" sz="3200" b="0" strike="noStrike" spc="-1">
              <a:latin typeface="Arial"/>
            </a:endParaRPr>
          </a:p>
          <a:p>
            <a:pPr marL="355680" indent="-341640" algn="just">
              <a:lnSpc>
                <a:spcPct val="100000"/>
              </a:lnSpc>
              <a:spcBef>
                <a:spcPts val="765"/>
              </a:spcBef>
              <a:buClr>
                <a:srgbClr val="000000"/>
              </a:buClr>
              <a:buFont typeface="Symbol"/>
              <a:buChar char=""/>
            </a:pPr>
            <a:r>
              <a:rPr lang="en-IN" sz="3200" b="0" strike="noStrike" spc="-1">
                <a:solidFill>
                  <a:srgbClr val="000000"/>
                </a:solidFill>
                <a:latin typeface="Arial"/>
                <a:ea typeface="DejaVu Sans"/>
              </a:rPr>
              <a:t>5% are to be provided for future development.  </a:t>
            </a:r>
            <a:endParaRPr lang="en-IN" sz="3200" b="0" strike="noStrike" spc="-1">
              <a:latin typeface="Arial"/>
            </a:endParaRPr>
          </a:p>
        </p:txBody>
      </p:sp>
      <p:sp>
        <p:nvSpPr>
          <p:cNvPr id="362"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2FB156E8-764B-478B-989E-9868532DBAB4}" type="slidenum">
              <a:rPr lang="en-IN" sz="1800" b="0" strike="noStrike" spc="-1">
                <a:solidFill>
                  <a:srgbClr val="B2B2B2"/>
                </a:solidFill>
                <a:latin typeface="Calibri"/>
                <a:ea typeface="DejaVu Sans"/>
              </a:rPr>
              <a:t>42</a:t>
            </a:fld>
            <a:endParaRPr lang="en-IN" sz="1800" b="0" strike="noStrike" spc="-1">
              <a:latin typeface="Arial"/>
            </a:endParaRPr>
          </a:p>
        </p:txBody>
      </p:sp>
      <p:pic>
        <p:nvPicPr>
          <p:cNvPr id="363"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CustomShape 1"/>
          <p:cNvSpPr/>
          <p:nvPr/>
        </p:nvSpPr>
        <p:spPr>
          <a:xfrm>
            <a:off x="900752" y="136800"/>
            <a:ext cx="8011767" cy="962640"/>
          </a:xfrm>
          <a:prstGeom prst="rect">
            <a:avLst/>
          </a:prstGeom>
          <a:noFill/>
          <a:ln>
            <a:noFill/>
          </a:ln>
        </p:spPr>
        <p:style>
          <a:lnRef idx="0">
            <a:scrgbClr r="0" g="0" b="0"/>
          </a:lnRef>
          <a:fillRef idx="0">
            <a:scrgbClr r="0" g="0" b="0"/>
          </a:fillRef>
          <a:effectRef idx="0">
            <a:scrgbClr r="0" g="0" b="0"/>
          </a:effectRef>
          <a:fontRef idx="minor"/>
        </p:style>
        <p:txBody>
          <a:bodyPr lIns="0" tIns="126360" rIns="0" bIns="0"/>
          <a:lstStyle/>
          <a:p>
            <a:pPr marL="264960">
              <a:lnSpc>
                <a:spcPct val="100000"/>
              </a:lnSpc>
            </a:pPr>
            <a:r>
              <a:rPr lang="en-IN" sz="3000" b="1" u="heavy" strike="noStrike" spc="-1" dirty="0">
                <a:solidFill>
                  <a:srgbClr val="C00000"/>
                </a:solidFill>
                <a:uFillTx/>
                <a:latin typeface="Arial"/>
                <a:ea typeface="DejaVu Sans"/>
              </a:rPr>
              <a:t>Third twenty years road plan</a:t>
            </a:r>
            <a:r>
              <a:rPr lang="en-IN" sz="3000" b="1" u="heavy" strike="noStrike" spc="-140" dirty="0">
                <a:solidFill>
                  <a:srgbClr val="C00000"/>
                </a:solidFill>
                <a:uFillTx/>
                <a:latin typeface="Arial"/>
                <a:ea typeface="DejaVu Sans"/>
              </a:rPr>
              <a:t> </a:t>
            </a:r>
            <a:r>
              <a:rPr lang="en-IN" sz="3000" b="1" u="heavy" strike="noStrike" spc="-1" dirty="0">
                <a:solidFill>
                  <a:srgbClr val="C00000"/>
                </a:solidFill>
                <a:uFillTx/>
                <a:latin typeface="Arial"/>
                <a:ea typeface="DejaVu Sans"/>
              </a:rPr>
              <a:t>(1981-2001)</a:t>
            </a:r>
            <a:endParaRPr lang="en-IN" sz="3000" b="0" strike="noStrike" spc="-1" dirty="0">
              <a:latin typeface="Arial"/>
            </a:endParaRPr>
          </a:p>
        </p:txBody>
      </p:sp>
      <p:sp>
        <p:nvSpPr>
          <p:cNvPr id="365" name="CustomShape 2"/>
          <p:cNvSpPr/>
          <p:nvPr/>
        </p:nvSpPr>
        <p:spPr>
          <a:xfrm>
            <a:off x="383400" y="1103040"/>
            <a:ext cx="8529120" cy="3581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gn="just">
              <a:lnSpc>
                <a:spcPct val="100000"/>
              </a:lnSpc>
              <a:buClr>
                <a:srgbClr val="000000"/>
              </a:buClr>
              <a:buFont typeface="Symbol"/>
              <a:buChar char=""/>
            </a:pPr>
            <a:r>
              <a:rPr lang="en-IN" sz="3200" b="0" strike="noStrike" spc="-1">
                <a:solidFill>
                  <a:srgbClr val="000000"/>
                </a:solidFill>
                <a:latin typeface="Arial"/>
                <a:ea typeface="DejaVu Sans"/>
              </a:rPr>
              <a:t>The future road development should be based on  the revised classification of roads system i.e.  primary, secondary and</a:t>
            </a:r>
            <a:r>
              <a:rPr lang="en-IN" sz="3200" b="0" strike="noStrike" spc="-29">
                <a:solidFill>
                  <a:srgbClr val="000000"/>
                </a:solidFill>
                <a:latin typeface="Arial"/>
                <a:ea typeface="DejaVu Sans"/>
              </a:rPr>
              <a:t> </a:t>
            </a:r>
            <a:r>
              <a:rPr lang="en-IN" sz="3200" b="0" strike="noStrike" spc="-1">
                <a:solidFill>
                  <a:srgbClr val="000000"/>
                </a:solidFill>
                <a:latin typeface="Arial"/>
                <a:ea typeface="DejaVu Sans"/>
              </a:rPr>
              <a:t>tertiary</a:t>
            </a:r>
            <a:endParaRPr lang="en-IN" sz="3200" b="0" strike="noStrike" spc="-1">
              <a:latin typeface="Arial"/>
            </a:endParaRPr>
          </a:p>
          <a:p>
            <a:pPr marL="355680" indent="-341640" algn="just">
              <a:lnSpc>
                <a:spcPct val="100000"/>
              </a:lnSpc>
              <a:spcBef>
                <a:spcPts val="669"/>
              </a:spcBef>
              <a:buClr>
                <a:srgbClr val="000000"/>
              </a:buClr>
              <a:buFont typeface="Symbol"/>
              <a:buChar char=""/>
            </a:pPr>
            <a:r>
              <a:rPr lang="en-IN" sz="3200" b="0" strike="noStrike" spc="-1">
                <a:solidFill>
                  <a:srgbClr val="000000"/>
                </a:solidFill>
                <a:latin typeface="Arial"/>
                <a:ea typeface="DejaVu Sans"/>
              </a:rPr>
              <a:t>Develop the rural economy and small towns with all  essential</a:t>
            </a:r>
            <a:r>
              <a:rPr lang="en-IN" sz="3200" b="0" strike="noStrike" spc="-35">
                <a:solidFill>
                  <a:srgbClr val="000000"/>
                </a:solidFill>
                <a:latin typeface="Arial"/>
                <a:ea typeface="DejaVu Sans"/>
              </a:rPr>
              <a:t> </a:t>
            </a:r>
            <a:r>
              <a:rPr lang="en-IN" sz="3200" b="0" strike="noStrike" spc="-1">
                <a:solidFill>
                  <a:srgbClr val="000000"/>
                </a:solidFill>
                <a:latin typeface="Arial"/>
                <a:ea typeface="DejaVu Sans"/>
              </a:rPr>
              <a:t>features.</a:t>
            </a:r>
            <a:endParaRPr lang="en-IN" sz="3200" b="0" strike="noStrike" spc="-1">
              <a:latin typeface="Arial"/>
            </a:endParaRPr>
          </a:p>
          <a:p>
            <a:pPr marL="355680" indent="-341640" algn="just">
              <a:lnSpc>
                <a:spcPct val="100000"/>
              </a:lnSpc>
              <a:spcBef>
                <a:spcPts val="669"/>
              </a:spcBef>
              <a:buClr>
                <a:srgbClr val="000000"/>
              </a:buClr>
              <a:buFont typeface="Symbol"/>
              <a:buChar char=""/>
            </a:pPr>
            <a:r>
              <a:rPr lang="en-IN" sz="3200" b="0" strike="noStrike" spc="-1">
                <a:solidFill>
                  <a:srgbClr val="000000"/>
                </a:solidFill>
                <a:latin typeface="Arial"/>
                <a:ea typeface="DejaVu Sans"/>
              </a:rPr>
              <a:t>Population over 500 should be connected by all  </a:t>
            </a:r>
            <a:r>
              <a:rPr lang="en-IN" sz="3200" b="0" strike="noStrike" spc="-35">
                <a:solidFill>
                  <a:srgbClr val="000000"/>
                </a:solidFill>
                <a:latin typeface="Arial"/>
                <a:ea typeface="DejaVu Sans"/>
              </a:rPr>
              <a:t> </a:t>
            </a:r>
            <a:r>
              <a:rPr lang="en-IN" sz="3200" b="0" strike="noStrike" spc="-1">
                <a:solidFill>
                  <a:srgbClr val="000000"/>
                </a:solidFill>
                <a:latin typeface="Arial"/>
                <a:ea typeface="DejaVu Sans"/>
              </a:rPr>
              <a:t>roads.</a:t>
            </a:r>
            <a:endParaRPr lang="en-IN" sz="3200" b="0" strike="noStrike" spc="-1">
              <a:latin typeface="Arial"/>
            </a:endParaRPr>
          </a:p>
        </p:txBody>
      </p:sp>
      <p:sp>
        <p:nvSpPr>
          <p:cNvPr id="366"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3A3972A9-1145-4A1C-A008-0FD247738C12}" type="slidenum">
              <a:rPr lang="en-IN" sz="1800" b="0" strike="noStrike" spc="-1">
                <a:solidFill>
                  <a:srgbClr val="B2B2B2"/>
                </a:solidFill>
                <a:latin typeface="Calibri"/>
                <a:ea typeface="DejaVu Sans"/>
              </a:rPr>
              <a:t>43</a:t>
            </a:fld>
            <a:endParaRPr lang="en-IN" sz="1800" b="0" strike="noStrike" spc="-1">
              <a:latin typeface="Arial"/>
            </a:endParaRPr>
          </a:p>
        </p:txBody>
      </p:sp>
      <p:pic>
        <p:nvPicPr>
          <p:cNvPr id="367"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1062360" y="136800"/>
            <a:ext cx="6539443" cy="1384560"/>
          </a:xfrm>
          <a:prstGeom prst="rect">
            <a:avLst/>
          </a:prstGeom>
          <a:noFill/>
          <a:ln>
            <a:noFill/>
          </a:ln>
        </p:spPr>
        <p:style>
          <a:lnRef idx="0">
            <a:scrgbClr r="0" g="0" b="0"/>
          </a:lnRef>
          <a:fillRef idx="0">
            <a:scrgbClr r="0" g="0" b="0"/>
          </a:fillRef>
          <a:effectRef idx="0">
            <a:scrgbClr r="0" g="0" b="0"/>
          </a:effectRef>
          <a:fontRef idx="minor"/>
        </p:style>
        <p:txBody>
          <a:bodyPr lIns="0" tIns="240480" rIns="0" bIns="0"/>
          <a:lstStyle/>
          <a:p>
            <a:pPr marL="241200">
              <a:lnSpc>
                <a:spcPct val="100000"/>
              </a:lnSpc>
            </a:pPr>
            <a:r>
              <a:rPr lang="en-IN" sz="3200" b="1" u="heavy" strike="noStrike" spc="-1" dirty="0">
                <a:solidFill>
                  <a:srgbClr val="C00000"/>
                </a:solidFill>
                <a:uFillTx/>
                <a:latin typeface="Arial"/>
                <a:ea typeface="DejaVu Sans"/>
              </a:rPr>
              <a:t>Third twenty years road</a:t>
            </a:r>
            <a:r>
              <a:rPr lang="en-IN" sz="3200" b="1" u="heavy" strike="noStrike" spc="-134" dirty="0">
                <a:solidFill>
                  <a:srgbClr val="C00000"/>
                </a:solidFill>
                <a:uFillTx/>
                <a:latin typeface="Arial"/>
                <a:ea typeface="DejaVu Sans"/>
              </a:rPr>
              <a:t> </a:t>
            </a:r>
            <a:r>
              <a:rPr lang="en-IN" sz="3200" b="1" u="heavy" strike="noStrike" spc="-1" dirty="0">
                <a:solidFill>
                  <a:srgbClr val="C00000"/>
                </a:solidFill>
                <a:uFillTx/>
                <a:latin typeface="Arial"/>
                <a:ea typeface="DejaVu Sans"/>
              </a:rPr>
              <a:t>plan</a:t>
            </a:r>
            <a:endParaRPr lang="en-IN" sz="3200" b="0" strike="noStrike" spc="-1" dirty="0">
              <a:latin typeface="Arial"/>
            </a:endParaRPr>
          </a:p>
        </p:txBody>
      </p:sp>
      <p:sp>
        <p:nvSpPr>
          <p:cNvPr id="369" name="CustomShape 2"/>
          <p:cNvSpPr/>
          <p:nvPr/>
        </p:nvSpPr>
        <p:spPr>
          <a:xfrm>
            <a:off x="7779124" y="377280"/>
            <a:ext cx="1290240" cy="486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2600">
              <a:lnSpc>
                <a:spcPct val="100000"/>
              </a:lnSpc>
            </a:pPr>
            <a:r>
              <a:rPr lang="en-IN" sz="3200" b="1" strike="noStrike" spc="-1" dirty="0" err="1">
                <a:solidFill>
                  <a:srgbClr val="C00000"/>
                </a:solidFill>
                <a:latin typeface="Arial"/>
                <a:ea typeface="DejaVu Sans"/>
              </a:rPr>
              <a:t>cont</a:t>
            </a:r>
            <a:r>
              <a:rPr lang="en-IN" sz="3200" b="1" strike="noStrike" spc="-1" dirty="0">
                <a:solidFill>
                  <a:srgbClr val="C00000"/>
                </a:solidFill>
                <a:latin typeface="Arial"/>
                <a:ea typeface="DejaVu Sans"/>
              </a:rPr>
              <a:t>…</a:t>
            </a:r>
            <a:endParaRPr lang="en-IN" sz="3200" b="0" strike="noStrike" spc="-1" dirty="0">
              <a:latin typeface="Arial"/>
            </a:endParaRPr>
          </a:p>
        </p:txBody>
      </p:sp>
      <p:sp>
        <p:nvSpPr>
          <p:cNvPr id="370" name="CustomShape 3"/>
          <p:cNvSpPr/>
          <p:nvPr/>
        </p:nvSpPr>
        <p:spPr>
          <a:xfrm>
            <a:off x="231120" y="1103040"/>
            <a:ext cx="8605440" cy="5374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gn="just">
              <a:lnSpc>
                <a:spcPct val="100000"/>
              </a:lnSpc>
              <a:buClr>
                <a:srgbClr val="000000"/>
              </a:buClr>
              <a:buFont typeface="Symbol"/>
              <a:buChar char=""/>
            </a:pPr>
            <a:r>
              <a:rPr lang="en-IN" sz="2800" b="0" strike="noStrike" spc="-1">
                <a:solidFill>
                  <a:srgbClr val="000000"/>
                </a:solidFill>
                <a:latin typeface="Arial"/>
                <a:ea typeface="DejaVu Sans"/>
              </a:rPr>
              <a:t>Expressway should be constructed along major  traffic</a:t>
            </a:r>
            <a:r>
              <a:rPr lang="en-IN" sz="2800" b="0" strike="noStrike" spc="-109">
                <a:solidFill>
                  <a:srgbClr val="000000"/>
                </a:solidFill>
                <a:latin typeface="Arial"/>
                <a:ea typeface="DejaVu Sans"/>
              </a:rPr>
              <a:t> </a:t>
            </a:r>
            <a:r>
              <a:rPr lang="en-IN" sz="2800" b="0" strike="noStrike" spc="-1">
                <a:solidFill>
                  <a:srgbClr val="000000"/>
                </a:solidFill>
                <a:latin typeface="Arial"/>
                <a:ea typeface="DejaVu Sans"/>
              </a:rPr>
              <a:t>consideration.</a:t>
            </a:r>
            <a:endParaRPr lang="en-IN" sz="2800" b="0" strike="noStrike" spc="-1">
              <a:latin typeface="Arial"/>
            </a:endParaRPr>
          </a:p>
          <a:p>
            <a:pPr marL="355680" indent="-341640" algn="just">
              <a:lnSpc>
                <a:spcPct val="100000"/>
              </a:lnSpc>
              <a:spcBef>
                <a:spcPts val="675"/>
              </a:spcBef>
              <a:buClr>
                <a:srgbClr val="000000"/>
              </a:buClr>
              <a:buFont typeface="Symbol"/>
              <a:buChar char=""/>
            </a:pPr>
            <a:r>
              <a:rPr lang="en-IN" sz="2800" b="0" strike="noStrike" spc="-1">
                <a:solidFill>
                  <a:srgbClr val="000000"/>
                </a:solidFill>
                <a:latin typeface="Arial"/>
                <a:ea typeface="DejaVu Sans"/>
              </a:rPr>
              <a:t>All towns and villages with population over 1500  should be connected by MDR and villages with  population 1000-1500 by</a:t>
            </a:r>
            <a:r>
              <a:rPr lang="en-IN" sz="2800" b="0" strike="noStrike" spc="21">
                <a:solidFill>
                  <a:srgbClr val="000000"/>
                </a:solidFill>
                <a:latin typeface="Arial"/>
                <a:ea typeface="DejaVu Sans"/>
              </a:rPr>
              <a:t> </a:t>
            </a:r>
            <a:r>
              <a:rPr lang="en-IN" sz="2800" b="0" strike="noStrike" spc="-1">
                <a:solidFill>
                  <a:srgbClr val="000000"/>
                </a:solidFill>
                <a:latin typeface="Arial"/>
                <a:ea typeface="DejaVu Sans"/>
              </a:rPr>
              <a:t>ODR.</a:t>
            </a:r>
            <a:endParaRPr lang="en-IN" sz="2800" b="0" strike="noStrike" spc="-1">
              <a:latin typeface="Arial"/>
            </a:endParaRPr>
          </a:p>
          <a:p>
            <a:pPr marL="355680" indent="-341640" algn="just">
              <a:lnSpc>
                <a:spcPct val="100000"/>
              </a:lnSpc>
              <a:spcBef>
                <a:spcPts val="669"/>
              </a:spcBef>
              <a:buClr>
                <a:srgbClr val="000000"/>
              </a:buClr>
              <a:buFont typeface="Symbol"/>
              <a:buChar char=""/>
            </a:pPr>
            <a:r>
              <a:rPr lang="en-IN" sz="2800" b="0" strike="noStrike" spc="-1">
                <a:solidFill>
                  <a:srgbClr val="000000"/>
                </a:solidFill>
                <a:latin typeface="Arial"/>
                <a:ea typeface="DejaVu Sans"/>
              </a:rPr>
              <a:t>Road should be built in less industrialized areas to  attract the growth of</a:t>
            </a:r>
            <a:r>
              <a:rPr lang="en-IN" sz="2800" b="0" strike="noStrike" spc="-41">
                <a:solidFill>
                  <a:srgbClr val="000000"/>
                </a:solidFill>
                <a:latin typeface="Arial"/>
                <a:ea typeface="DejaVu Sans"/>
              </a:rPr>
              <a:t> </a:t>
            </a:r>
            <a:r>
              <a:rPr lang="en-IN" sz="2800" b="0" strike="noStrike" spc="-1">
                <a:solidFill>
                  <a:srgbClr val="000000"/>
                </a:solidFill>
                <a:latin typeface="Arial"/>
                <a:ea typeface="DejaVu Sans"/>
              </a:rPr>
              <a:t>industries</a:t>
            </a:r>
            <a:endParaRPr lang="en-IN" sz="2800" b="0" strike="noStrike" spc="-1">
              <a:latin typeface="Arial"/>
            </a:endParaRPr>
          </a:p>
          <a:p>
            <a:pPr marL="355680" indent="-341640" algn="just">
              <a:lnSpc>
                <a:spcPct val="100000"/>
              </a:lnSpc>
              <a:spcBef>
                <a:spcPts val="669"/>
              </a:spcBef>
              <a:buClr>
                <a:srgbClr val="000000"/>
              </a:buClr>
              <a:buFont typeface="Symbol"/>
              <a:buChar char=""/>
            </a:pPr>
            <a:r>
              <a:rPr lang="en-IN" sz="2800" b="0" strike="noStrike" spc="-1">
                <a:solidFill>
                  <a:srgbClr val="000000"/>
                </a:solidFill>
                <a:latin typeface="Arial"/>
                <a:ea typeface="DejaVu Sans"/>
              </a:rPr>
              <a:t>The existing roads should be improved by rectifying  the defects in the road geometry, widening, riding  quality and strengthening the existing pavement to  save vehicle operation cost and thus to conserve  energy</a:t>
            </a:r>
            <a:endParaRPr lang="en-IN" sz="2800" b="0" strike="noStrike" spc="-1">
              <a:latin typeface="Arial"/>
            </a:endParaRPr>
          </a:p>
        </p:txBody>
      </p:sp>
      <p:sp>
        <p:nvSpPr>
          <p:cNvPr id="371" name="CustomShape 4"/>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28330585-8AF9-4E43-9623-D31CB02CD5AD}" type="slidenum">
              <a:rPr lang="en-IN" sz="1800" b="0" strike="noStrike" spc="-1">
                <a:solidFill>
                  <a:srgbClr val="B2B2B2"/>
                </a:solidFill>
                <a:latin typeface="Calibri"/>
                <a:ea typeface="DejaVu Sans"/>
              </a:rPr>
              <a:t>44</a:t>
            </a:fld>
            <a:endParaRPr lang="en-IN" sz="1800" b="0" strike="noStrike" spc="-1">
              <a:latin typeface="Arial"/>
            </a:endParaRPr>
          </a:p>
        </p:txBody>
      </p:sp>
      <p:pic>
        <p:nvPicPr>
          <p:cNvPr id="372"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553200" y="5541169"/>
            <a:ext cx="2133600" cy="357188"/>
          </a:xfrm>
          <a:prstGeom prst="rect">
            <a:avLst/>
          </a:prstGeom>
        </p:spPr>
        <p:txBody>
          <a:bodyPr/>
          <a:lstStyle/>
          <a:p>
            <a:fld id="{B3561BA9-CDCF-4958-B8AB-66F3BF063E13}" type="slidenum">
              <a:rPr lang="en-US" smtClean="0"/>
              <a:t>45</a:t>
            </a:fld>
            <a:endParaRPr lang="en-US"/>
          </a:p>
        </p:txBody>
      </p:sp>
      <p:pic>
        <p:nvPicPr>
          <p:cNvPr id="6" name="Content Placeholder 5"/>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077872" y="2106021"/>
            <a:ext cx="4749420" cy="2906972"/>
          </a:xfrm>
          <a:prstGeom prst="rect">
            <a:avLst/>
          </a:prstGeom>
        </p:spPr>
      </p:pic>
    </p:spTree>
    <p:extLst>
      <p:ext uri="{BB962C8B-B14F-4D97-AF65-F5344CB8AC3E}">
        <p14:creationId xmlns:p14="http://schemas.microsoft.com/office/powerpoint/2010/main" val="60519477"/>
      </p:ext>
    </p:extLst>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2133720" y="136800"/>
            <a:ext cx="6701760" cy="1289520"/>
          </a:xfrm>
          <a:prstGeom prst="rect">
            <a:avLst/>
          </a:prstGeom>
          <a:noFill/>
          <a:ln>
            <a:noFill/>
          </a:ln>
        </p:spPr>
        <p:style>
          <a:lnRef idx="0">
            <a:scrgbClr r="0" g="0" b="0"/>
          </a:lnRef>
          <a:fillRef idx="0">
            <a:scrgbClr r="0" g="0" b="0"/>
          </a:fillRef>
          <a:effectRef idx="0">
            <a:scrgbClr r="0" g="0" b="0"/>
          </a:effectRef>
          <a:fontRef idx="minor"/>
        </p:style>
        <p:txBody>
          <a:bodyPr lIns="0" tIns="145440" rIns="0" bIns="0"/>
          <a:lstStyle/>
          <a:p>
            <a:pPr marL="241200">
              <a:lnSpc>
                <a:spcPct val="100000"/>
              </a:lnSpc>
            </a:pPr>
            <a:r>
              <a:rPr lang="en-IN" sz="3600" b="1" u="heavy" strike="noStrike" spc="-1">
                <a:solidFill>
                  <a:srgbClr val="FF0000"/>
                </a:solidFill>
                <a:uFillTx/>
                <a:latin typeface="Times New Roman"/>
                <a:ea typeface="DejaVu Sans"/>
              </a:rPr>
              <a:t>Airways</a:t>
            </a:r>
            <a:endParaRPr lang="en-IN" sz="3600" b="0" strike="noStrike" spc="-1">
              <a:latin typeface="Arial"/>
            </a:endParaRPr>
          </a:p>
        </p:txBody>
      </p:sp>
      <p:sp>
        <p:nvSpPr>
          <p:cNvPr id="176" name="CustomShape 2"/>
          <p:cNvSpPr/>
          <p:nvPr/>
        </p:nvSpPr>
        <p:spPr>
          <a:xfrm>
            <a:off x="536040" y="1027080"/>
            <a:ext cx="7707960" cy="4508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nSpc>
                <a:spcPct val="100000"/>
              </a:lnSpc>
              <a:buClr>
                <a:srgbClr val="000000"/>
              </a:buClr>
              <a:buFont typeface="Symbol"/>
              <a:buChar char=""/>
            </a:pPr>
            <a:r>
              <a:rPr lang="en-IN" sz="2800" b="0" strike="noStrike" spc="-1">
                <a:solidFill>
                  <a:srgbClr val="000000"/>
                </a:solidFill>
                <a:latin typeface="Arial"/>
                <a:ea typeface="DejaVu Sans"/>
              </a:rPr>
              <a:t>Fastest among all other</a:t>
            </a:r>
            <a:r>
              <a:rPr lang="en-IN" sz="2800" b="0" strike="noStrike" spc="-9">
                <a:solidFill>
                  <a:srgbClr val="000000"/>
                </a:solidFill>
                <a:latin typeface="Arial"/>
                <a:ea typeface="DejaVu Sans"/>
              </a:rPr>
              <a:t> </a:t>
            </a:r>
            <a:r>
              <a:rPr lang="en-IN" sz="2800" b="0" strike="noStrike" spc="-1">
                <a:solidFill>
                  <a:srgbClr val="000000"/>
                </a:solidFill>
                <a:latin typeface="Arial"/>
                <a:ea typeface="DejaVu Sans"/>
              </a:rPr>
              <a:t>modes</a:t>
            </a:r>
            <a:endParaRPr lang="en-IN" sz="2800" b="0" strike="noStrike" spc="-1">
              <a:latin typeface="Arial"/>
            </a:endParaRPr>
          </a:p>
          <a:p>
            <a:pPr marL="355680" indent="-341640">
              <a:lnSpc>
                <a:spcPct val="100000"/>
              </a:lnSpc>
              <a:spcBef>
                <a:spcPts val="669"/>
              </a:spcBef>
              <a:buClr>
                <a:srgbClr val="000000"/>
              </a:buClr>
              <a:buFont typeface="Symbol"/>
              <a:buChar char=""/>
            </a:pPr>
            <a:r>
              <a:rPr lang="en-IN" sz="2800" b="0" strike="noStrike" spc="-1">
                <a:solidFill>
                  <a:srgbClr val="000000"/>
                </a:solidFill>
                <a:latin typeface="Arial"/>
                <a:ea typeface="DejaVu Sans"/>
              </a:rPr>
              <a:t>More</a:t>
            </a:r>
            <a:r>
              <a:rPr lang="en-IN" sz="2800" b="0" strike="noStrike" spc="-75">
                <a:solidFill>
                  <a:srgbClr val="000000"/>
                </a:solidFill>
                <a:latin typeface="Arial"/>
                <a:ea typeface="DejaVu Sans"/>
              </a:rPr>
              <a:t> </a:t>
            </a:r>
            <a:r>
              <a:rPr lang="en-IN" sz="2800" b="0" strike="noStrike" spc="-1">
                <a:solidFill>
                  <a:srgbClr val="000000"/>
                </a:solidFill>
                <a:latin typeface="Arial"/>
                <a:ea typeface="DejaVu Sans"/>
              </a:rPr>
              <a:t>comfortable</a:t>
            </a:r>
            <a:endParaRPr lang="en-IN" sz="2800" b="0" strike="noStrike" spc="-1">
              <a:latin typeface="Arial"/>
            </a:endParaRPr>
          </a:p>
          <a:p>
            <a:pPr marL="355680" indent="-341640">
              <a:lnSpc>
                <a:spcPct val="100000"/>
              </a:lnSpc>
              <a:spcBef>
                <a:spcPts val="675"/>
              </a:spcBef>
              <a:buClr>
                <a:srgbClr val="000000"/>
              </a:buClr>
              <a:buFont typeface="Symbol"/>
              <a:buChar char=""/>
            </a:pPr>
            <a:r>
              <a:rPr lang="en-IN" sz="2800" b="0" strike="noStrike" spc="-1">
                <a:solidFill>
                  <a:srgbClr val="000000"/>
                </a:solidFill>
                <a:latin typeface="Arial"/>
                <a:ea typeface="DejaVu Sans"/>
              </a:rPr>
              <a:t>Time</a:t>
            </a:r>
            <a:r>
              <a:rPr lang="en-IN" sz="2800" b="0" strike="noStrike" spc="-75">
                <a:solidFill>
                  <a:srgbClr val="000000"/>
                </a:solidFill>
                <a:latin typeface="Arial"/>
                <a:ea typeface="DejaVu Sans"/>
              </a:rPr>
              <a:t> </a:t>
            </a:r>
            <a:r>
              <a:rPr lang="en-IN" sz="2800" b="0" strike="noStrike" spc="-1">
                <a:solidFill>
                  <a:srgbClr val="000000"/>
                </a:solidFill>
                <a:latin typeface="Arial"/>
                <a:ea typeface="DejaVu Sans"/>
              </a:rPr>
              <a:t>saving</a:t>
            </a:r>
            <a:endParaRPr lang="en-IN" sz="2800" b="0" strike="noStrike" spc="-1">
              <a:latin typeface="Arial"/>
            </a:endParaRPr>
          </a:p>
          <a:p>
            <a:pPr marL="355680" indent="-341640">
              <a:lnSpc>
                <a:spcPct val="100000"/>
              </a:lnSpc>
              <a:spcBef>
                <a:spcPts val="669"/>
              </a:spcBef>
              <a:buClr>
                <a:srgbClr val="000000"/>
              </a:buClr>
              <a:buFont typeface="Symbol"/>
              <a:buChar char=""/>
            </a:pPr>
            <a:r>
              <a:rPr lang="en-IN" sz="2800" b="0" strike="noStrike" spc="-1">
                <a:solidFill>
                  <a:srgbClr val="000000"/>
                </a:solidFill>
                <a:latin typeface="Arial"/>
                <a:ea typeface="DejaVu Sans"/>
              </a:rPr>
              <a:t>Uneconomical</a:t>
            </a:r>
            <a:endParaRPr lang="en-IN" sz="2800" b="0" strike="noStrike" spc="-1">
              <a:latin typeface="Arial"/>
            </a:endParaRPr>
          </a:p>
          <a:p>
            <a:pPr marL="12600">
              <a:lnSpc>
                <a:spcPct val="100000"/>
              </a:lnSpc>
              <a:spcBef>
                <a:spcPts val="751"/>
              </a:spcBef>
            </a:pPr>
            <a:r>
              <a:rPr lang="en-IN" sz="3200" b="0" u="heavy" strike="noStrike" spc="-1">
                <a:solidFill>
                  <a:srgbClr val="FF0000"/>
                </a:solidFill>
                <a:uFillTx/>
                <a:latin typeface="Arial"/>
                <a:ea typeface="DejaVu Sans"/>
              </a:rPr>
              <a:t>Waterways</a:t>
            </a:r>
            <a:endParaRPr lang="en-IN" sz="3200" b="0" strike="noStrike" spc="-1">
              <a:latin typeface="Arial"/>
            </a:endParaRPr>
          </a:p>
          <a:p>
            <a:pPr marL="355680" indent="-341640">
              <a:lnSpc>
                <a:spcPct val="100000"/>
              </a:lnSpc>
              <a:spcBef>
                <a:spcPts val="689"/>
              </a:spcBef>
              <a:buClr>
                <a:srgbClr val="000000"/>
              </a:buClr>
              <a:buFont typeface="Symbol"/>
              <a:buChar char=""/>
            </a:pPr>
            <a:r>
              <a:rPr lang="en-IN" sz="2800" b="0" strike="noStrike" spc="-1">
                <a:solidFill>
                  <a:srgbClr val="000000"/>
                </a:solidFill>
                <a:latin typeface="Arial"/>
                <a:ea typeface="DejaVu Sans"/>
              </a:rPr>
              <a:t>slowest among all other</a:t>
            </a:r>
            <a:r>
              <a:rPr lang="en-IN" sz="2800" b="0" strike="noStrike" spc="15">
                <a:solidFill>
                  <a:srgbClr val="000000"/>
                </a:solidFill>
                <a:latin typeface="Arial"/>
                <a:ea typeface="DejaVu Sans"/>
              </a:rPr>
              <a:t> </a:t>
            </a:r>
            <a:r>
              <a:rPr lang="en-IN" sz="2800" b="0" strike="noStrike" spc="-1">
                <a:solidFill>
                  <a:srgbClr val="000000"/>
                </a:solidFill>
                <a:latin typeface="Arial"/>
                <a:ea typeface="DejaVu Sans"/>
              </a:rPr>
              <a:t>modes</a:t>
            </a:r>
            <a:endParaRPr lang="en-IN" sz="2800" b="0" strike="noStrike" spc="-1">
              <a:latin typeface="Arial"/>
            </a:endParaRPr>
          </a:p>
          <a:p>
            <a:pPr marL="355680" indent="-341640">
              <a:lnSpc>
                <a:spcPct val="100000"/>
              </a:lnSpc>
              <a:spcBef>
                <a:spcPts val="675"/>
              </a:spcBef>
              <a:buClr>
                <a:srgbClr val="000000"/>
              </a:buClr>
              <a:buFont typeface="Symbol"/>
              <a:buChar char=""/>
            </a:pPr>
            <a:r>
              <a:rPr lang="en-IN" sz="2800" b="0" strike="noStrike" spc="-1">
                <a:solidFill>
                  <a:srgbClr val="000000"/>
                </a:solidFill>
                <a:latin typeface="Arial"/>
                <a:ea typeface="DejaVu Sans"/>
              </a:rPr>
              <a:t>This can be possible between ports on the sea</a:t>
            </a:r>
            <a:endParaRPr lang="en-IN" sz="2800" b="0" strike="noStrike" spc="-1">
              <a:latin typeface="Arial"/>
            </a:endParaRPr>
          </a:p>
          <a:p>
            <a:pPr marL="355680">
              <a:lnSpc>
                <a:spcPct val="100000"/>
              </a:lnSpc>
            </a:pPr>
            <a:r>
              <a:rPr lang="en-IN" sz="2800" b="0" strike="noStrike" spc="-1">
                <a:solidFill>
                  <a:srgbClr val="000000"/>
                </a:solidFill>
                <a:latin typeface="Arial"/>
                <a:ea typeface="DejaVu Sans"/>
              </a:rPr>
              <a:t>routes or along the</a:t>
            </a:r>
            <a:r>
              <a:rPr lang="en-IN" sz="2800" b="0" strike="noStrike" spc="-29">
                <a:solidFill>
                  <a:srgbClr val="000000"/>
                </a:solidFill>
                <a:latin typeface="Arial"/>
                <a:ea typeface="DejaVu Sans"/>
              </a:rPr>
              <a:t> </a:t>
            </a:r>
            <a:r>
              <a:rPr lang="en-IN" sz="2800" b="0" strike="noStrike" spc="-1">
                <a:solidFill>
                  <a:srgbClr val="000000"/>
                </a:solidFill>
                <a:latin typeface="Arial"/>
                <a:ea typeface="DejaVu Sans"/>
              </a:rPr>
              <a:t>river</a:t>
            </a:r>
            <a:endParaRPr lang="en-IN" sz="2800" b="0" strike="noStrike" spc="-1">
              <a:latin typeface="Arial"/>
            </a:endParaRPr>
          </a:p>
          <a:p>
            <a:pPr marL="355680" indent="-341640">
              <a:lnSpc>
                <a:spcPct val="100000"/>
              </a:lnSpc>
              <a:spcBef>
                <a:spcPts val="669"/>
              </a:spcBef>
              <a:buClr>
                <a:srgbClr val="000000"/>
              </a:buClr>
              <a:buFont typeface="Symbol"/>
              <a:buChar char=""/>
            </a:pPr>
            <a:r>
              <a:rPr lang="en-IN" sz="2800" b="0" strike="noStrike" spc="-1">
                <a:solidFill>
                  <a:srgbClr val="000000"/>
                </a:solidFill>
                <a:latin typeface="Arial"/>
                <a:ea typeface="DejaVu Sans"/>
              </a:rPr>
              <a:t>economical</a:t>
            </a:r>
            <a:endParaRPr lang="en-IN" sz="2800" b="0" strike="noStrike" spc="-1">
              <a:latin typeface="Arial"/>
            </a:endParaRPr>
          </a:p>
        </p:txBody>
      </p:sp>
      <p:sp>
        <p:nvSpPr>
          <p:cNvPr id="177"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697240B1-5314-4908-90C9-B01B83EB9DE7}" type="slidenum">
              <a:rPr lang="en-IN" sz="1800" b="0" strike="noStrike" spc="-1">
                <a:solidFill>
                  <a:srgbClr val="B2B2B2"/>
                </a:solidFill>
                <a:latin typeface="Calibri"/>
                <a:ea typeface="DejaVu Sans"/>
              </a:rPr>
              <a:t>5</a:t>
            </a:fld>
            <a:endParaRPr lang="en-IN" sz="1800" b="0" strike="noStrike" spc="-1">
              <a:latin typeface="Arial"/>
            </a:endParaRPr>
          </a:p>
        </p:txBody>
      </p:sp>
      <p:pic>
        <p:nvPicPr>
          <p:cNvPr id="178"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2362320" y="136800"/>
            <a:ext cx="6473160" cy="1350720"/>
          </a:xfrm>
          <a:prstGeom prst="rect">
            <a:avLst/>
          </a:prstGeom>
          <a:noFill/>
          <a:ln>
            <a:noFill/>
          </a:ln>
        </p:spPr>
        <p:style>
          <a:lnRef idx="0">
            <a:scrgbClr r="0" g="0" b="0"/>
          </a:lnRef>
          <a:fillRef idx="0">
            <a:scrgbClr r="0" g="0" b="0"/>
          </a:fillRef>
          <a:effectRef idx="0">
            <a:scrgbClr r="0" g="0" b="0"/>
          </a:effectRef>
          <a:fontRef idx="minor"/>
        </p:style>
        <p:txBody>
          <a:bodyPr lIns="0" tIns="206640" rIns="0" bIns="0"/>
          <a:lstStyle/>
          <a:p>
            <a:pPr marL="241200">
              <a:lnSpc>
                <a:spcPct val="100000"/>
              </a:lnSpc>
            </a:pPr>
            <a:r>
              <a:rPr lang="en-IN" sz="3600" b="1" u="heavy" strike="noStrike" spc="-1">
                <a:solidFill>
                  <a:srgbClr val="FF0000"/>
                </a:solidFill>
                <a:uFillTx/>
                <a:latin typeface="Times New Roman"/>
                <a:ea typeface="DejaVu Sans"/>
              </a:rPr>
              <a:t>Railways</a:t>
            </a:r>
            <a:endParaRPr lang="en-IN" sz="3600" b="0" strike="noStrike" spc="-1">
              <a:latin typeface="Arial"/>
            </a:endParaRPr>
          </a:p>
        </p:txBody>
      </p:sp>
      <p:sp>
        <p:nvSpPr>
          <p:cNvPr id="180" name="CustomShape 2"/>
          <p:cNvSpPr/>
          <p:nvPr/>
        </p:nvSpPr>
        <p:spPr>
          <a:xfrm>
            <a:off x="231120" y="1253520"/>
            <a:ext cx="8530560" cy="3119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gn="just">
              <a:lnSpc>
                <a:spcPct val="150000"/>
              </a:lnSpc>
              <a:buClr>
                <a:srgbClr val="000000"/>
              </a:buClr>
              <a:buFont typeface="Symbol"/>
              <a:buChar char=""/>
            </a:pPr>
            <a:r>
              <a:rPr lang="en-IN" sz="3200" b="0" strike="noStrike" spc="-1" dirty="0">
                <a:solidFill>
                  <a:srgbClr val="000000"/>
                </a:solidFill>
                <a:latin typeface="Arial"/>
                <a:ea typeface="DejaVu Sans"/>
              </a:rPr>
              <a:t>The transportation along the railways track  could be advantageous by railways between  the stations both for the passengers and  goods, particularly for long</a:t>
            </a:r>
            <a:r>
              <a:rPr lang="en-IN" sz="3200" b="0" strike="noStrike" spc="-60" dirty="0">
                <a:solidFill>
                  <a:srgbClr val="000000"/>
                </a:solidFill>
                <a:latin typeface="Arial"/>
                <a:ea typeface="DejaVu Sans"/>
              </a:rPr>
              <a:t> </a:t>
            </a:r>
            <a:r>
              <a:rPr lang="en-IN" sz="3200" b="0" strike="noStrike" spc="-1" dirty="0">
                <a:solidFill>
                  <a:srgbClr val="000000"/>
                </a:solidFill>
                <a:latin typeface="Arial"/>
                <a:ea typeface="DejaVu Sans"/>
              </a:rPr>
              <a:t>distance.</a:t>
            </a:r>
            <a:endParaRPr lang="en-IN" sz="3200" b="0" strike="noStrike" spc="-1" dirty="0">
              <a:latin typeface="Arial"/>
            </a:endParaRPr>
          </a:p>
          <a:p>
            <a:pPr marL="355680" indent="-341640" algn="just">
              <a:lnSpc>
                <a:spcPct val="150000"/>
              </a:lnSpc>
              <a:spcBef>
                <a:spcPts val="771"/>
              </a:spcBef>
              <a:buClr>
                <a:srgbClr val="000000"/>
              </a:buClr>
              <a:buFont typeface="Symbol"/>
              <a:buChar char=""/>
            </a:pPr>
            <a:r>
              <a:rPr lang="en-IN" sz="3200" b="0" strike="noStrike" spc="-1" dirty="0">
                <a:solidFill>
                  <a:srgbClr val="000000"/>
                </a:solidFill>
                <a:latin typeface="Arial"/>
                <a:ea typeface="DejaVu Sans"/>
              </a:rPr>
              <a:t>It depends upon the road transport</a:t>
            </a:r>
            <a:endParaRPr lang="en-IN" sz="3200" b="0" strike="noStrike" spc="-1" dirty="0">
              <a:latin typeface="Arial"/>
            </a:endParaRPr>
          </a:p>
          <a:p>
            <a:pPr marL="355680" indent="-341640">
              <a:lnSpc>
                <a:spcPct val="150000"/>
              </a:lnSpc>
              <a:spcBef>
                <a:spcPts val="765"/>
              </a:spcBef>
              <a:buClr>
                <a:srgbClr val="000000"/>
              </a:buClr>
              <a:buFont typeface="Symbol"/>
              <a:buChar char=""/>
            </a:pPr>
            <a:r>
              <a:rPr lang="en-IN" sz="3200" b="0" strike="noStrike" spc="-1" dirty="0">
                <a:solidFill>
                  <a:srgbClr val="000000"/>
                </a:solidFill>
                <a:latin typeface="Arial"/>
                <a:ea typeface="DejaVu Sans"/>
              </a:rPr>
              <a:t>Safety</a:t>
            </a:r>
          </a:p>
          <a:p>
            <a:pPr marL="355680" indent="-341640">
              <a:lnSpc>
                <a:spcPct val="150000"/>
              </a:lnSpc>
              <a:spcBef>
                <a:spcPts val="765"/>
              </a:spcBef>
              <a:buClr>
                <a:srgbClr val="000000"/>
              </a:buClr>
              <a:buFont typeface="Symbol"/>
              <a:buChar char=""/>
            </a:pPr>
            <a:r>
              <a:rPr lang="en-IN" sz="3200" spc="-1" dirty="0">
                <a:solidFill>
                  <a:srgbClr val="000000"/>
                </a:solidFill>
                <a:latin typeface="Arial"/>
              </a:rPr>
              <a:t>Economical</a:t>
            </a:r>
            <a:endParaRPr lang="en-IN" sz="3200" b="0" strike="noStrike" spc="-1" dirty="0">
              <a:latin typeface="Arial"/>
            </a:endParaRPr>
          </a:p>
        </p:txBody>
      </p:sp>
      <p:sp>
        <p:nvSpPr>
          <p:cNvPr id="181"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27FC6DFA-D3A8-41A0-B62E-2749750E62B2}" type="slidenum">
              <a:rPr lang="en-IN" sz="1800" b="0" strike="noStrike" spc="-1">
                <a:solidFill>
                  <a:srgbClr val="B2B2B2"/>
                </a:solidFill>
                <a:latin typeface="Calibri"/>
                <a:ea typeface="DejaVu Sans"/>
              </a:rPr>
              <a:t>6</a:t>
            </a:fld>
            <a:endParaRPr lang="en-IN" sz="1800" b="0" strike="noStrike" spc="-1">
              <a:latin typeface="Arial"/>
            </a:endParaRPr>
          </a:p>
        </p:txBody>
      </p:sp>
      <p:pic>
        <p:nvPicPr>
          <p:cNvPr id="182"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914400" y="136800"/>
            <a:ext cx="7920720" cy="1312560"/>
          </a:xfrm>
          <a:prstGeom prst="rect">
            <a:avLst/>
          </a:prstGeom>
          <a:noFill/>
          <a:ln>
            <a:noFill/>
          </a:ln>
        </p:spPr>
        <p:style>
          <a:lnRef idx="0">
            <a:scrgbClr r="0" g="0" b="0"/>
          </a:lnRef>
          <a:fillRef idx="0">
            <a:scrgbClr r="0" g="0" b="0"/>
          </a:fillRef>
          <a:effectRef idx="0">
            <a:scrgbClr r="0" g="0" b="0"/>
          </a:effectRef>
          <a:fontRef idx="minor"/>
        </p:style>
        <p:txBody>
          <a:bodyPr lIns="0" tIns="168480" rIns="0" bIns="0"/>
          <a:lstStyle/>
          <a:p>
            <a:pPr marL="241200">
              <a:lnSpc>
                <a:spcPct val="100000"/>
              </a:lnSpc>
            </a:pPr>
            <a:r>
              <a:rPr lang="en-IN" sz="3600" b="1" u="heavy" strike="noStrike" spc="-1">
                <a:solidFill>
                  <a:srgbClr val="FF0000"/>
                </a:solidFill>
                <a:uFillTx/>
                <a:latin typeface="Times New Roman"/>
                <a:ea typeface="DejaVu Sans"/>
              </a:rPr>
              <a:t>Highways</a:t>
            </a:r>
            <a:endParaRPr lang="en-IN" sz="3600" b="0" strike="noStrike" spc="-1">
              <a:latin typeface="Arial"/>
            </a:endParaRPr>
          </a:p>
        </p:txBody>
      </p:sp>
      <p:sp>
        <p:nvSpPr>
          <p:cNvPr id="184" name="CustomShape 2"/>
          <p:cNvSpPr/>
          <p:nvPr/>
        </p:nvSpPr>
        <p:spPr>
          <a:xfrm>
            <a:off x="307440" y="950760"/>
            <a:ext cx="8529840" cy="47764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nSpc>
                <a:spcPct val="100000"/>
              </a:lnSpc>
              <a:buClr>
                <a:srgbClr val="000000"/>
              </a:buClr>
              <a:buFont typeface="Symbol"/>
              <a:buChar char=""/>
            </a:pPr>
            <a:r>
              <a:rPr lang="en-IN" sz="2800" b="0" strike="noStrike" spc="-1" dirty="0">
                <a:solidFill>
                  <a:srgbClr val="000000"/>
                </a:solidFill>
                <a:latin typeface="Arial"/>
                <a:ea typeface="DejaVu Sans"/>
              </a:rPr>
              <a:t>It gives the maximum service to one and</a:t>
            </a:r>
            <a:r>
              <a:rPr lang="en-IN" sz="2800" b="0" strike="noStrike" spc="55" dirty="0">
                <a:solidFill>
                  <a:srgbClr val="000000"/>
                </a:solidFill>
                <a:latin typeface="Arial"/>
                <a:ea typeface="DejaVu Sans"/>
              </a:rPr>
              <a:t> </a:t>
            </a:r>
            <a:r>
              <a:rPr lang="en-IN" sz="2800" b="0" strike="noStrike" spc="-1" dirty="0">
                <a:solidFill>
                  <a:srgbClr val="000000"/>
                </a:solidFill>
                <a:latin typeface="Arial"/>
                <a:ea typeface="DejaVu Sans"/>
              </a:rPr>
              <a:t>all</a:t>
            </a:r>
            <a:endParaRPr lang="en-IN" sz="2800" b="0" strike="noStrike" spc="-1" dirty="0">
              <a:latin typeface="Arial"/>
            </a:endParaRPr>
          </a:p>
          <a:p>
            <a:pPr marL="355680" indent="-341640">
              <a:lnSpc>
                <a:spcPct val="100000"/>
              </a:lnSpc>
              <a:spcBef>
                <a:spcPts val="669"/>
              </a:spcBef>
              <a:buClr>
                <a:srgbClr val="000000"/>
              </a:buClr>
              <a:buFont typeface="Symbol"/>
              <a:buChar char=""/>
            </a:pPr>
            <a:r>
              <a:rPr lang="en-IN" sz="2800" b="0" strike="noStrike" spc="-1" dirty="0">
                <a:solidFill>
                  <a:srgbClr val="000000"/>
                </a:solidFill>
                <a:latin typeface="Arial"/>
                <a:ea typeface="DejaVu Sans"/>
              </a:rPr>
              <a:t>It gives maximum flexibility for travel with reference  to route, direction, time and speed of</a:t>
            </a:r>
            <a:r>
              <a:rPr lang="en-IN" sz="2800" b="0" strike="noStrike" spc="-21" dirty="0">
                <a:solidFill>
                  <a:srgbClr val="000000"/>
                </a:solidFill>
                <a:latin typeface="Arial"/>
                <a:ea typeface="DejaVu Sans"/>
              </a:rPr>
              <a:t> </a:t>
            </a:r>
            <a:r>
              <a:rPr lang="en-IN" sz="2800" b="0" strike="noStrike" spc="-1" dirty="0">
                <a:solidFill>
                  <a:srgbClr val="000000"/>
                </a:solidFill>
                <a:latin typeface="Arial"/>
                <a:ea typeface="DejaVu Sans"/>
              </a:rPr>
              <a:t>travel</a:t>
            </a:r>
            <a:endParaRPr lang="en-IN" sz="2800" b="0" strike="noStrike" spc="-1" dirty="0">
              <a:latin typeface="Arial"/>
            </a:endParaRPr>
          </a:p>
          <a:p>
            <a:pPr marL="355680" indent="-341640">
              <a:lnSpc>
                <a:spcPct val="100000"/>
              </a:lnSpc>
              <a:spcBef>
                <a:spcPts val="675"/>
              </a:spcBef>
              <a:buClr>
                <a:srgbClr val="000000"/>
              </a:buClr>
              <a:buFont typeface="Symbol"/>
              <a:buChar char=""/>
            </a:pPr>
            <a:r>
              <a:rPr lang="en-IN" sz="2800" b="0" strike="noStrike" spc="-1" dirty="0">
                <a:solidFill>
                  <a:srgbClr val="000000"/>
                </a:solidFill>
                <a:latin typeface="Arial"/>
                <a:ea typeface="DejaVu Sans"/>
              </a:rPr>
              <a:t>It provide door to door</a:t>
            </a:r>
            <a:r>
              <a:rPr lang="en-IN" sz="2800" b="0" strike="noStrike" spc="-41" dirty="0">
                <a:solidFill>
                  <a:srgbClr val="000000"/>
                </a:solidFill>
                <a:latin typeface="Arial"/>
                <a:ea typeface="DejaVu Sans"/>
              </a:rPr>
              <a:t> </a:t>
            </a:r>
            <a:r>
              <a:rPr lang="en-IN" sz="2800" b="0" strike="noStrike" spc="-1" dirty="0">
                <a:solidFill>
                  <a:srgbClr val="000000"/>
                </a:solidFill>
                <a:latin typeface="Arial"/>
                <a:ea typeface="DejaVu Sans"/>
              </a:rPr>
              <a:t>service</a:t>
            </a:r>
            <a:endParaRPr lang="en-IN" sz="2800" b="0" strike="noStrike" spc="-1" dirty="0">
              <a:latin typeface="Arial"/>
            </a:endParaRPr>
          </a:p>
          <a:p>
            <a:pPr marL="355680" indent="-341640">
              <a:lnSpc>
                <a:spcPct val="100000"/>
              </a:lnSpc>
              <a:spcBef>
                <a:spcPts val="669"/>
              </a:spcBef>
              <a:buClr>
                <a:srgbClr val="000000"/>
              </a:buClr>
              <a:buFont typeface="Symbol"/>
              <a:buChar char=""/>
            </a:pPr>
            <a:r>
              <a:rPr lang="en-IN" sz="2800" b="0" strike="noStrike" spc="-1" dirty="0">
                <a:solidFill>
                  <a:srgbClr val="000000"/>
                </a:solidFill>
                <a:latin typeface="Arial"/>
                <a:ea typeface="DejaVu Sans"/>
              </a:rPr>
              <a:t>It requires small investment for the</a:t>
            </a:r>
            <a:r>
              <a:rPr lang="en-IN" sz="2800" b="0" strike="noStrike" spc="41" dirty="0">
                <a:solidFill>
                  <a:srgbClr val="000000"/>
                </a:solidFill>
                <a:latin typeface="Arial"/>
                <a:ea typeface="DejaVu Sans"/>
              </a:rPr>
              <a:t> </a:t>
            </a:r>
            <a:r>
              <a:rPr lang="en-IN" sz="2800" b="0" strike="noStrike" spc="-1" dirty="0">
                <a:solidFill>
                  <a:srgbClr val="000000"/>
                </a:solidFill>
                <a:latin typeface="Arial"/>
                <a:ea typeface="DejaVu Sans"/>
              </a:rPr>
              <a:t>government</a:t>
            </a:r>
            <a:endParaRPr lang="en-IN" sz="2800" b="0" strike="noStrike" spc="-1" dirty="0">
              <a:latin typeface="Arial"/>
            </a:endParaRPr>
          </a:p>
          <a:p>
            <a:pPr marL="355680" indent="-341640">
              <a:lnSpc>
                <a:spcPct val="100000"/>
              </a:lnSpc>
              <a:spcBef>
                <a:spcPts val="669"/>
              </a:spcBef>
              <a:buClr>
                <a:srgbClr val="000000"/>
              </a:buClr>
              <a:buFont typeface="Symbol"/>
              <a:buChar char=""/>
            </a:pPr>
            <a:r>
              <a:rPr lang="en-IN" sz="2800" b="0" strike="noStrike" spc="-1" dirty="0">
                <a:solidFill>
                  <a:srgbClr val="000000"/>
                </a:solidFill>
                <a:latin typeface="Arial"/>
                <a:ea typeface="DejaVu Sans"/>
              </a:rPr>
              <a:t>Motor vehicles are cheaper than other carriers like  rail locomotive and</a:t>
            </a:r>
            <a:r>
              <a:rPr lang="en-IN" sz="2800" b="0" strike="noStrike" spc="21" dirty="0">
                <a:solidFill>
                  <a:srgbClr val="000000"/>
                </a:solidFill>
                <a:latin typeface="Arial"/>
                <a:ea typeface="DejaVu Sans"/>
              </a:rPr>
              <a:t> </a:t>
            </a:r>
            <a:r>
              <a:rPr lang="en-IN" sz="2800" b="0" strike="noStrike" spc="-1" dirty="0">
                <a:solidFill>
                  <a:srgbClr val="000000"/>
                </a:solidFill>
                <a:latin typeface="Arial"/>
                <a:ea typeface="DejaVu Sans"/>
              </a:rPr>
              <a:t>wagons</a:t>
            </a:r>
            <a:endParaRPr lang="en-IN" sz="2800" b="0" strike="noStrike" spc="-1" dirty="0">
              <a:latin typeface="Arial"/>
            </a:endParaRPr>
          </a:p>
          <a:p>
            <a:pPr marL="355680" indent="-341640">
              <a:lnSpc>
                <a:spcPct val="100000"/>
              </a:lnSpc>
              <a:spcBef>
                <a:spcPts val="675"/>
              </a:spcBef>
              <a:buClr>
                <a:srgbClr val="000000"/>
              </a:buClr>
              <a:buFont typeface="Symbol"/>
              <a:buChar char=""/>
            </a:pPr>
            <a:r>
              <a:rPr lang="en-IN" sz="2800" b="0" strike="noStrike" spc="-1" dirty="0">
                <a:solidFill>
                  <a:srgbClr val="000000"/>
                </a:solidFill>
                <a:latin typeface="Arial"/>
                <a:ea typeface="DejaVu Sans"/>
              </a:rPr>
              <a:t>It saves the time for short distance</a:t>
            </a:r>
            <a:endParaRPr lang="en-IN" sz="2800" b="0" strike="noStrike" spc="-1" dirty="0">
              <a:latin typeface="Arial"/>
            </a:endParaRPr>
          </a:p>
          <a:p>
            <a:pPr marL="355680" indent="-341640">
              <a:lnSpc>
                <a:spcPct val="100000"/>
              </a:lnSpc>
              <a:spcBef>
                <a:spcPts val="669"/>
              </a:spcBef>
              <a:buClr>
                <a:srgbClr val="000000"/>
              </a:buClr>
              <a:buFont typeface="Symbol"/>
              <a:buChar char=""/>
            </a:pPr>
            <a:r>
              <a:rPr lang="en-IN" sz="2800" b="0" strike="noStrike" spc="-1" dirty="0">
                <a:solidFill>
                  <a:srgbClr val="000000"/>
                </a:solidFill>
                <a:latin typeface="Arial"/>
                <a:ea typeface="DejaVu Sans"/>
              </a:rPr>
              <a:t>High	degree	of	</a:t>
            </a:r>
            <a:r>
              <a:rPr lang="en-IN" sz="2800" b="1" strike="noStrike" spc="-1" dirty="0">
                <a:solidFill>
                  <a:srgbClr val="FF0000"/>
                </a:solidFill>
                <a:latin typeface="Arial"/>
                <a:ea typeface="DejaVu Sans"/>
              </a:rPr>
              <a:t>accident</a:t>
            </a:r>
            <a:r>
              <a:rPr lang="en-IN" sz="2800" b="0" strike="noStrike" spc="-1" dirty="0">
                <a:solidFill>
                  <a:srgbClr val="000000"/>
                </a:solidFill>
                <a:latin typeface="Arial"/>
                <a:ea typeface="DejaVu Sans"/>
              </a:rPr>
              <a:t>	due	to	flexibility	of  movement</a:t>
            </a:r>
            <a:endParaRPr lang="en-IN" sz="2800" b="0" strike="noStrike" spc="-1" dirty="0">
              <a:latin typeface="Arial"/>
            </a:endParaRPr>
          </a:p>
        </p:txBody>
      </p:sp>
      <p:sp>
        <p:nvSpPr>
          <p:cNvPr id="185"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2D0F93F4-914E-47CB-8456-B142EE8F65DC}" type="slidenum">
              <a:rPr lang="en-IN" sz="1800" b="0" strike="noStrike" spc="-1">
                <a:solidFill>
                  <a:srgbClr val="B2B2B2"/>
                </a:solidFill>
                <a:latin typeface="Calibri"/>
                <a:ea typeface="DejaVu Sans"/>
              </a:rPr>
              <a:t>7</a:t>
            </a:fld>
            <a:endParaRPr lang="en-IN" sz="1800" b="0" strike="noStrike" spc="-1">
              <a:latin typeface="Arial"/>
            </a:endParaRPr>
          </a:p>
        </p:txBody>
      </p:sp>
      <p:pic>
        <p:nvPicPr>
          <p:cNvPr id="186"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307440" y="136800"/>
            <a:ext cx="8528040" cy="1567440"/>
          </a:xfrm>
          <a:prstGeom prst="rect">
            <a:avLst/>
          </a:prstGeom>
          <a:noFill/>
          <a:ln>
            <a:noFill/>
          </a:ln>
        </p:spPr>
        <p:style>
          <a:lnRef idx="0">
            <a:scrgbClr r="0" g="0" b="0"/>
          </a:lnRef>
          <a:fillRef idx="0">
            <a:scrgbClr r="0" g="0" b="0"/>
          </a:fillRef>
          <a:effectRef idx="0">
            <a:scrgbClr r="0" g="0" b="0"/>
          </a:effectRef>
          <a:fontRef idx="minor"/>
        </p:style>
        <p:txBody>
          <a:bodyPr lIns="0" tIns="423360" rIns="0" bIns="0"/>
          <a:lstStyle/>
          <a:p>
            <a:pPr marL="964440">
              <a:lnSpc>
                <a:spcPct val="100000"/>
              </a:lnSpc>
            </a:pPr>
            <a:r>
              <a:rPr lang="en-IN" sz="3600" b="1" u="heavy" strike="noStrike" spc="-1">
                <a:solidFill>
                  <a:srgbClr val="C00000"/>
                </a:solidFill>
                <a:uFillTx/>
                <a:latin typeface="Arial"/>
                <a:ea typeface="DejaVu Sans"/>
              </a:rPr>
              <a:t>Scope of highway</a:t>
            </a:r>
            <a:r>
              <a:rPr lang="en-IN" sz="3600" b="1" u="heavy" strike="noStrike" spc="-75">
                <a:solidFill>
                  <a:srgbClr val="C00000"/>
                </a:solidFill>
                <a:uFillTx/>
                <a:latin typeface="Arial"/>
                <a:ea typeface="DejaVu Sans"/>
              </a:rPr>
              <a:t> </a:t>
            </a:r>
            <a:r>
              <a:rPr lang="en-IN" sz="3600" b="1" u="heavy" strike="noStrike" spc="-1">
                <a:solidFill>
                  <a:srgbClr val="C00000"/>
                </a:solidFill>
                <a:uFillTx/>
                <a:latin typeface="Arial"/>
                <a:ea typeface="DejaVu Sans"/>
              </a:rPr>
              <a:t>engineering</a:t>
            </a:r>
            <a:endParaRPr lang="en-IN" sz="3600" b="0" strike="noStrike" spc="-1">
              <a:latin typeface="Arial"/>
            </a:endParaRPr>
          </a:p>
        </p:txBody>
      </p:sp>
      <p:sp>
        <p:nvSpPr>
          <p:cNvPr id="188" name="CustomShape 2"/>
          <p:cNvSpPr/>
          <p:nvPr/>
        </p:nvSpPr>
        <p:spPr>
          <a:xfrm>
            <a:off x="536040" y="1788480"/>
            <a:ext cx="7723440" cy="3802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nSpc>
                <a:spcPct val="100000"/>
              </a:lnSpc>
              <a:buClr>
                <a:srgbClr val="000000"/>
              </a:buClr>
              <a:buFont typeface="Symbol"/>
              <a:buChar char=""/>
            </a:pPr>
            <a:r>
              <a:rPr lang="en-IN" sz="3200" b="0" strike="noStrike" spc="-1">
                <a:solidFill>
                  <a:srgbClr val="000000"/>
                </a:solidFill>
                <a:latin typeface="Arial"/>
                <a:ea typeface="DejaVu Sans"/>
              </a:rPr>
              <a:t> Planning and</a:t>
            </a:r>
            <a:r>
              <a:rPr lang="en-IN" sz="3200" b="0" strike="noStrike" spc="-21">
                <a:solidFill>
                  <a:srgbClr val="000000"/>
                </a:solidFill>
                <a:latin typeface="Arial"/>
                <a:ea typeface="DejaVu Sans"/>
              </a:rPr>
              <a:t> </a:t>
            </a:r>
            <a:r>
              <a:rPr lang="en-IN" sz="3200" b="0" strike="noStrike" spc="-1">
                <a:solidFill>
                  <a:srgbClr val="000000"/>
                </a:solidFill>
                <a:latin typeface="Arial"/>
                <a:ea typeface="DejaVu Sans"/>
              </a:rPr>
              <a:t>location</a:t>
            </a:r>
            <a:endParaRPr lang="en-IN" sz="3200" b="0" strike="noStrike" spc="-1">
              <a:latin typeface="Arial"/>
            </a:endParaRPr>
          </a:p>
          <a:p>
            <a:pPr marL="355680" indent="-341640">
              <a:lnSpc>
                <a:spcPct val="100000"/>
              </a:lnSpc>
              <a:spcBef>
                <a:spcPts val="2690"/>
              </a:spcBef>
              <a:buClr>
                <a:srgbClr val="000000"/>
              </a:buClr>
              <a:buFont typeface="Symbol"/>
              <a:buChar char=""/>
            </a:pPr>
            <a:r>
              <a:rPr lang="en-IN" sz="3200" b="0" strike="noStrike" spc="-1">
                <a:solidFill>
                  <a:srgbClr val="000000"/>
                </a:solidFill>
                <a:latin typeface="Arial"/>
                <a:ea typeface="DejaVu Sans"/>
              </a:rPr>
              <a:t>Highway design, geometric and</a:t>
            </a:r>
            <a:r>
              <a:rPr lang="en-IN" sz="3200" b="0" strike="noStrike" spc="-69">
                <a:solidFill>
                  <a:srgbClr val="000000"/>
                </a:solidFill>
                <a:latin typeface="Arial"/>
                <a:ea typeface="DejaVu Sans"/>
              </a:rPr>
              <a:t> </a:t>
            </a:r>
            <a:r>
              <a:rPr lang="en-IN" sz="3200" b="0" strike="noStrike" spc="-1">
                <a:solidFill>
                  <a:srgbClr val="000000"/>
                </a:solidFill>
                <a:latin typeface="Arial"/>
                <a:ea typeface="DejaVu Sans"/>
              </a:rPr>
              <a:t>structure</a:t>
            </a:r>
            <a:endParaRPr lang="en-IN" sz="3200" b="0" strike="noStrike" spc="-1">
              <a:latin typeface="Arial"/>
            </a:endParaRPr>
          </a:p>
          <a:p>
            <a:pPr marL="355680" indent="-341640">
              <a:lnSpc>
                <a:spcPct val="100000"/>
              </a:lnSpc>
              <a:spcBef>
                <a:spcPts val="2690"/>
              </a:spcBef>
              <a:buClr>
                <a:srgbClr val="000000"/>
              </a:buClr>
              <a:buFont typeface="Symbol"/>
              <a:buChar char=""/>
            </a:pPr>
            <a:r>
              <a:rPr lang="en-IN" sz="3200" b="0" strike="noStrike" spc="-1">
                <a:solidFill>
                  <a:srgbClr val="000000"/>
                </a:solidFill>
                <a:latin typeface="Arial"/>
                <a:ea typeface="DejaVu Sans"/>
              </a:rPr>
              <a:t>Traffic performance and its</a:t>
            </a:r>
            <a:r>
              <a:rPr lang="en-IN" sz="3200" b="0" strike="noStrike" spc="-21">
                <a:solidFill>
                  <a:srgbClr val="000000"/>
                </a:solidFill>
                <a:latin typeface="Arial"/>
                <a:ea typeface="DejaVu Sans"/>
              </a:rPr>
              <a:t> </a:t>
            </a:r>
            <a:r>
              <a:rPr lang="en-IN" sz="3200" b="0" strike="noStrike" spc="-1">
                <a:solidFill>
                  <a:srgbClr val="000000"/>
                </a:solidFill>
                <a:latin typeface="Arial"/>
                <a:ea typeface="DejaVu Sans"/>
              </a:rPr>
              <a:t>control</a:t>
            </a:r>
            <a:endParaRPr lang="en-IN" sz="3200" b="0" strike="noStrike" spc="-1">
              <a:latin typeface="Arial"/>
            </a:endParaRPr>
          </a:p>
          <a:p>
            <a:pPr marL="355680" indent="-341640">
              <a:lnSpc>
                <a:spcPct val="100000"/>
              </a:lnSpc>
              <a:spcBef>
                <a:spcPts val="2684"/>
              </a:spcBef>
              <a:buClr>
                <a:srgbClr val="000000"/>
              </a:buClr>
              <a:buFont typeface="Symbol"/>
              <a:buChar char=""/>
            </a:pPr>
            <a:r>
              <a:rPr lang="en-IN" sz="3200" b="0" strike="noStrike" spc="-1">
                <a:solidFill>
                  <a:srgbClr val="000000"/>
                </a:solidFill>
                <a:latin typeface="Arial"/>
                <a:ea typeface="DejaVu Sans"/>
              </a:rPr>
              <a:t>Materials, construction and</a:t>
            </a:r>
            <a:r>
              <a:rPr lang="en-IN" sz="3200" b="0" strike="noStrike" spc="-80">
                <a:solidFill>
                  <a:srgbClr val="000000"/>
                </a:solidFill>
                <a:latin typeface="Arial"/>
                <a:ea typeface="DejaVu Sans"/>
              </a:rPr>
              <a:t> </a:t>
            </a:r>
            <a:r>
              <a:rPr lang="en-IN" sz="3200" b="0" strike="noStrike" spc="-1">
                <a:solidFill>
                  <a:srgbClr val="000000"/>
                </a:solidFill>
                <a:latin typeface="Arial"/>
                <a:ea typeface="DejaVu Sans"/>
              </a:rPr>
              <a:t>maintenance</a:t>
            </a:r>
            <a:endParaRPr lang="en-IN" sz="3200" b="0" strike="noStrike" spc="-1">
              <a:latin typeface="Arial"/>
            </a:endParaRPr>
          </a:p>
          <a:p>
            <a:pPr marL="355680" indent="-341640">
              <a:lnSpc>
                <a:spcPct val="100000"/>
              </a:lnSpc>
              <a:spcBef>
                <a:spcPts val="2690"/>
              </a:spcBef>
              <a:buClr>
                <a:srgbClr val="000000"/>
              </a:buClr>
              <a:buFont typeface="Symbol"/>
              <a:buChar char=""/>
            </a:pPr>
            <a:r>
              <a:rPr lang="en-IN" sz="3200" b="0" strike="noStrike" spc="-1">
                <a:solidFill>
                  <a:srgbClr val="000000"/>
                </a:solidFill>
                <a:latin typeface="Arial"/>
                <a:ea typeface="DejaVu Sans"/>
              </a:rPr>
              <a:t>Economic, finance and</a:t>
            </a:r>
            <a:r>
              <a:rPr lang="en-IN" sz="3200" b="0" strike="noStrike" spc="-15">
                <a:solidFill>
                  <a:srgbClr val="000000"/>
                </a:solidFill>
                <a:latin typeface="Arial"/>
                <a:ea typeface="DejaVu Sans"/>
              </a:rPr>
              <a:t> </a:t>
            </a:r>
            <a:r>
              <a:rPr lang="en-IN" sz="3200" b="0" strike="noStrike" spc="-1">
                <a:solidFill>
                  <a:srgbClr val="000000"/>
                </a:solidFill>
                <a:latin typeface="Arial"/>
                <a:ea typeface="DejaVu Sans"/>
              </a:rPr>
              <a:t>administration</a:t>
            </a:r>
            <a:endParaRPr lang="en-IN" sz="3200" b="0" strike="noStrike" spc="-1">
              <a:latin typeface="Arial"/>
            </a:endParaRPr>
          </a:p>
        </p:txBody>
      </p:sp>
      <p:sp>
        <p:nvSpPr>
          <p:cNvPr id="189"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4882309B-C6EC-497E-9FF8-C22B68A8FDDE}" type="slidenum">
              <a:rPr lang="en-IN" sz="1800" b="0" strike="noStrike" spc="-1">
                <a:solidFill>
                  <a:srgbClr val="B2B2B2"/>
                </a:solidFill>
                <a:latin typeface="Calibri"/>
                <a:ea typeface="DejaVu Sans"/>
              </a:rPr>
              <a:t>8</a:t>
            </a:fld>
            <a:endParaRPr lang="en-IN" sz="1800" b="0" strike="noStrike" spc="-1">
              <a:latin typeface="Arial"/>
            </a:endParaRPr>
          </a:p>
        </p:txBody>
      </p:sp>
      <p:pic>
        <p:nvPicPr>
          <p:cNvPr id="190" name="Picture 2"/>
          <p:cNvPicPr/>
          <p:nvPr/>
        </p:nvPicPr>
        <p:blipFill>
          <a:blip r:embed="rId2"/>
          <a:stretch/>
        </p:blipFill>
        <p:spPr>
          <a:xfrm>
            <a:off x="-33120" y="16560"/>
            <a:ext cx="1095480" cy="108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307440" y="136800"/>
            <a:ext cx="8528040" cy="1239480"/>
          </a:xfrm>
          <a:prstGeom prst="rect">
            <a:avLst/>
          </a:prstGeom>
          <a:noFill/>
          <a:ln>
            <a:noFill/>
          </a:ln>
        </p:spPr>
        <p:style>
          <a:lnRef idx="0">
            <a:scrgbClr r="0" g="0" b="0"/>
          </a:lnRef>
          <a:fillRef idx="0">
            <a:scrgbClr r="0" g="0" b="0"/>
          </a:fillRef>
          <a:effectRef idx="0">
            <a:scrgbClr r="0" g="0" b="0"/>
          </a:effectRef>
          <a:fontRef idx="minor"/>
        </p:style>
        <p:txBody>
          <a:bodyPr lIns="0" tIns="95400" rIns="0" bIns="0"/>
          <a:lstStyle/>
          <a:p>
            <a:pPr marL="1012680">
              <a:lnSpc>
                <a:spcPct val="100000"/>
              </a:lnSpc>
            </a:pPr>
            <a:r>
              <a:rPr lang="en-IN" sz="3600" b="1" strike="noStrike" spc="-1">
                <a:solidFill>
                  <a:srgbClr val="FF0000"/>
                </a:solidFill>
                <a:latin typeface="Arial"/>
                <a:ea typeface="DejaVu Sans"/>
              </a:rPr>
              <a:t>Characteristics of road</a:t>
            </a:r>
            <a:r>
              <a:rPr lang="en-IN" sz="3600" b="1" strike="noStrike" spc="-41">
                <a:solidFill>
                  <a:srgbClr val="FF0000"/>
                </a:solidFill>
                <a:latin typeface="Arial"/>
                <a:ea typeface="DejaVu Sans"/>
              </a:rPr>
              <a:t> </a:t>
            </a:r>
            <a:r>
              <a:rPr lang="en-IN" sz="3600" b="1" strike="noStrike" spc="-1">
                <a:solidFill>
                  <a:srgbClr val="FF0000"/>
                </a:solidFill>
                <a:latin typeface="Arial"/>
                <a:ea typeface="DejaVu Sans"/>
              </a:rPr>
              <a:t>transport</a:t>
            </a:r>
            <a:endParaRPr lang="en-IN" sz="3600" b="0" strike="noStrike" spc="-1">
              <a:latin typeface="Arial"/>
            </a:endParaRPr>
          </a:p>
        </p:txBody>
      </p:sp>
      <p:sp>
        <p:nvSpPr>
          <p:cNvPr id="192" name="CustomShape 2"/>
          <p:cNvSpPr/>
          <p:nvPr/>
        </p:nvSpPr>
        <p:spPr>
          <a:xfrm>
            <a:off x="307440" y="874440"/>
            <a:ext cx="8393760" cy="4948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55680" indent="-341640">
              <a:lnSpc>
                <a:spcPct val="100000"/>
              </a:lnSpc>
              <a:buClr>
                <a:srgbClr val="000000"/>
              </a:buClr>
              <a:buFont typeface="Symbol"/>
              <a:buChar char=""/>
            </a:pPr>
            <a:r>
              <a:rPr lang="en-IN" sz="2800" b="0" strike="noStrike" spc="-1">
                <a:solidFill>
                  <a:srgbClr val="000000"/>
                </a:solidFill>
                <a:latin typeface="Arial"/>
                <a:ea typeface="DejaVu Sans"/>
              </a:rPr>
              <a:t>Roads are used by various types of road vehicles,  like passenger cars, buses, trucks, pedal cycle and  animal drawn</a:t>
            </a:r>
            <a:r>
              <a:rPr lang="en-IN" sz="2800" b="0" strike="noStrike" spc="-24">
                <a:solidFill>
                  <a:srgbClr val="000000"/>
                </a:solidFill>
                <a:latin typeface="Arial"/>
                <a:ea typeface="DejaVu Sans"/>
              </a:rPr>
              <a:t> </a:t>
            </a:r>
            <a:r>
              <a:rPr lang="en-IN" sz="2800" b="0" strike="noStrike" spc="-1">
                <a:solidFill>
                  <a:srgbClr val="000000"/>
                </a:solidFill>
                <a:latin typeface="Arial"/>
                <a:ea typeface="DejaVu Sans"/>
              </a:rPr>
              <a:t>vehicle.</a:t>
            </a:r>
            <a:endParaRPr lang="en-IN" sz="2800" b="0" strike="noStrike" spc="-1">
              <a:latin typeface="Arial"/>
            </a:endParaRPr>
          </a:p>
          <a:p>
            <a:pPr marL="355680" indent="-341640">
              <a:lnSpc>
                <a:spcPct val="100000"/>
              </a:lnSpc>
              <a:spcBef>
                <a:spcPts val="675"/>
              </a:spcBef>
              <a:buClr>
                <a:srgbClr val="000000"/>
              </a:buClr>
              <a:buFont typeface="Symbol"/>
              <a:buChar char=""/>
            </a:pPr>
            <a:r>
              <a:rPr lang="en-IN" sz="2800" b="0" strike="noStrike" spc="-1">
                <a:solidFill>
                  <a:srgbClr val="000000"/>
                </a:solidFill>
                <a:latin typeface="Arial"/>
                <a:ea typeface="DejaVu Sans"/>
              </a:rPr>
              <a:t>It requires a relatively small investment for</a:t>
            </a:r>
            <a:r>
              <a:rPr lang="en-IN" sz="2800" b="0" strike="noStrike" spc="-60">
                <a:solidFill>
                  <a:srgbClr val="000000"/>
                </a:solidFill>
                <a:latin typeface="Arial"/>
                <a:ea typeface="DejaVu Sans"/>
              </a:rPr>
              <a:t> </a:t>
            </a:r>
            <a:r>
              <a:rPr lang="en-IN" sz="2800" b="0" strike="noStrike" spc="-1">
                <a:solidFill>
                  <a:srgbClr val="000000"/>
                </a:solidFill>
                <a:latin typeface="Arial"/>
                <a:ea typeface="DejaVu Sans"/>
              </a:rPr>
              <a:t>the</a:t>
            </a:r>
            <a:endParaRPr lang="en-IN" sz="2800" b="0" strike="noStrike" spc="-1">
              <a:latin typeface="Arial"/>
            </a:endParaRPr>
          </a:p>
          <a:p>
            <a:pPr marL="355680">
              <a:lnSpc>
                <a:spcPct val="100000"/>
              </a:lnSpc>
            </a:pPr>
            <a:r>
              <a:rPr lang="en-IN" sz="2800" b="0" strike="noStrike" spc="-1">
                <a:solidFill>
                  <a:srgbClr val="000000"/>
                </a:solidFill>
                <a:latin typeface="Arial"/>
                <a:ea typeface="DejaVu Sans"/>
              </a:rPr>
              <a:t>government.</a:t>
            </a:r>
            <a:endParaRPr lang="en-IN" sz="2800" b="0" strike="noStrike" spc="-1">
              <a:latin typeface="Arial"/>
            </a:endParaRPr>
          </a:p>
          <a:p>
            <a:pPr marL="355680" indent="-341640">
              <a:lnSpc>
                <a:spcPct val="100000"/>
              </a:lnSpc>
              <a:spcBef>
                <a:spcPts val="669"/>
              </a:spcBef>
              <a:buClr>
                <a:srgbClr val="000000"/>
              </a:buClr>
              <a:buFont typeface="Symbol"/>
              <a:buChar char=""/>
            </a:pPr>
            <a:r>
              <a:rPr lang="en-IN" sz="2800" b="0" strike="noStrike" spc="-1">
                <a:solidFill>
                  <a:srgbClr val="000000"/>
                </a:solidFill>
                <a:latin typeface="Arial"/>
                <a:ea typeface="DejaVu Sans"/>
              </a:rPr>
              <a:t>It offers a complete freedom to road users to  transfer the vehicle from one lane to another and  from one road to another according to need and  convenience.</a:t>
            </a:r>
            <a:endParaRPr lang="en-IN" sz="2800" b="0" strike="noStrike" spc="-1">
              <a:latin typeface="Arial"/>
            </a:endParaRPr>
          </a:p>
          <a:p>
            <a:pPr marL="355680" indent="-341640">
              <a:lnSpc>
                <a:spcPct val="100000"/>
              </a:lnSpc>
              <a:spcBef>
                <a:spcPts val="675"/>
              </a:spcBef>
              <a:buClr>
                <a:srgbClr val="000000"/>
              </a:buClr>
              <a:buFont typeface="Symbol"/>
              <a:buChar char=""/>
            </a:pPr>
            <a:r>
              <a:rPr lang="en-IN" sz="2800" b="0" strike="noStrike" spc="-1">
                <a:solidFill>
                  <a:srgbClr val="000000"/>
                </a:solidFill>
                <a:latin typeface="Arial"/>
                <a:ea typeface="DejaVu Sans"/>
              </a:rPr>
              <a:t>Speed and movement is directly related to the</a:t>
            </a:r>
            <a:endParaRPr lang="en-IN" sz="2800" b="0" strike="noStrike" spc="-1">
              <a:latin typeface="Arial"/>
            </a:endParaRPr>
          </a:p>
          <a:p>
            <a:pPr marL="355680">
              <a:lnSpc>
                <a:spcPct val="100000"/>
              </a:lnSpc>
            </a:pPr>
            <a:r>
              <a:rPr lang="en-IN" sz="2800" b="0" strike="noStrike" spc="-63">
                <a:solidFill>
                  <a:srgbClr val="000000"/>
                </a:solidFill>
                <a:latin typeface="Arial"/>
                <a:ea typeface="DejaVu Sans"/>
              </a:rPr>
              <a:t> </a:t>
            </a:r>
            <a:r>
              <a:rPr lang="en-IN" sz="2800" b="0" strike="noStrike" spc="-1">
                <a:solidFill>
                  <a:srgbClr val="000000"/>
                </a:solidFill>
                <a:latin typeface="Arial"/>
                <a:ea typeface="DejaVu Sans"/>
              </a:rPr>
              <a:t>accident.</a:t>
            </a:r>
            <a:endParaRPr lang="en-IN" sz="2800" b="0" strike="noStrike" spc="-1">
              <a:latin typeface="Arial"/>
            </a:endParaRPr>
          </a:p>
        </p:txBody>
      </p:sp>
      <p:sp>
        <p:nvSpPr>
          <p:cNvPr id="193" name="CustomShape 3"/>
          <p:cNvSpPr/>
          <p:nvPr/>
        </p:nvSpPr>
        <p:spPr>
          <a:xfrm>
            <a:off x="6583680" y="6378120"/>
            <a:ext cx="2101680" cy="34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A9008EF1-7B6D-4EBC-B894-239770C59020}" type="slidenum">
              <a:rPr lang="en-IN" sz="1800" b="0" strike="noStrike" spc="-1">
                <a:solidFill>
                  <a:srgbClr val="B2B2B2"/>
                </a:solidFill>
                <a:latin typeface="Calibri"/>
                <a:ea typeface="DejaVu Sans"/>
              </a:rPr>
              <a:t>9</a:t>
            </a:fld>
            <a:endParaRPr lang="en-IN" sz="1800" b="0" strike="noStrike" spc="-1">
              <a:latin typeface="Arial"/>
            </a:endParaRPr>
          </a:p>
        </p:txBody>
      </p:sp>
      <p:pic>
        <p:nvPicPr>
          <p:cNvPr id="194" name="Picture 2"/>
          <p:cNvPicPr/>
          <p:nvPr/>
        </p:nvPicPr>
        <p:blipFill>
          <a:blip r:embed="rId2"/>
          <a:stretch/>
        </p:blipFill>
        <p:spPr>
          <a:xfrm>
            <a:off x="-33120" y="16560"/>
            <a:ext cx="1095480" cy="9565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999"/>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999"/>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999"/>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999"/>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734</TotalTime>
  <Words>1570</Words>
  <Application>Microsoft Office PowerPoint</Application>
  <PresentationFormat>On-screen Show (4:3)</PresentationFormat>
  <Paragraphs>280</Paragraphs>
  <Slides>45</Slides>
  <Notes>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45</vt:i4>
      </vt:variant>
    </vt:vector>
  </HeadingPairs>
  <TitlesOfParts>
    <vt:vector size="57" baseType="lpstr">
      <vt:lpstr>SimSun</vt:lpstr>
      <vt:lpstr>Arial</vt:lpstr>
      <vt:lpstr>Bahnschrift</vt:lpstr>
      <vt:lpstr>Calibri</vt:lpstr>
      <vt:lpstr>DejaVu Sans</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HIGHWAY PLANNING AND ALIGNMENT 8</dc:title>
  <dc:subject/>
  <dc:creator>S. A. HUSSAIN</dc:creator>
  <dc:description/>
  <cp:lastModifiedBy>Admin</cp:lastModifiedBy>
  <cp:revision>85</cp:revision>
  <dcterms:created xsi:type="dcterms:W3CDTF">2016-02-16T12:00:00Z</dcterms:created>
  <dcterms:modified xsi:type="dcterms:W3CDTF">2024-08-06T06:04:51Z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reated">
    <vt:filetime>2015-03-19T00:00:00Z</vt:filetime>
  </property>
  <property fmtid="{D5CDD505-2E9C-101B-9397-08002B2CF9AE}" pid="4" name="Creator">
    <vt:lpwstr>Microsoft® Office PowerPoint® 2007</vt:lpwstr>
  </property>
  <property fmtid="{D5CDD505-2E9C-101B-9397-08002B2CF9AE}" pid="5" name="HiddenSlides">
    <vt:i4>0</vt:i4>
  </property>
  <property fmtid="{D5CDD505-2E9C-101B-9397-08002B2CF9AE}" pid="6" name="HyperlinksChanged">
    <vt:bool>false</vt:bool>
  </property>
  <property fmtid="{D5CDD505-2E9C-101B-9397-08002B2CF9AE}" pid="7" name="LastSaved">
    <vt:filetime>2016-02-16T00:00:00Z</vt:filetime>
  </property>
  <property fmtid="{D5CDD505-2E9C-101B-9397-08002B2CF9AE}" pid="8" name="LinksUpToDate">
    <vt:bool>false</vt:bool>
  </property>
  <property fmtid="{D5CDD505-2E9C-101B-9397-08002B2CF9AE}" pid="9" name="MMClips">
    <vt:i4>0</vt:i4>
  </property>
  <property fmtid="{D5CDD505-2E9C-101B-9397-08002B2CF9AE}" pid="10" name="Notes">
    <vt:i4>0</vt:i4>
  </property>
  <property fmtid="{D5CDD505-2E9C-101B-9397-08002B2CF9AE}" pid="11" name="PresentationFormat">
    <vt:lpwstr>On-screen Show (4:3)</vt:lpwstr>
  </property>
  <property fmtid="{D5CDD505-2E9C-101B-9397-08002B2CF9AE}" pid="12" name="ScaleCrop">
    <vt:bool>false</vt:bool>
  </property>
  <property fmtid="{D5CDD505-2E9C-101B-9397-08002B2CF9AE}" pid="13" name="ShareDoc">
    <vt:bool>false</vt:bool>
  </property>
  <property fmtid="{D5CDD505-2E9C-101B-9397-08002B2CF9AE}" pid="14" name="Slides">
    <vt:i4>79</vt:i4>
  </property>
</Properties>
</file>