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</p:sldIdLst>
  <p:sldSz cx="18288000" cy="10287000"/>
  <p:notesSz cx="6858000" cy="9144000"/>
  <p:embeddedFontLst>
    <p:embeddedFont>
      <p:font typeface="Bebas Neue" pitchFamily="2" charset="77"/>
      <p:regular r:id="rId27"/>
    </p:embeddedFont>
    <p:embeddedFont>
      <p:font typeface="Bebas Neue Bold" panose="020B0606020202050201" pitchFamily="34" charset="77"/>
      <p:regular r:id="rId28"/>
    </p:embeddedFont>
    <p:embeddedFont>
      <p:font typeface="Canva Sans" panose="020B0503030501040103" pitchFamily="34" charset="0"/>
      <p:regular r:id="rId29"/>
    </p:embeddedFont>
    <p:embeddedFont>
      <p:font typeface="Gagalin" pitchFamily="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3A"/>
    <a:srgbClr val="C51E2E"/>
    <a:srgbClr val="FFD217"/>
    <a:srgbClr val="F68822"/>
    <a:srgbClr val="DE3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4" autoAdjust="0"/>
  </p:normalViewPr>
  <p:slideViewPr>
    <p:cSldViewPr>
      <p:cViewPr varScale="1">
        <p:scale>
          <a:sx n="51" d="100"/>
          <a:sy n="51" d="100"/>
        </p:scale>
        <p:origin x="21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40" r="-1284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99365" y="640209"/>
            <a:ext cx="9823641" cy="6907433"/>
          </a:xfrm>
          <a:custGeom>
            <a:avLst/>
            <a:gdLst/>
            <a:ahLst/>
            <a:cxnLst/>
            <a:rect l="l" t="t" r="r" b="b"/>
            <a:pathLst>
              <a:path w="9823641" h="6907433">
                <a:moveTo>
                  <a:pt x="0" y="0"/>
                </a:moveTo>
                <a:lnTo>
                  <a:pt x="9823641" y="0"/>
                </a:lnTo>
                <a:lnTo>
                  <a:pt x="9823641" y="6907433"/>
                </a:lnTo>
                <a:lnTo>
                  <a:pt x="0" y="6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655" y="5769738"/>
            <a:ext cx="7307575" cy="405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Model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mystery</a:t>
            </a:r>
          </a:p>
          <a:p>
            <a:pPr algn="r">
              <a:lnSpc>
                <a:spcPts val="5843"/>
              </a:lnSpc>
            </a:pP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Transform your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thoughts</a:t>
            </a: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 into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designs</a:t>
            </a:r>
          </a:p>
        </p:txBody>
      </p:sp>
      <p:sp>
        <p:nvSpPr>
          <p:cNvPr id="5" name="Freeform 5"/>
          <p:cNvSpPr/>
          <p:nvPr/>
        </p:nvSpPr>
        <p:spPr>
          <a:xfrm>
            <a:off x="12772970" y="5143500"/>
            <a:ext cx="2620353" cy="2558112"/>
          </a:xfrm>
          <a:custGeom>
            <a:avLst/>
            <a:gdLst/>
            <a:ahLst/>
            <a:cxnLst/>
            <a:rect l="l" t="t" r="r" b="b"/>
            <a:pathLst>
              <a:path w="2620353" h="2558112">
                <a:moveTo>
                  <a:pt x="0" y="0"/>
                </a:moveTo>
                <a:lnTo>
                  <a:pt x="2620354" y="0"/>
                </a:lnTo>
                <a:lnTo>
                  <a:pt x="2620354" y="2558112"/>
                </a:lnTo>
                <a:lnTo>
                  <a:pt x="0" y="2558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17919" y="0"/>
            <a:ext cx="2186532" cy="2398911"/>
          </a:xfrm>
          <a:custGeom>
            <a:avLst/>
            <a:gdLst/>
            <a:ahLst/>
            <a:cxnLst/>
            <a:rect l="l" t="t" r="r" b="b"/>
            <a:pathLst>
              <a:path w="2186532" h="2398911">
                <a:moveTo>
                  <a:pt x="0" y="0"/>
                </a:moveTo>
                <a:lnTo>
                  <a:pt x="2186532" y="0"/>
                </a:lnTo>
                <a:lnTo>
                  <a:pt x="2186532" y="2398911"/>
                </a:lnTo>
                <a:lnTo>
                  <a:pt x="0" y="2398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836602" y="4093925"/>
            <a:ext cx="3185298" cy="2460118"/>
          </a:xfrm>
          <a:custGeom>
            <a:avLst/>
            <a:gdLst/>
            <a:ahLst/>
            <a:cxnLst/>
            <a:rect l="l" t="t" r="r" b="b"/>
            <a:pathLst>
              <a:path w="3185298" h="2460118">
                <a:moveTo>
                  <a:pt x="0" y="0"/>
                </a:moveTo>
                <a:lnTo>
                  <a:pt x="3185298" y="0"/>
                </a:lnTo>
                <a:lnTo>
                  <a:pt x="3185298" y="2460119"/>
                </a:lnTo>
                <a:lnTo>
                  <a:pt x="0" y="2460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66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074560" y="2831117"/>
            <a:ext cx="2698411" cy="2492868"/>
            <a:chOff x="0" y="0"/>
            <a:chExt cx="3597881" cy="33238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97881" cy="3323824"/>
            </a:xfrm>
            <a:custGeom>
              <a:avLst/>
              <a:gdLst/>
              <a:ahLst/>
              <a:cxnLst/>
              <a:rect l="l" t="t" r="r" b="b"/>
              <a:pathLst>
                <a:path w="3597881" h="3323824">
                  <a:moveTo>
                    <a:pt x="0" y="0"/>
                  </a:moveTo>
                  <a:lnTo>
                    <a:pt x="3597881" y="0"/>
                  </a:lnTo>
                  <a:lnTo>
                    <a:pt x="3597881" y="3323824"/>
                  </a:lnTo>
                  <a:lnTo>
                    <a:pt x="0" y="3323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1774130">
              <a:off x="500115" y="1120389"/>
              <a:ext cx="1931653" cy="1596882"/>
            </a:xfrm>
            <a:custGeom>
              <a:avLst/>
              <a:gdLst/>
              <a:ahLst/>
              <a:cxnLst/>
              <a:rect l="l" t="t" r="r" b="b"/>
              <a:pathLst>
                <a:path w="1931653" h="1596882">
                  <a:moveTo>
                    <a:pt x="0" y="0"/>
                  </a:moveTo>
                  <a:lnTo>
                    <a:pt x="1931653" y="0"/>
                  </a:lnTo>
                  <a:lnTo>
                    <a:pt x="1931653" y="1596882"/>
                  </a:lnTo>
                  <a:lnTo>
                    <a:pt x="0" y="1596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1757" b="-9206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3923111" y="1504031"/>
            <a:ext cx="2182319" cy="2182319"/>
          </a:xfrm>
          <a:custGeom>
            <a:avLst/>
            <a:gdLst/>
            <a:ahLst/>
            <a:cxnLst/>
            <a:rect l="l" t="t" r="r" b="b"/>
            <a:pathLst>
              <a:path w="2182319" h="2182319">
                <a:moveTo>
                  <a:pt x="0" y="0"/>
                </a:moveTo>
                <a:lnTo>
                  <a:pt x="2182320" y="0"/>
                </a:lnTo>
                <a:lnTo>
                  <a:pt x="2182320" y="2182319"/>
                </a:lnTo>
                <a:lnTo>
                  <a:pt x="0" y="21823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021900" y="2595190"/>
            <a:ext cx="396019" cy="396019"/>
          </a:xfrm>
          <a:custGeom>
            <a:avLst/>
            <a:gdLst/>
            <a:ahLst/>
            <a:cxnLst/>
            <a:rect l="l" t="t" r="r" b="b"/>
            <a:pathLst>
              <a:path w="396019" h="396019">
                <a:moveTo>
                  <a:pt x="0" y="0"/>
                </a:moveTo>
                <a:lnTo>
                  <a:pt x="396019" y="0"/>
                </a:lnTo>
                <a:lnTo>
                  <a:pt x="396019" y="396020"/>
                </a:lnTo>
                <a:lnTo>
                  <a:pt x="0" y="396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463898" y="4031814"/>
            <a:ext cx="396019" cy="396019"/>
          </a:xfrm>
          <a:custGeom>
            <a:avLst/>
            <a:gdLst/>
            <a:ahLst/>
            <a:cxnLst/>
            <a:rect l="l" t="t" r="r" b="b"/>
            <a:pathLst>
              <a:path w="396019" h="396019">
                <a:moveTo>
                  <a:pt x="0" y="0"/>
                </a:moveTo>
                <a:lnTo>
                  <a:pt x="396019" y="0"/>
                </a:lnTo>
                <a:lnTo>
                  <a:pt x="396019" y="396019"/>
                </a:lnTo>
                <a:lnTo>
                  <a:pt x="0" y="3960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135359" y="1255953"/>
            <a:ext cx="2039733" cy="1844794"/>
          </a:xfrm>
          <a:custGeom>
            <a:avLst/>
            <a:gdLst/>
            <a:ahLst/>
            <a:cxnLst/>
            <a:rect l="l" t="t" r="r" b="b"/>
            <a:pathLst>
              <a:path w="2039733" h="1844794">
                <a:moveTo>
                  <a:pt x="0" y="0"/>
                </a:moveTo>
                <a:lnTo>
                  <a:pt x="2039734" y="0"/>
                </a:lnTo>
                <a:lnTo>
                  <a:pt x="2039734" y="1844794"/>
                </a:lnTo>
                <a:lnTo>
                  <a:pt x="0" y="18447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899841" y="1255953"/>
            <a:ext cx="3115211" cy="3689588"/>
            <a:chOff x="0" y="0"/>
            <a:chExt cx="4153615" cy="4919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53615" cy="4153615"/>
            </a:xfrm>
            <a:custGeom>
              <a:avLst/>
              <a:gdLst/>
              <a:ahLst/>
              <a:cxnLst/>
              <a:rect l="l" t="t" r="r" b="b"/>
              <a:pathLst>
                <a:path w="4153615" h="4153615">
                  <a:moveTo>
                    <a:pt x="0" y="0"/>
                  </a:moveTo>
                  <a:lnTo>
                    <a:pt x="4153615" y="0"/>
                  </a:lnTo>
                  <a:lnTo>
                    <a:pt x="4153615" y="4153615"/>
                  </a:lnTo>
                  <a:lnTo>
                    <a:pt x="0" y="4153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41885" y="4109934"/>
              <a:ext cx="4069845" cy="809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12"/>
                </a:lnSpc>
                <a:spcBef>
                  <a:spcPct val="0"/>
                </a:spcBef>
              </a:pPr>
              <a:r>
                <a:rPr lang="en-US" sz="3580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3580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867228" y="8167470"/>
            <a:ext cx="6578630" cy="166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3668" spc="183" dirty="0">
                <a:solidFill>
                  <a:srgbClr val="FEFEFE"/>
                </a:solidFill>
                <a:latin typeface="Bebas Neue"/>
              </a:rPr>
              <a:t>Saturday, november 4</a:t>
            </a:r>
          </a:p>
          <a:p>
            <a:pPr algn="ctr">
              <a:lnSpc>
                <a:spcPts val="4402"/>
              </a:lnSpc>
            </a:pPr>
            <a:r>
              <a:rPr lang="en-US" sz="3668" spc="183" dirty="0">
                <a:solidFill>
                  <a:srgbClr val="FEFEFE"/>
                </a:solidFill>
                <a:latin typeface="Bebas Neue"/>
              </a:rPr>
              <a:t> St. Vincent pallotti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63A07B-29E0-9647-9874-B4A76BFD3930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2230A6-311E-684E-A77C-534C6B1AE74A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AB44F-8C5F-A141-BE83-57E47799B1F1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6A1C6A-A3B2-1F46-8548-F4A3689E0E53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8265E3-6EF4-B849-BB8C-3F9ADF41D7A4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58AB53-B716-0042-AE63-CA33757EDBF4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49A528-4CFE-4E4E-885C-537500C5A255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7933A4-C2B8-3A40-B492-71FDA28C23F7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BAF92D-B751-9840-B8CA-94704A55FBE3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E33ED-5126-7245-881F-B183A924D5B4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40" r="-128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655" y="5769738"/>
            <a:ext cx="7307575" cy="405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Model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mystery</a:t>
            </a:r>
          </a:p>
          <a:p>
            <a:pPr algn="r">
              <a:lnSpc>
                <a:spcPts val="5843"/>
              </a:lnSpc>
            </a:pP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Transform your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thoughts</a:t>
            </a: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 into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designs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891560" y="540136"/>
            <a:ext cx="3962400" cy="4676249"/>
            <a:chOff x="0" y="0"/>
            <a:chExt cx="4153615" cy="4919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53615" cy="4153615"/>
            </a:xfrm>
            <a:custGeom>
              <a:avLst/>
              <a:gdLst/>
              <a:ahLst/>
              <a:cxnLst/>
              <a:rect l="l" t="t" r="r" b="b"/>
              <a:pathLst>
                <a:path w="4153615" h="4153615">
                  <a:moveTo>
                    <a:pt x="0" y="0"/>
                  </a:moveTo>
                  <a:lnTo>
                    <a:pt x="4153615" y="0"/>
                  </a:lnTo>
                  <a:lnTo>
                    <a:pt x="4153615" y="4153615"/>
                  </a:lnTo>
                  <a:lnTo>
                    <a:pt x="0" y="4153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41885" y="4109934"/>
              <a:ext cx="4069845" cy="809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12"/>
                </a:lnSpc>
                <a:spcBef>
                  <a:spcPct val="0"/>
                </a:spcBef>
              </a:pPr>
              <a:r>
                <a:rPr lang="en-US" sz="3580" dirty="0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3580" dirty="0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2335289C-4524-7645-9573-96BB1FAEC51D}"/>
              </a:ext>
            </a:extLst>
          </p:cNvPr>
          <p:cNvSpPr txBox="1"/>
          <p:nvPr/>
        </p:nvSpPr>
        <p:spPr>
          <a:xfrm>
            <a:off x="9285085" y="3835055"/>
            <a:ext cx="7307575" cy="259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Round 1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52646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F6AF5B-CE62-E54B-B61A-6AC1C7399F96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79AB59-B086-A842-B559-8E1433158D6B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28E34-DA0A-3A48-83D8-169C93EC686E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 dirty="0">
                <a:solidFill>
                  <a:srgbClr val="00121D"/>
                </a:solidFill>
                <a:latin typeface="Bebas Neue"/>
              </a:rPr>
              <a:t>Question  20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E4055-9AE6-9F48-A58B-7B609125C10F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40" r="-12840"/>
            </a:stretch>
          </a:blipFill>
        </p:spPr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2335289C-4524-7645-9573-96BB1FAEC51D}"/>
              </a:ext>
            </a:extLst>
          </p:cNvPr>
          <p:cNvSpPr txBox="1"/>
          <p:nvPr/>
        </p:nvSpPr>
        <p:spPr>
          <a:xfrm>
            <a:off x="9638012" y="2553047"/>
            <a:ext cx="7307575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Submit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Quiz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With in 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chemeClr val="bg1"/>
                </a:solidFill>
                <a:latin typeface="Bebas Neue Bold"/>
              </a:rPr>
              <a:t>30 sec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FD76B-4803-AA4C-9C47-29A2220A4D42}"/>
              </a:ext>
            </a:extLst>
          </p:cNvPr>
          <p:cNvSpPr/>
          <p:nvPr/>
        </p:nvSpPr>
        <p:spPr>
          <a:xfrm>
            <a:off x="2895600" y="2443500"/>
            <a:ext cx="5400000" cy="54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791D4749-89E8-4044-B18A-080D18021CF3}"/>
              </a:ext>
            </a:extLst>
          </p:cNvPr>
          <p:cNvSpPr txBox="1"/>
          <p:nvPr/>
        </p:nvSpPr>
        <p:spPr>
          <a:xfrm>
            <a:off x="10366957" y="8446218"/>
            <a:ext cx="6578630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3668" b="1" spc="183" dirty="0">
                <a:solidFill>
                  <a:srgbClr val="FEFEFE"/>
                </a:solidFill>
                <a:latin typeface="Bebas Neue"/>
              </a:rPr>
              <a:t>Otherwise Form will close</a:t>
            </a:r>
          </a:p>
        </p:txBody>
      </p:sp>
    </p:spTree>
    <p:extLst>
      <p:ext uri="{BB962C8B-B14F-4D97-AF65-F5344CB8AC3E}">
        <p14:creationId xmlns:p14="http://schemas.microsoft.com/office/powerpoint/2010/main" val="33085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40" r="-128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655" y="5769738"/>
            <a:ext cx="7307575" cy="405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Model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mystery</a:t>
            </a:r>
          </a:p>
          <a:p>
            <a:pPr algn="r">
              <a:lnSpc>
                <a:spcPts val="5843"/>
              </a:lnSpc>
            </a:pP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Transform your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thoughts</a:t>
            </a:r>
            <a:r>
              <a:rPr lang="en-US" sz="6492" spc="324" dirty="0">
                <a:solidFill>
                  <a:srgbClr val="FFFFFF"/>
                </a:solidFill>
                <a:latin typeface="Bebas Neue Bold"/>
              </a:rPr>
              <a:t> into </a:t>
            </a:r>
            <a:r>
              <a:rPr lang="en-US" sz="6492" spc="324" dirty="0">
                <a:solidFill>
                  <a:srgbClr val="FAA835"/>
                </a:solidFill>
                <a:latin typeface="Bebas Neue Bold"/>
              </a:rPr>
              <a:t>designs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891560" y="540136"/>
            <a:ext cx="3962400" cy="4676249"/>
            <a:chOff x="0" y="0"/>
            <a:chExt cx="4153615" cy="4919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53615" cy="4153615"/>
            </a:xfrm>
            <a:custGeom>
              <a:avLst/>
              <a:gdLst/>
              <a:ahLst/>
              <a:cxnLst/>
              <a:rect l="l" t="t" r="r" b="b"/>
              <a:pathLst>
                <a:path w="4153615" h="4153615">
                  <a:moveTo>
                    <a:pt x="0" y="0"/>
                  </a:moveTo>
                  <a:lnTo>
                    <a:pt x="4153615" y="0"/>
                  </a:lnTo>
                  <a:lnTo>
                    <a:pt x="4153615" y="4153615"/>
                  </a:lnTo>
                  <a:lnTo>
                    <a:pt x="0" y="4153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41885" y="4109934"/>
              <a:ext cx="4069845" cy="809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12"/>
                </a:lnSpc>
                <a:spcBef>
                  <a:spcPct val="0"/>
                </a:spcBef>
              </a:pPr>
              <a:r>
                <a:rPr lang="en-US" sz="3580" dirty="0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3580" dirty="0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2335289C-4524-7645-9573-96BB1FAEC51D}"/>
              </a:ext>
            </a:extLst>
          </p:cNvPr>
          <p:cNvSpPr txBox="1"/>
          <p:nvPr/>
        </p:nvSpPr>
        <p:spPr>
          <a:xfrm>
            <a:off x="9285085" y="3835055"/>
            <a:ext cx="7307575" cy="259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Thank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118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2840" r="-1284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2335289C-4524-7645-9573-96BB1FAEC51D}"/>
              </a:ext>
            </a:extLst>
          </p:cNvPr>
          <p:cNvSpPr txBox="1"/>
          <p:nvPr/>
        </p:nvSpPr>
        <p:spPr>
          <a:xfrm>
            <a:off x="9296400" y="3187442"/>
            <a:ext cx="7307575" cy="38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EFEFE"/>
                </a:solidFill>
                <a:latin typeface="Bebas Neue Bold"/>
              </a:rPr>
              <a:t>Quiz Starts in</a:t>
            </a:r>
          </a:p>
          <a:p>
            <a:pPr algn="r">
              <a:lnSpc>
                <a:spcPts val="10115"/>
              </a:lnSpc>
            </a:pPr>
            <a:r>
              <a:rPr lang="en-US" sz="11238" spc="561" dirty="0">
                <a:solidFill>
                  <a:srgbClr val="F59A2A"/>
                </a:solidFill>
                <a:latin typeface="Bebas Neue Bold"/>
              </a:rPr>
              <a:t>60 seconds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8A687F-F57C-034E-B69F-4C54464F5326}"/>
              </a:ext>
            </a:extLst>
          </p:cNvPr>
          <p:cNvSpPr/>
          <p:nvPr/>
        </p:nvSpPr>
        <p:spPr>
          <a:xfrm>
            <a:off x="2531863" y="2400300"/>
            <a:ext cx="5105400" cy="51054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 dirty="0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4E111E-4A9C-2549-BAC3-F3313CD272CF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dirty="0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 dirty="0">
                <a:solidFill>
                  <a:srgbClr val="00121D"/>
                </a:solidFill>
                <a:latin typeface="Bebas Neue Bold"/>
              </a:rPr>
              <a:t>Write Your Question here hellow how are you why are you who are you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 dirty="0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dirty="0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dirty="0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66DB6C-5296-504A-B4AE-C54E5FF33935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068975-1C29-064B-A116-2F9813041A73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0989D4-BDE0-3D4B-99AF-A551347FF0C0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646007-F9BD-AD4D-A1D6-AC4CACB46019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4880" y="13880"/>
            <a:ext cx="10287000" cy="10259240"/>
          </a:xfrm>
          <a:custGeom>
            <a:avLst/>
            <a:gdLst/>
            <a:ahLst/>
            <a:cxnLst/>
            <a:rect l="l" t="t" r="r" b="b"/>
            <a:pathLst>
              <a:path w="10287000" h="10259240">
                <a:moveTo>
                  <a:pt x="0" y="0"/>
                </a:moveTo>
                <a:lnTo>
                  <a:pt x="10287000" y="0"/>
                </a:lnTo>
                <a:lnTo>
                  <a:pt x="10287000" y="10259240"/>
                </a:lnTo>
                <a:lnTo>
                  <a:pt x="0" y="1025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71" b="-306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9786" y="448931"/>
            <a:ext cx="979027" cy="1159539"/>
            <a:chOff x="0" y="0"/>
            <a:chExt cx="1305370" cy="1546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5370" cy="1305370"/>
            </a:xfrm>
            <a:custGeom>
              <a:avLst/>
              <a:gdLst/>
              <a:ahLst/>
              <a:cxnLst/>
              <a:rect l="l" t="t" r="r" b="b"/>
              <a:pathLst>
                <a:path w="1305370" h="1305370">
                  <a:moveTo>
                    <a:pt x="0" y="0"/>
                  </a:moveTo>
                  <a:lnTo>
                    <a:pt x="1305370" y="0"/>
                  </a:lnTo>
                  <a:lnTo>
                    <a:pt x="1305370" y="1305370"/>
                  </a:lnTo>
                  <a:lnTo>
                    <a:pt x="0" y="1305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163" y="1299533"/>
              <a:ext cx="1279043" cy="246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575"/>
                </a:lnSpc>
                <a:spcBef>
                  <a:spcPct val="0"/>
                </a:spcBef>
              </a:pPr>
              <a:r>
                <a:rPr lang="en-US" sz="1125">
                  <a:solidFill>
                    <a:srgbClr val="FBFBFC"/>
                  </a:solidFill>
                  <a:latin typeface="Gagalin"/>
                </a:rPr>
                <a:t>MODEL </a:t>
              </a:r>
              <a:r>
                <a:rPr lang="en-US" sz="1125">
                  <a:solidFill>
                    <a:srgbClr val="F47E25"/>
                  </a:solidFill>
                  <a:latin typeface="Gagalin"/>
                </a:rPr>
                <a:t>MYSTERY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14598" y="1844569"/>
            <a:ext cx="8434215" cy="1709321"/>
            <a:chOff x="0" y="0"/>
            <a:chExt cx="2221357" cy="4501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743016"/>
            <a:ext cx="8028760" cy="56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"/>
              </a:rPr>
              <a:t>Question  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02" y="2992047"/>
            <a:ext cx="6906940" cy="111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</a:pPr>
            <a:r>
              <a:rPr lang="en-US" sz="3668" spc="183">
                <a:solidFill>
                  <a:srgbClr val="00121D"/>
                </a:solidFill>
                <a:latin typeface="Bebas Neue Bold"/>
              </a:rPr>
              <a:t>Write Your Question here hellow how are you why are you who are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28760" y="1699265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14598" y="3849165"/>
            <a:ext cx="8434215" cy="1709321"/>
            <a:chOff x="0" y="0"/>
            <a:chExt cx="2221357" cy="4501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28760" y="3703861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B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14598" y="5853761"/>
            <a:ext cx="8434215" cy="1709321"/>
            <a:chOff x="0" y="0"/>
            <a:chExt cx="2221357" cy="4501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028760" y="5708457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C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4598" y="7858357"/>
            <a:ext cx="8434215" cy="1709321"/>
            <a:chOff x="0" y="0"/>
            <a:chExt cx="2221357" cy="4501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21357" cy="450192"/>
            </a:xfrm>
            <a:custGeom>
              <a:avLst/>
              <a:gdLst/>
              <a:ahLst/>
              <a:cxnLst/>
              <a:rect l="l" t="t" r="r" b="b"/>
              <a:pathLst>
                <a:path w="2221357" h="450192">
                  <a:moveTo>
                    <a:pt x="46814" y="0"/>
                  </a:moveTo>
                  <a:lnTo>
                    <a:pt x="2174543" y="0"/>
                  </a:lnTo>
                  <a:cubicBezTo>
                    <a:pt x="2200398" y="0"/>
                    <a:pt x="2221357" y="20959"/>
                    <a:pt x="2221357" y="46814"/>
                  </a:cubicBezTo>
                  <a:lnTo>
                    <a:pt x="2221357" y="403378"/>
                  </a:lnTo>
                  <a:cubicBezTo>
                    <a:pt x="2221357" y="429232"/>
                    <a:pt x="2200398" y="450192"/>
                    <a:pt x="2174543" y="450192"/>
                  </a:cubicBezTo>
                  <a:lnTo>
                    <a:pt x="46814" y="450192"/>
                  </a:lnTo>
                  <a:cubicBezTo>
                    <a:pt x="20959" y="450192"/>
                    <a:pt x="0" y="429232"/>
                    <a:pt x="0" y="403378"/>
                  </a:cubicBezTo>
                  <a:lnTo>
                    <a:pt x="0" y="46814"/>
                  </a:lnTo>
                  <a:cubicBezTo>
                    <a:pt x="0" y="20959"/>
                    <a:pt x="20959" y="0"/>
                    <a:pt x="468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221357" cy="507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121D"/>
                  </a:solidFill>
                  <a:latin typeface="Canva Sans"/>
                </a:rPr>
                <a:t>Answer 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28760" y="7713053"/>
            <a:ext cx="1285839" cy="179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47E25"/>
                </a:solidFill>
                <a:latin typeface="Gagalin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585F35-2B52-DF4F-884B-7BD0B886AADE}"/>
              </a:ext>
            </a:extLst>
          </p:cNvPr>
          <p:cNvSpPr/>
          <p:nvPr/>
        </p:nvSpPr>
        <p:spPr>
          <a:xfrm>
            <a:off x="381000" y="123937"/>
            <a:ext cx="1800000" cy="1800000"/>
          </a:xfrm>
          <a:prstGeom prst="ellipse">
            <a:avLst/>
          </a:prstGeom>
          <a:gradFill flip="none" rotWithShape="1">
            <a:gsLst>
              <a:gs pos="16000">
                <a:srgbClr val="DE3332"/>
              </a:gs>
              <a:gs pos="60000">
                <a:srgbClr val="F68822"/>
              </a:gs>
              <a:gs pos="91000">
                <a:srgbClr val="FFD217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661</Words>
  <Application>Microsoft Macintosh PowerPoint</Application>
  <PresentationFormat>Custom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Gagalin</vt:lpstr>
      <vt:lpstr>Calibri</vt:lpstr>
      <vt:lpstr>Arial</vt:lpstr>
      <vt:lpstr>Bebas Neue Bold</vt:lpstr>
      <vt:lpstr>Canva Sans</vt:lpstr>
      <vt:lpstr>Bebas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cp:lastModifiedBy>Saharsh Wadekar</cp:lastModifiedBy>
  <cp:revision>6</cp:revision>
  <dcterms:created xsi:type="dcterms:W3CDTF">2006-08-16T00:00:00Z</dcterms:created>
  <dcterms:modified xsi:type="dcterms:W3CDTF">2023-11-03T20:31:57Z</dcterms:modified>
  <dc:identifier>DAFzItC-6OY</dc:identifier>
</cp:coreProperties>
</file>