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C120A-6BA2-8232-AD30-90859715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B5937-6A22-0AA0-CD4B-C6322AF8B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068FF-8937-F742-8AAF-CCA61F87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D5870B-8DA1-BE3D-CF73-AD17B39B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5C3E2-CF09-79D2-7EF9-E06DA73C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574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B22BC-DAD5-119B-5412-FF5D912C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D6F36D-37AA-2263-800B-662842E5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F9A51-6092-963D-A256-4751FA73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B2AB6-B324-CEA7-2D6E-B9942112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38843-E7D6-1493-EC34-D706F742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61629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AED7FA-F58F-B1F5-6512-C5E7E7B00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3A09AD-53A4-E51F-A7E2-6A2630B3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87C5C-868A-9F90-D755-31D9C11C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4923C-6AD5-3E8A-3778-D652617A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A04FB-CAF6-93C2-30E2-956DFFFA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707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A1DC5-F34F-8025-CCBB-7E235B9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EDE52-04A0-82C3-39A5-1650166D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937D2-0D25-281E-AE27-F83D23A4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F0C25-57D7-9C9F-E75C-7A448AC8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0021FF-A13F-82A2-2302-44C219BE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4531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A82D-6B1F-E23B-F5B3-D03FFCEF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EA261-C3AD-DF96-A0A6-D0478D8A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D4A6F-2927-3CDA-D0B3-449B5BDD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072BB-00F0-508B-858B-713212BF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154DB-2341-9199-2730-556C0C9D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0999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DB334-6D11-FE59-30E5-8FBF518C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838BF-C2EE-1B3A-D5BA-3ED89DC00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EDBC23-0B76-ECF0-95F7-035DDB843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401F39-58D7-8568-99AC-1FE6959B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856990-3C8A-33CD-8BE1-3805E485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9259F-EA28-6A78-3227-61EB23A1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5266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17532-7295-5833-8088-7C8ED34B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EE7273-C107-97FB-029C-D9781355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C4B32-A713-F1A5-8DBB-1EDC1FDF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5C2334-DFF5-B74D-C53D-366C0EB37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D04B14-9265-ADC3-7DA3-4EEE55B92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426B62-0818-F487-F073-E2A2A2B1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39F11C-6E40-AC5A-38C1-30A5DB7A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A50B51-860B-9CC3-8B7E-F548983D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6398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33F96-350A-E94F-2AF6-7D7716B7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69D459-7107-A20A-67A2-3F8DC6B7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3EBDC0-C7D2-50BC-2172-B074E269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5B179-9156-81EB-79EF-470238C3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621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C96270-1E1E-ACA6-24AC-A78F0BFC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7159E-B617-8A0C-C2D4-0F568502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56AB0-F028-F685-8E79-D8386CA9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909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400B9-CE18-9845-7D0E-C6199EC4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3AA0C-4D11-CF87-3188-23D9CA5B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C1960-8F40-5D0B-A32E-FDA9A8B9A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1F65B-80F3-9F1F-5282-0EC44394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0F55E-6764-6500-8D4C-C1072CBB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1F50E9-DD06-0745-080F-370CC2FC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531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5D52E-EC06-9FF3-DAD6-4EDA7B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F32C29-F19A-C9DA-1B1F-73C9CCFD7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6E68D2-E067-B6DB-20DF-B8C2428E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D17421-5055-A787-585A-2E10F2AF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F48853-C151-B7F4-5A76-3D7D9EF6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8F46E6-0BA8-2C17-1C14-C02582B1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459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4CE040-E587-2914-07A3-9B2B7241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E8AF75-32A7-D375-83B1-F728B895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84B32E-A036-DEE7-FC1E-2BA0CE1C4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08143-DCEE-446A-AF83-0A307C30BD48}" type="datetimeFigureOut">
              <a:rPr lang="fr-TN" smtClean="0"/>
              <a:t>03/10/2024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815A8-0B46-94AA-DB0A-52359987B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64D0B-1138-E678-7A3D-BED719FB1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55B7F-318C-4E3B-96DE-F98769AC774E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1533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B0D50-63D3-23A1-D9C4-505C18F62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324" y="158009"/>
            <a:ext cx="9144000" cy="81945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SQL Vs No SQL</a:t>
            </a:r>
            <a:endParaRPr lang="fr-T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350F7-258A-1901-F87C-0FB0B916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6324" y="1660221"/>
            <a:ext cx="9144000" cy="1655762"/>
          </a:xfrm>
        </p:spPr>
        <p:txBody>
          <a:bodyPr/>
          <a:lstStyle/>
          <a:p>
            <a:r>
              <a:rPr lang="fr-FR" dirty="0" err="1">
                <a:solidFill>
                  <a:schemeClr val="accent2"/>
                </a:solidFill>
              </a:rPr>
              <a:t>What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is</a:t>
            </a:r>
            <a:r>
              <a:rPr lang="fr-FR" dirty="0">
                <a:solidFill>
                  <a:schemeClr val="accent2"/>
                </a:solidFill>
              </a:rPr>
              <a:t>  a  </a:t>
            </a:r>
            <a:r>
              <a:rPr lang="fr-FR" dirty="0" err="1">
                <a:solidFill>
                  <a:schemeClr val="accent2"/>
                </a:solidFill>
              </a:rPr>
              <a:t>Database</a:t>
            </a:r>
            <a:r>
              <a:rPr lang="fr-FR" dirty="0">
                <a:solidFill>
                  <a:schemeClr val="accent2"/>
                </a:solidFill>
              </a:rPr>
              <a:t> ? </a:t>
            </a:r>
          </a:p>
          <a:p>
            <a:endParaRPr lang="fr-FR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fr-FR" dirty="0" err="1">
                <a:solidFill>
                  <a:srgbClr val="111111"/>
                </a:solidFill>
                <a:latin typeface="-apple-system"/>
              </a:rPr>
              <a:t>S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ystems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for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storing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managing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, and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retrieving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data.</a:t>
            </a:r>
            <a:endParaRPr lang="fr-TN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D529AE-7D07-6644-9F1C-75C3AE5FDAC0}"/>
              </a:ext>
            </a:extLst>
          </p:cNvPr>
          <p:cNvSpPr txBox="1"/>
          <p:nvPr/>
        </p:nvSpPr>
        <p:spPr>
          <a:xfrm>
            <a:off x="4445285" y="3305030"/>
            <a:ext cx="287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Types of </a:t>
            </a:r>
            <a:r>
              <a:rPr lang="fr-FR" sz="2400" dirty="0" err="1">
                <a:solidFill>
                  <a:schemeClr val="accent2"/>
                </a:solidFill>
              </a:rPr>
              <a:t>Databases</a:t>
            </a:r>
            <a:r>
              <a:rPr lang="fr-FR" sz="2400" dirty="0">
                <a:solidFill>
                  <a:schemeClr val="accent2"/>
                </a:solidFill>
              </a:rPr>
              <a:t> </a:t>
            </a:r>
            <a:endParaRPr lang="fr-TN" sz="2400" dirty="0">
              <a:solidFill>
                <a:schemeClr val="accent2"/>
              </a:solidFill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5EADBA5B-CC01-F3EB-9033-93B6D7D75CBD}"/>
              </a:ext>
            </a:extLst>
          </p:cNvPr>
          <p:cNvSpPr/>
          <p:nvPr/>
        </p:nvSpPr>
        <p:spPr>
          <a:xfrm rot="1617065">
            <a:off x="5874441" y="4068565"/>
            <a:ext cx="1027415" cy="205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11827E5-4708-F3AC-5A54-25260AD262E8}"/>
              </a:ext>
            </a:extLst>
          </p:cNvPr>
          <p:cNvSpPr/>
          <p:nvPr/>
        </p:nvSpPr>
        <p:spPr>
          <a:xfrm rot="9196345">
            <a:off x="4625202" y="4070174"/>
            <a:ext cx="1027415" cy="205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5E823A-E1C0-5FFA-880E-B6D7D9C7F1F9}"/>
              </a:ext>
            </a:extLst>
          </p:cNvPr>
          <p:cNvSpPr txBox="1"/>
          <p:nvPr/>
        </p:nvSpPr>
        <p:spPr>
          <a:xfrm>
            <a:off x="4135467" y="4608243"/>
            <a:ext cx="100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SQL</a:t>
            </a:r>
            <a:endParaRPr lang="fr-TN" sz="2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6FE5BB-A70B-C673-380B-DAD41AC38041}"/>
              </a:ext>
            </a:extLst>
          </p:cNvPr>
          <p:cNvSpPr txBox="1"/>
          <p:nvPr/>
        </p:nvSpPr>
        <p:spPr>
          <a:xfrm>
            <a:off x="6465987" y="4575918"/>
            <a:ext cx="159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NO SQL</a:t>
            </a:r>
            <a:endParaRPr lang="fr-TN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81D3ED8-DA67-A1D6-CEFF-53940239E2C0}"/>
              </a:ext>
            </a:extLst>
          </p:cNvPr>
          <p:cNvSpPr txBox="1"/>
          <p:nvPr/>
        </p:nvSpPr>
        <p:spPr>
          <a:xfrm>
            <a:off x="4173438" y="5677528"/>
            <a:ext cx="431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What</a:t>
            </a:r>
            <a:r>
              <a:rPr lang="fr-FR" sz="2400" dirty="0"/>
              <a:t> are  the différences ?????</a:t>
            </a:r>
            <a:endParaRPr lang="fr-TN" sz="2400" dirty="0"/>
          </a:p>
        </p:txBody>
      </p:sp>
    </p:spTree>
    <p:extLst>
      <p:ext uri="{BB962C8B-B14F-4D97-AF65-F5344CB8AC3E}">
        <p14:creationId xmlns:p14="http://schemas.microsoft.com/office/powerpoint/2010/main" val="8863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3C85F-BF71-9A72-A0D0-5D206B56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                                         SQL</a:t>
            </a:r>
            <a:endParaRPr lang="fr-TN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89236E-0752-2816-C3CA-E6071080A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6707" y="1841683"/>
            <a:ext cx="10457093" cy="36822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TN" altLang="fr-TN" sz="2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Definition</a:t>
            </a: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Structured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Query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Language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(SQL)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databases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are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relational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databases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Structure: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Data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is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stored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in tables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with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rows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and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columns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TN" altLang="fr-TN" sz="2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Schema</a:t>
            </a: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Fixed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schema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with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predefined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data types.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TN" altLang="fr-TN" sz="2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Examples</a:t>
            </a: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MySQL, PostgreSQL, Oracle.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Cases: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Suitable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for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complex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queries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transactions, and 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structured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 data.</a:t>
            </a:r>
            <a:r>
              <a:rPr kumimoji="0" lang="fr-TN" altLang="fr-T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TN" altLang="fr-T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2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4EA84-B014-CEA1-6219-8E65534A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b="0" i="0" dirty="0">
                <a:solidFill>
                  <a:schemeClr val="accent1"/>
                </a:solidFill>
                <a:effectLst/>
                <a:latin typeface="-apple-system"/>
              </a:rPr>
              <a:t>    </a:t>
            </a:r>
            <a:br>
              <a:rPr lang="fr-FR" b="0" i="0" dirty="0">
                <a:solidFill>
                  <a:schemeClr val="accent1"/>
                </a:solidFill>
                <a:effectLst/>
                <a:latin typeface="-apple-system"/>
              </a:rPr>
            </a:br>
            <a:r>
              <a:rPr lang="fr-FR" b="0" i="0" dirty="0">
                <a:solidFill>
                  <a:schemeClr val="accent1"/>
                </a:solidFill>
                <a:effectLst/>
                <a:latin typeface="-apple-system"/>
              </a:rPr>
              <a:t>                  NoSQL </a:t>
            </a:r>
            <a:r>
              <a:rPr lang="fr-FR" b="0" i="0" dirty="0" err="1">
                <a:solidFill>
                  <a:schemeClr val="accent1"/>
                </a:solidFill>
                <a:effectLst/>
                <a:latin typeface="-apple-system"/>
              </a:rPr>
              <a:t>Databases</a:t>
            </a:r>
            <a:r>
              <a:rPr lang="fr-FR" b="0" i="0" dirty="0">
                <a:solidFill>
                  <a:schemeClr val="accent1"/>
                </a:solidFill>
                <a:effectLst/>
                <a:latin typeface="-apple-system"/>
              </a:rPr>
              <a:t> (MongoDB)</a:t>
            </a:r>
            <a:br>
              <a:rPr lang="fr-FR" b="0" i="0" dirty="0">
                <a:solidFill>
                  <a:schemeClr val="accent1"/>
                </a:solidFill>
                <a:effectLst/>
                <a:latin typeface="-apple-system"/>
              </a:rPr>
            </a:br>
            <a:br>
              <a:rPr lang="fr-FR" dirty="0">
                <a:solidFill>
                  <a:schemeClr val="accent1"/>
                </a:solidFill>
              </a:rPr>
            </a:br>
            <a:endParaRPr lang="fr-TN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0634AE-5171-191C-7CD0-F0024873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111111"/>
                </a:solidFill>
                <a:effectLst/>
                <a:latin typeface="-apple-system"/>
              </a:rPr>
              <a:t>Definition</a:t>
            </a: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NoSQL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databases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are non-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relational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and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schema-less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Structure: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Data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is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stored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in flexible, JSON-like documents.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111111"/>
                </a:solidFill>
                <a:effectLst/>
                <a:latin typeface="-apple-system"/>
              </a:rPr>
              <a:t>Schema</a:t>
            </a: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Dynamic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schema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for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unstructured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111111"/>
                </a:solidFill>
                <a:effectLst/>
                <a:latin typeface="-apple-system"/>
              </a:rPr>
              <a:t>Examples</a:t>
            </a: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MongoDB,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CouchDB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, Cassandra.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-apple-system"/>
              </a:rPr>
              <a:t>Use Cases: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 Ideal for big data, real-time web apps, and </a:t>
            </a:r>
            <a:r>
              <a:rPr lang="fr-FR" b="0" i="0" dirty="0" err="1">
                <a:solidFill>
                  <a:srgbClr val="111111"/>
                </a:solidFill>
                <a:effectLst/>
                <a:latin typeface="-apple-system"/>
              </a:rPr>
              <a:t>unstructured</a:t>
            </a:r>
            <a:r>
              <a:rPr lang="fr-FR" b="0" i="0" dirty="0">
                <a:solidFill>
                  <a:srgbClr val="111111"/>
                </a:solidFill>
                <a:effectLst/>
                <a:latin typeface="-apple-system"/>
              </a:rPr>
              <a:t> data.</a:t>
            </a:r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4350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31B1-6E85-DE74-F600-A46C350C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  <a:latin typeface="-apple-system"/>
              </a:rPr>
              <a:t>Key Differences Between SQL and NoSQL (MongoDB)</a:t>
            </a:r>
            <a:endParaRPr lang="fr-TN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843A7C3-DF17-C10B-A486-2062BA261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84050"/>
              </p:ext>
            </p:extLst>
          </p:nvPr>
        </p:nvGraphicFramePr>
        <p:xfrm>
          <a:off x="1804562" y="2079337"/>
          <a:ext cx="8127999" cy="4399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09229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43944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2342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b="1" i="0" dirty="0">
                        <a:solidFill>
                          <a:srgbClr val="111111"/>
                        </a:solidFill>
                        <a:effectLst/>
                        <a:latin typeface="-apple-system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SQL</a:t>
                      </a:r>
                      <a:endParaRPr lang="fr-FR" b="1" i="0" dirty="0">
                        <a:solidFill>
                          <a:schemeClr val="bg1"/>
                        </a:solidFill>
                        <a:effectLst/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NO SQL(MongoDB)</a:t>
                      </a:r>
                      <a:endParaRPr lang="fr-FR" b="1" i="0" dirty="0">
                        <a:solidFill>
                          <a:schemeClr val="bg1"/>
                        </a:solidFill>
                        <a:effectLst/>
                        <a:latin typeface="-apple-syste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</a:t>
                      </a:r>
                      <a:b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Document-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flexible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Vertically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scalable.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scalable.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 ACID compliance.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ACID transactions but is more flexible with eventual consistency.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b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Optimized for complex queries and joins.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Optimized for high performance and large-scale data.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0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br>
                        <a:rPr lang="fr-F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Optimized for complex queries and joins.</a:t>
                      </a:r>
                      <a:endParaRPr lang="fr-T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Optimized for high performance and large-scale data.</a:t>
                      </a:r>
                      <a:endParaRPr lang="fr-T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62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57B7F-B11E-6304-8B5A-D33E3B2E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Conclusion and Use Cases</a:t>
            </a:r>
            <a:br>
              <a:rPr lang="fr-FR" dirty="0"/>
            </a:b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2FFE9-9714-D6E8-07F6-5E49ABB2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Choosing the Right Database: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SQL: Best for structured data, complex queries, and transactional </a:t>
            </a:r>
            <a:r>
              <a:rPr lang="en-US" b="0" i="0">
                <a:solidFill>
                  <a:srgbClr val="111111"/>
                </a:solidFill>
                <a:effectLst/>
                <a:latin typeface="-apple-system"/>
              </a:rPr>
              <a:t>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MongoDB: Best for unstructured data, scalability, and real-time analytics.</a:t>
            </a:r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359057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276</Words>
  <Application>Microsoft Office PowerPoint</Application>
  <PresentationFormat>Grand écran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Wingdings</vt:lpstr>
      <vt:lpstr>Thème Office</vt:lpstr>
      <vt:lpstr>SQL Vs No SQL</vt:lpstr>
      <vt:lpstr>                                         SQL</vt:lpstr>
      <vt:lpstr>                       NoSQL Databases (MongoDB)  </vt:lpstr>
      <vt:lpstr>Key Differences Between SQL and NoSQL (MongoDB)</vt:lpstr>
      <vt:lpstr>                Conclusion and Use Cases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 Bhouri</dc:creator>
  <cp:lastModifiedBy>Walid Bhouri</cp:lastModifiedBy>
  <cp:revision>5</cp:revision>
  <dcterms:created xsi:type="dcterms:W3CDTF">2024-10-03T11:20:57Z</dcterms:created>
  <dcterms:modified xsi:type="dcterms:W3CDTF">2024-10-03T16:15:50Z</dcterms:modified>
</cp:coreProperties>
</file>