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CC59-F402-E336-F559-297421A6E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41822-3301-75A1-9419-F82D69EE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0A37-339F-8084-A665-4D01CF0E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8B00-2D45-0ABA-4BB2-BE42AB79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57B2-9BD8-1744-8B69-45BE98B2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264B-897C-31F0-C819-DA64B679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A9FA-CCB3-5E23-BAC0-6A378A7D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61FC-D1CA-08E6-44D2-06E6BE9D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54AB-DDB3-43DD-9514-2941C7D2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E60A-AB3A-446B-7120-3BF623CD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8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61E96-CDBC-7183-D242-97D5F98BE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366A1-D42C-C1B7-815A-5E923CA4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D012-0D57-D6FC-FA17-6839E69E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277D-BAE0-7C70-A412-0781A572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F92EB-F518-019F-DEBF-A6382272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D1EB-407E-F1B2-BEDD-54E02466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3861-B1C9-1133-F852-4C9DCAF2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6664-2FF9-9356-D777-831CE512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1CA5-ADC6-5B6A-3AB8-8E23AD47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5C45-6B85-EB12-E79C-3AB7EAE9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8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A32B-356F-01A1-B945-FF1225D4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0D08-BC24-534E-1D20-3D3A7410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0ECE-20BD-01EE-A867-1DCFA6B3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5BDA-A921-7FB7-1502-B3C2FCC6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9018-ACC9-5922-7E34-20F56277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7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C53A-B081-4C37-60A5-CFE43A2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3847-7A15-A0FE-5D42-DFB069553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04671-DA29-B168-50DB-E340C3CD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83AD-CACA-9F9A-C0EC-BF62E88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38CE8-FD36-86B2-CBF2-894E17E9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90AF9-60F9-70F2-F2CD-63DF5926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7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9831-1C1E-A345-E775-786CF2B1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39FE-4293-B1E8-89AE-D626E0CC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01BA8-83DF-B70C-D0D4-03C4B0D75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AE70-FA31-0A68-31C6-EBA3A40B6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A1F09-043F-7746-58EB-45E582718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95EE7-8A96-B053-945E-29E38963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4FBEB-BB9D-A2CD-4382-9F3178BD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6E1D8-5508-4BFC-728B-0E00D031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3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B5F-A4AE-0E10-FA50-BD4AA608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F7C56-2F22-B19B-0637-52BED516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E9743-1CC7-D2B5-7F20-CC9FF440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43310-D06B-AE99-A2B3-61B7B7B7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F2F17-27B5-D2E0-26B0-F5F4BCAE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7E7D5-5547-E2BC-E177-24E9CE8A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9B9A1-D04B-F7FF-A0C0-CEEE170A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8007-FF74-62A7-0DAD-43F21896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72E8-8DD8-95ED-254C-D872C80A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4025-C1EE-EB7B-87AD-0C514C69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EDB6F-6FF0-E625-BB44-781128A5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A1C61-5E2E-2359-598C-689F4351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E1B77-A88C-A6E4-4694-6C3A28C4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720C-4AB9-8D1D-F3D8-D86E76FD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13AFA-4741-2768-17A1-07607F84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1F61-EFB2-F4D2-F586-AB709840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D31E2-C70B-1D1E-2929-0E5ADA80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23BA5-81CE-FF93-B416-FEFA80D9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B08A-98DC-C32E-3BCF-277B2729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8515D-E559-65DF-73BE-CA25A421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8379-FC92-B589-3FD1-55FB8AE8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8644-49D4-9EEC-7ACC-ADE8E9F61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6C07-1ECA-4571-AFDF-38620B0F103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2D2F-FE86-29C3-BEB9-54E204A18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F23F-1BAF-4FAD-ED85-55FA17547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F29E-C0BE-46FC-B2CF-CA0525438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1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62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2023-10-13T06:06:19Z</dcterms:created>
  <dcterms:modified xsi:type="dcterms:W3CDTF">2023-10-14T10:10:39Z</dcterms:modified>
</cp:coreProperties>
</file>