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4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3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4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2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9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0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6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09F9-03B8-481C-8C15-B499044D0A57}" type="datetimeFigureOut">
              <a:rPr lang="en-IN" smtClean="0"/>
              <a:t>16-11-2015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0B70-AAFC-42F6-BD72-EBDAED26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1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613264" y="2819605"/>
            <a:ext cx="2220686" cy="1045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03571" y="2819605"/>
            <a:ext cx="2747555" cy="1045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(Maintenance Of  Health)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751174" y="3882297"/>
            <a:ext cx="2899408" cy="1045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Diagnose                   ( System Recovery)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879353" y="1522069"/>
            <a:ext cx="2608215" cy="976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(Detection Of System Failure)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88232" y="3324978"/>
            <a:ext cx="81533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35634" y="2126421"/>
            <a:ext cx="1461955" cy="1047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9181284" y="2498104"/>
            <a:ext cx="19594" cy="1384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723607" y="3864634"/>
            <a:ext cx="9798" cy="56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23607" y="4429919"/>
            <a:ext cx="5010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85509" y="5349875"/>
            <a:ext cx="979714" cy="593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9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Saikat</dc:creator>
  <cp:lastModifiedBy>Saikat</cp:lastModifiedBy>
  <cp:revision>17</cp:revision>
  <dcterms:created xsi:type="dcterms:W3CDTF">2015-11-15T21:39:17Z</dcterms:created>
  <dcterms:modified xsi:type="dcterms:W3CDTF">2015-11-15T23:30:25Z</dcterms:modified>
</cp:coreProperties>
</file>