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1BDC-8C09-EF8A-80AE-CC8AC1D6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834E-18D3-D299-AF46-68AA3950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27C3-A02D-2652-820E-BB32BE94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8AA5-6A4E-5817-E623-A34178AF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41EA-13C0-53AD-3B3D-B0AAA584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6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DEE9-33E9-D75C-D8A9-93539885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4BF2-4D93-F004-7240-61FE71DC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CCDC-F32D-5CF0-3EC7-62977124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A477-07FB-9671-1B01-CAA4A90D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6E18-2A43-F97F-80B4-BAAC046C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6AE00-BC6A-D7BD-26C4-0B865E091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CC9E-D643-47CF-7F8A-C078DA56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9AB7-0962-5E80-8C13-E518EA7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DE62-C31F-4D00-A7E4-F8ED2681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BAD2-8C66-B5C9-7BEE-4F18A36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E8E0-FDD0-0325-26B2-7C8E6E91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A122-387D-A083-9540-1F3758BE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2D50-3C6E-224E-1DE9-D7125A9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D1FF-48D6-4E9D-181A-28242CFF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CBB7-15EC-B118-16F2-D5F0D466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8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57F-5582-EEA1-5E7E-37A503DE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561BF-1785-3193-6F85-5F204D4F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3FEB-8BC4-5415-7009-DE46102D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1CC7-63FC-B14B-D4F5-AAA05C33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A37F-FBE2-7D8B-7C58-281D542E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3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A391-C9F9-1870-F2EB-22A18CCA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4C4A-C4DB-0457-3C3C-F741EBF2B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EDFE-1C61-5B11-3823-EF8675283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17C6-A571-1243-D3CA-C4B1AC8C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D943-0AB9-D741-CEBF-21523B2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419B-1DDF-FC74-FB0A-C11708B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D8AE-F116-5D9E-7FD4-816CCAE8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94D9C-A3F1-F13E-5DFA-A37C7E40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AA160-C1E7-ABB1-228E-B528BC7C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0179-0099-7436-8830-63AEAF3AA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23223-CE5B-16EA-78F0-9E8DD12CD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DABDF-B839-D33E-55C3-33513AC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1C1B2-F441-5761-5918-414F5A9A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D3351-C7B9-FAA0-BF4E-79864CA0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0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4AA-FD34-B99C-D546-D7CC6116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66199-5A1F-2D24-BB80-2D519540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7CC40-6E5A-008F-0F6F-CD0A4ED3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2207A-C17B-E7CC-F20C-0DFD337F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CCEB0-C7B0-4F40-BAB7-AA6EA2F2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77A5-36A1-F6B9-1BF0-D0C07361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B0854-0F22-B0EE-53F3-EF0D53DB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8424-1E84-4EAF-16FF-A4292DC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1A39-D800-F08E-FBCA-238C8813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C3711-8854-250F-8141-88A06CD0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94C7-AEBD-09D9-82E8-2CDB1949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3D11C-3E9D-3112-DA29-6C97EB4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130B-64D2-D33C-4CC7-4212BAB7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48B8-A698-8BAE-E0A9-28427CE6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96F6-1BD3-B947-3B66-131F0370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7E9F-55A2-FCB6-FCEA-B494712E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D0105-FAD4-AA5A-32C2-98AAE711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ADB9-E39C-BD7D-F751-62157D58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4C85-BFF0-F1DA-0CF0-A6C5B04E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8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090AE-9AB0-393A-2642-3A2A5229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3528-8B60-A9AD-0C60-5B0470070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33A7-B2A0-1BE9-70DE-A98522A43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40CB-EB3F-4781-A032-3342227F1C4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5896-91E6-9614-5525-65C2F571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D140-0265-61AA-5C57-1351F9B2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EAF5-42F9-4B2D-817A-79462076C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heart-failure-prediction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5E92-3975-8CE7-979B-CA4FB157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8" y="110481"/>
            <a:ext cx="10701760" cy="67659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i="0" u="sng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Leveraging Artificial Intelligence for Personalized Career Guidance: Opportunities and Challenges</a:t>
            </a:r>
            <a:endParaRPr lang="en-IN" sz="3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6946-9292-24B1-5D64-C5EBD2E9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787078"/>
            <a:ext cx="11713580" cy="596044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STATEMENT:</a:t>
            </a:r>
          </a:p>
          <a:p>
            <a:pPr marL="0" indent="0" algn="just">
              <a:buNone/>
            </a:pPr>
            <a:r>
              <a:rPr lang="en-US" sz="1800" dirty="0"/>
              <a:t>Traditional career guidance often fails to provide personalized and up-to-date advice, making it hard for individuals to adapt to changing job markets. AI can offer data-driven insights and recommendations, but challenges include ensuring fairness, reducing bias, and maintaining accuracy. The problem is integrating AI in a way that provides equitable and relevant career guidance amidst evolving industry demands.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 USED:</a:t>
            </a:r>
          </a:p>
          <a:p>
            <a:pPr marL="6350" indent="-6350">
              <a:lnSpc>
                <a:spcPct val="120000"/>
              </a:lnSpc>
              <a:spcAft>
                <a:spcPts val="795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Input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Collection: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Gather user data (skills, experience) and job market data.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0000"/>
              </a:lnSpc>
              <a:spcAft>
                <a:spcPts val="795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Profile Analysis: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Analyze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 data to identify strengths and preferences.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0000"/>
              </a:lnSpc>
              <a:spcAft>
                <a:spcPts val="795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Matching: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Compare user profile with job market demands.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0000"/>
              </a:lnSpc>
              <a:spcAft>
                <a:spcPts val="795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Provide career options and skill development suggestions.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0000"/>
              </a:lnSpc>
              <a:spcAft>
                <a:spcPts val="795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Feedback Loop: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Update recommendations based on user progress and market changes.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20000"/>
              </a:lnSpc>
              <a:spcAft>
                <a:spcPts val="795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Ethical Check: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Ensure fairness and mitigate biases in recommendations.</a:t>
            </a:r>
            <a:endParaRPr lang="en-IN" sz="2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SET: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https://www.kaggle.com/datasets/fedesoriano/heart-failure-prediction/data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EXPECTED OUTPUT: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anticipated result from the Career Guidance includes 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1.Personalized career recommendations.2.Skill gap analysis and development suggestions.3.Real-time job market insights.4.User-friendly interface for accessing guidance</a:t>
            </a:r>
          </a:p>
          <a:p>
            <a:pPr marL="0" indent="0" algn="r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2320030344-M.MANASA   </a:t>
            </a:r>
          </a:p>
          <a:p>
            <a:pPr algn="r">
              <a:buFontTx/>
              <a:buChar char="-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2320030341-K.SAHASRA </a:t>
            </a:r>
          </a:p>
          <a:p>
            <a:pPr algn="r">
              <a:buFontTx/>
              <a:buChar char="-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2320090066-E.KAARTEKA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3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  TITLE: Leveraging Artificial Intelligence for Personalized Career Guidance: Opportunities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velivala keerthi</dc:creator>
  <cp:lastModifiedBy>PREM KUMAR</cp:lastModifiedBy>
  <cp:revision>6</cp:revision>
  <dcterms:created xsi:type="dcterms:W3CDTF">2024-08-24T05:52:29Z</dcterms:created>
  <dcterms:modified xsi:type="dcterms:W3CDTF">2024-09-11T17:48:14Z</dcterms:modified>
</cp:coreProperties>
</file>