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6312-B041-43DD-AC00-41A0D028B85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1176-A821-4D3C-9CBA-9F456E57B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667244" y="2404872"/>
            <a:ext cx="3963924" cy="36484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6968" y="3364992"/>
            <a:ext cx="852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C++</a:t>
            </a:r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Python</a:t>
            </a:r>
          </a:p>
          <a:p>
            <a:endParaRPr lang="en-US" dirty="0"/>
          </a:p>
          <a:p>
            <a:r>
              <a:rPr lang="en-US" dirty="0" smtClean="0"/>
              <a:t>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1337" y="3364992"/>
            <a:ext cx="28408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Enterprise</a:t>
            </a:r>
          </a:p>
          <a:p>
            <a:endParaRPr lang="en-US" dirty="0"/>
          </a:p>
          <a:p>
            <a:r>
              <a:rPr lang="en-US" dirty="0" smtClean="0"/>
              <a:t>System Level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Researchers, Not Enterprise </a:t>
            </a:r>
          </a:p>
          <a:p>
            <a:endParaRPr lang="en-US" dirty="0"/>
          </a:p>
          <a:p>
            <a:r>
              <a:rPr lang="en-US" dirty="0" smtClean="0"/>
              <a:t>Stat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9198" y="3364992"/>
            <a:ext cx="6078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</a:t>
            </a:r>
          </a:p>
          <a:p>
            <a:endParaRPr lang="en-US" dirty="0"/>
          </a:p>
          <a:p>
            <a:r>
              <a:rPr lang="en-US" dirty="0" smtClean="0"/>
              <a:t>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</a:t>
            </a:r>
          </a:p>
          <a:p>
            <a:endParaRPr lang="en-US" dirty="0"/>
          </a:p>
          <a:p>
            <a:r>
              <a:rPr lang="en-US" dirty="0" smtClean="0"/>
              <a:t>OOP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1312" y="27523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38160" y="4498848"/>
            <a:ext cx="987552" cy="111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90888" y="4498848"/>
            <a:ext cx="987552" cy="111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643616" y="4498848"/>
            <a:ext cx="987552" cy="111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8631936" y="3666744"/>
            <a:ext cx="36576" cy="83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>
            <a:off x="8668512" y="3666744"/>
            <a:ext cx="1216152" cy="83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0" idx="0"/>
          </p:cNvCxnSpPr>
          <p:nvPr/>
        </p:nvCxnSpPr>
        <p:spPr>
          <a:xfrm>
            <a:off x="8668512" y="3666744"/>
            <a:ext cx="2468880" cy="83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27260" y="1965960"/>
            <a:ext cx="1441636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0944" y="1234440"/>
            <a:ext cx="1161288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84064" y="1234440"/>
            <a:ext cx="1179576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6362" y="2505456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38898" y="2505456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your Control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2304" y="3611880"/>
            <a:ext cx="1499616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07992" y="3611880"/>
            <a:ext cx="1499616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83680" y="3611880"/>
            <a:ext cx="1499616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Temple University Japan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Conted</dc:creator>
  <cp:lastModifiedBy>Conted</cp:lastModifiedBy>
  <cp:revision>5</cp:revision>
  <dcterms:created xsi:type="dcterms:W3CDTF">2020-02-22T02:17:35Z</dcterms:created>
  <dcterms:modified xsi:type="dcterms:W3CDTF">2020-02-22T04:22:46Z</dcterms:modified>
</cp:coreProperties>
</file>