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DA7C-C94D-4660-AAB7-D13FB17CDFB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541F-AD15-4862-AD81-32F67E02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763256" y="2322576"/>
            <a:ext cx="3931920" cy="3118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6968" y="374904"/>
            <a:ext cx="10881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a Program which can generate Transactions from the Purchased Items and finally print the receipts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6968" y="1828800"/>
            <a:ext cx="22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Identify the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5877" y="1828800"/>
            <a:ext cx="20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Add relationships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03336" y="1828800"/>
            <a:ext cx="21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Add Responsibility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298" y="2667583"/>
            <a:ext cx="1262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Item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352" y="2684764"/>
            <a:ext cx="1307592" cy="118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3930" y="2684764"/>
            <a:ext cx="886968" cy="118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5266944" y="3276338"/>
            <a:ext cx="786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9851" y="2907006"/>
            <a:ext cx="2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2032" y="2907006"/>
            <a:ext cx="2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92440" y="2684764"/>
            <a:ext cx="1307592" cy="118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87018" y="2684764"/>
            <a:ext cx="886968" cy="118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9400032" y="3276338"/>
            <a:ext cx="786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2939" y="2907006"/>
            <a:ext cx="2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5120" y="2907006"/>
            <a:ext cx="24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92440" y="4151376"/>
            <a:ext cx="156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Id:String</a:t>
            </a:r>
            <a:endParaRPr lang="en-US" dirty="0" smtClean="0"/>
          </a:p>
          <a:p>
            <a:r>
              <a:rPr lang="en-US" dirty="0" err="1" smtClean="0"/>
              <a:t>tdate:String</a:t>
            </a:r>
            <a:endParaRPr lang="en-US" dirty="0" smtClean="0"/>
          </a:p>
          <a:p>
            <a:r>
              <a:rPr lang="en-US" dirty="0" err="1" smtClean="0"/>
              <a:t>itemList:Item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91307" y="4151376"/>
            <a:ext cx="137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Id:String</a:t>
            </a:r>
            <a:endParaRPr lang="en-US" dirty="0" smtClean="0"/>
          </a:p>
          <a:p>
            <a:r>
              <a:rPr lang="en-US" dirty="0" err="1" smtClean="0"/>
              <a:t>name:String</a:t>
            </a:r>
            <a:endParaRPr lang="en-US" dirty="0" smtClean="0"/>
          </a:p>
          <a:p>
            <a:r>
              <a:rPr lang="en-US" dirty="0" err="1" smtClean="0"/>
              <a:t>price:double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42416" y="53289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id,Name,Price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2416" y="4928616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Specification for Item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873366" y="534545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Example: 1,Water,150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29400" y="5345454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MVC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7414" y="5714786"/>
            <a:ext cx="114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</a:p>
          <a:p>
            <a:r>
              <a:rPr lang="en-US" b="1" dirty="0" smtClean="0"/>
              <a:t>View</a:t>
            </a:r>
          </a:p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8867963" y="5565124"/>
            <a:ext cx="2200499" cy="446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TransactionController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67963" y="6027110"/>
            <a:ext cx="375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createTransaction</a:t>
            </a:r>
            <a:r>
              <a:rPr lang="en-US" dirty="0" smtClean="0"/>
              <a:t>() : </a:t>
            </a:r>
            <a:r>
              <a:rPr lang="en-US" dirty="0" err="1" smtClean="0"/>
              <a:t>ArrayList</a:t>
            </a:r>
            <a:r>
              <a:rPr lang="en-US" smtClean="0"/>
              <a:t>&lt;Item&gt;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67963" y="6350114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printTransaction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&lt;Item&gt;)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Temple University Japan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Conted</dc:creator>
  <cp:lastModifiedBy>Conted</cp:lastModifiedBy>
  <cp:revision>4</cp:revision>
  <dcterms:created xsi:type="dcterms:W3CDTF">2020-02-29T03:43:04Z</dcterms:created>
  <dcterms:modified xsi:type="dcterms:W3CDTF">2020-02-29T04:09:27Z</dcterms:modified>
</cp:coreProperties>
</file>