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6895-3C54-418D-B3DC-433504DF76A5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B5C0-AB16-4421-B5BD-67635B502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6895-3C54-418D-B3DC-433504DF76A5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B5C0-AB16-4421-B5BD-67635B502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5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6895-3C54-418D-B3DC-433504DF76A5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B5C0-AB16-4421-B5BD-67635B502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3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6895-3C54-418D-B3DC-433504DF76A5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B5C0-AB16-4421-B5BD-67635B502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0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6895-3C54-418D-B3DC-433504DF76A5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B5C0-AB16-4421-B5BD-67635B502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2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6895-3C54-418D-B3DC-433504DF76A5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B5C0-AB16-4421-B5BD-67635B502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4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6895-3C54-418D-B3DC-433504DF76A5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B5C0-AB16-4421-B5BD-67635B502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0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6895-3C54-418D-B3DC-433504DF76A5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B5C0-AB16-4421-B5BD-67635B502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1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6895-3C54-418D-B3DC-433504DF76A5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B5C0-AB16-4421-B5BD-67635B502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6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6895-3C54-418D-B3DC-433504DF76A5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B5C0-AB16-4421-B5BD-67635B502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6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6895-3C54-418D-B3DC-433504DF76A5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B5C0-AB16-4421-B5BD-67635B502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4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96895-3C54-418D-B3DC-433504DF76A5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2B5C0-AB16-4421-B5BD-67635B502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3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41647" y="1037149"/>
            <a:ext cx="4427145" cy="4237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29797" y="1417546"/>
            <a:ext cx="3733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</a:t>
            </a:r>
          </a:p>
          <a:p>
            <a:r>
              <a:rPr lang="en-US" dirty="0" smtClean="0"/>
              <a:t>Integrated Development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41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4820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77440" y="2438400"/>
            <a:ext cx="7604760" cy="1325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73980" y="1592580"/>
            <a:ext cx="65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SDLC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07995" y="206906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90%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8961" y="589002"/>
            <a:ext cx="351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Procedural Programming</a:t>
            </a:r>
          </a:p>
          <a:p>
            <a:r>
              <a:rPr lang="en-US" dirty="0" smtClean="0"/>
              <a:t>Object Oriented Programming: Java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867150" y="3962400"/>
            <a:ext cx="781050" cy="565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07995" y="3962400"/>
            <a:ext cx="781050" cy="565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16145" y="3962400"/>
            <a:ext cx="781050" cy="565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01050" y="3879850"/>
            <a:ext cx="762000" cy="14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7825" y="321926"/>
            <a:ext cx="4427145" cy="131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Higher Level Language (Java)</a:t>
            </a:r>
            <a:endParaRPr lang="en-US" dirty="0"/>
          </a:p>
        </p:txBody>
      </p:sp>
      <p:cxnSp>
        <p:nvCxnSpPr>
          <p:cNvPr id="3" name="Straight Arrow Connector 2"/>
          <p:cNvCxnSpPr>
            <a:stCxn id="4" idx="2"/>
          </p:cNvCxnSpPr>
          <p:nvPr/>
        </p:nvCxnSpPr>
        <p:spPr>
          <a:xfrm>
            <a:off x="5761398" y="1638678"/>
            <a:ext cx="0" cy="245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56771" y="2043555"/>
            <a:ext cx="1647731" cy="76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61397" y="3195734"/>
            <a:ext cx="113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Byte Code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15208" y="3657598"/>
            <a:ext cx="1330859" cy="67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 for Windows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589655" y="3657598"/>
            <a:ext cx="1073442" cy="67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 for Linux</a:t>
            </a:r>
            <a:endParaRPr lang="en-US" dirty="0"/>
          </a:p>
        </p:txBody>
      </p:sp>
      <p:cxnSp>
        <p:nvCxnSpPr>
          <p:cNvPr id="15" name="Elbow Connector 14"/>
          <p:cNvCxnSpPr>
            <a:endCxn id="13" idx="0"/>
          </p:cNvCxnSpPr>
          <p:nvPr/>
        </p:nvCxnSpPr>
        <p:spPr>
          <a:xfrm>
            <a:off x="6980222" y="3380400"/>
            <a:ext cx="3146154" cy="2771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974970" y="227673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HelloWorld {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World !"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83250" y="3149667"/>
            <a:ext cx="174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HelloWorld.class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67451" y="3812437"/>
            <a:ext cx="172746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java HelloWorld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67451" y="1840174"/>
            <a:ext cx="219790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javac</a:t>
            </a:r>
            <a:r>
              <a:rPr lang="en-US" dirty="0" smtClean="0"/>
              <a:t> HelloWorld.java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115208" y="4602213"/>
            <a:ext cx="1330859" cy="67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460946" y="4602213"/>
            <a:ext cx="1330859" cy="67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9" idx="2"/>
            <a:endCxn id="21" idx="0"/>
          </p:cNvCxnSpPr>
          <p:nvPr/>
        </p:nvCxnSpPr>
        <p:spPr>
          <a:xfrm>
            <a:off x="5780638" y="4336609"/>
            <a:ext cx="0" cy="26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2"/>
            <a:endCxn id="22" idx="0"/>
          </p:cNvCxnSpPr>
          <p:nvPr/>
        </p:nvCxnSpPr>
        <p:spPr>
          <a:xfrm>
            <a:off x="10126376" y="4336609"/>
            <a:ext cx="0" cy="26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03069" y="5415368"/>
            <a:ext cx="212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Virtual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2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70857" y="968721"/>
            <a:ext cx="7604760" cy="527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87231" y="2227151"/>
            <a:ext cx="4046899" cy="1430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main() {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87231" y="3820559"/>
            <a:ext cx="4046899" cy="1430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FF0000"/>
                </a:solidFill>
              </a:rPr>
              <a:t>addSugar</a:t>
            </a:r>
            <a:r>
              <a:rPr lang="en-US" dirty="0" smtClean="0">
                <a:solidFill>
                  <a:srgbClr val="FF0000"/>
                </a:solidFill>
              </a:rPr>
              <a:t>() {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75279" y="1068309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61316" y="5877559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61316" y="96872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032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09861" y="3892990"/>
            <a:ext cx="2471596" cy="102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48381" y="3009900"/>
            <a:ext cx="1118819" cy="71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TeaMaker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29150" y="2293620"/>
            <a:ext cx="1059180" cy="71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maker1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4267200" y="3368040"/>
            <a:ext cx="891540" cy="52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0" idx="2"/>
          </p:cNvCxnSpPr>
          <p:nvPr/>
        </p:nvCxnSpPr>
        <p:spPr>
          <a:xfrm flipV="1">
            <a:off x="5158740" y="3009900"/>
            <a:ext cx="0" cy="88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764530" y="2293620"/>
            <a:ext cx="1059180" cy="71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maker2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6" idx="2"/>
          </p:cNvCxnSpPr>
          <p:nvPr/>
        </p:nvCxnSpPr>
        <p:spPr>
          <a:xfrm flipV="1">
            <a:off x="5196840" y="3009900"/>
            <a:ext cx="1097280" cy="88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301404" y="343644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addTeaPowder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90566" y="269390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addSugar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702145" y="269390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addSugar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81150" y="80170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TeaMaker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maker1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TeaMaker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maker1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.addSugar();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TeaMaker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maker2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TeaMaker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maker2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.addSugar();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26080" y="51923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addTeaPowder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"Adding Tea Powder ..."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8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689860" y="1371600"/>
            <a:ext cx="1630680" cy="1303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271260" y="1371600"/>
            <a:ext cx="1630680" cy="1303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480560" y="1371600"/>
            <a:ext cx="1630680" cy="1303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2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6"/>
            <a:endCxn id="17" idx="2"/>
          </p:cNvCxnSpPr>
          <p:nvPr/>
        </p:nvCxnSpPr>
        <p:spPr>
          <a:xfrm>
            <a:off x="4320540" y="2023110"/>
            <a:ext cx="160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7" idx="6"/>
            <a:endCxn id="15" idx="2"/>
          </p:cNvCxnSpPr>
          <p:nvPr/>
        </p:nvCxnSpPr>
        <p:spPr>
          <a:xfrm>
            <a:off x="6111240" y="2023110"/>
            <a:ext cx="160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5" idx="4"/>
            <a:endCxn id="3" idx="4"/>
          </p:cNvCxnSpPr>
          <p:nvPr/>
        </p:nvCxnSpPr>
        <p:spPr>
          <a:xfrm rot="5400000">
            <a:off x="5295900" y="883920"/>
            <a:ext cx="12700" cy="35814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2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111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Temple University Japan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Conted</dc:creator>
  <cp:lastModifiedBy>Conted</cp:lastModifiedBy>
  <cp:revision>8</cp:revision>
  <dcterms:created xsi:type="dcterms:W3CDTF">2020-01-25T02:29:40Z</dcterms:created>
  <dcterms:modified xsi:type="dcterms:W3CDTF">2020-01-25T04:29:35Z</dcterms:modified>
</cp:coreProperties>
</file>