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3600" dirty="0"/>
              <a:t>Business Performance Dashboard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Interactive Dashboard for Business Stakeholders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DD86-4A05-7563-CEAC-F17D84B4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&amp; 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3DA5-BE9B-344E-97C2-3B8D6F89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89" y="2143036"/>
            <a:ext cx="10058400" cy="397909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200" b="1" dirty="0"/>
              <a:t>Objective:</a:t>
            </a:r>
            <a:br>
              <a:rPr lang="en-US" sz="3200" dirty="0"/>
            </a:br>
            <a:r>
              <a:rPr lang="en-US" sz="3200" dirty="0"/>
              <a:t>To design an interactive dashboard that enables business stakeholders to analyze key performance indicators and drive data-driven decisions.</a:t>
            </a:r>
          </a:p>
          <a:p>
            <a:pPr>
              <a:buNone/>
            </a:pPr>
            <a:r>
              <a:rPr lang="en-US" sz="3200" b="1" dirty="0"/>
              <a:t>Key Metrics (KPIs):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Total Sales</a:t>
            </a:r>
            <a:r>
              <a:rPr lang="en-US" sz="3200" dirty="0"/>
              <a:t> – Total revenue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Total Profit</a:t>
            </a:r>
            <a:r>
              <a:rPr lang="en-US" sz="3200" dirty="0"/>
              <a:t> – Net business earnings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Profit Ratio</a:t>
            </a:r>
            <a:r>
              <a:rPr lang="en-US" sz="3200" dirty="0"/>
              <a:t> – Profit as a percentage of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Growth Over Time</a:t>
            </a:r>
            <a:r>
              <a:rPr lang="en-US" sz="3200" dirty="0"/>
              <a:t> – Sales trends across months</a:t>
            </a:r>
          </a:p>
          <a:p>
            <a:pPr>
              <a:buNone/>
            </a:pPr>
            <a:r>
              <a:rPr lang="en-IN" sz="2800" b="1" dirty="0"/>
              <a:t>Tools Used: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Tableau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Kaggle for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None/>
            </a:pPr>
            <a:endParaRPr lang="en-US" sz="3500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68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6B92-02B5-484A-513B-25FB11CD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B2119-355B-B11C-047E-E4C884F3C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56909"/>
            <a:ext cx="62921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Sales,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Sales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Filters/Slicers: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Region, Category, 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Elements: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update all charts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14817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60B9-2E45-1129-AEFF-9B76AA00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794A-B551-3322-1DE6-6B3186EB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category has the highest sales and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Supplies shows low profit margin despite high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 and West regions perform better than East and South</a:t>
            </a:r>
          </a:p>
          <a:p>
            <a:pPr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marketing on high-profit categories like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Revisit pricing or supplier strategy for Office Supplies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Allocate more budget to high-performing regions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017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{512C9A26-06BD-4C87-8A07-F0286808C1EC}tf22712842_win32</Template>
  <TotalTime>12</TotalTime>
  <Words>174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Bookman Old Style</vt:lpstr>
      <vt:lpstr>Calibri</vt:lpstr>
      <vt:lpstr>Franklin Gothic Book</vt:lpstr>
      <vt:lpstr>Custom</vt:lpstr>
      <vt:lpstr>Business Performance Dashboard </vt:lpstr>
      <vt:lpstr>Objective &amp; Key Metrics</vt:lpstr>
      <vt:lpstr>Dashboard Overview</vt:lpstr>
      <vt:lpstr>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sahastradeepa rao</dc:creator>
  <cp:lastModifiedBy>sahastradeepa rao</cp:lastModifiedBy>
  <cp:revision>1</cp:revision>
  <dcterms:created xsi:type="dcterms:W3CDTF">2025-04-25T15:58:43Z</dcterms:created>
  <dcterms:modified xsi:type="dcterms:W3CDTF">2025-04-25T16:10:44Z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