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59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67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E62A-38F7-4F87-BAF8-87E62C185E2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45518" y="213270"/>
            <a:ext cx="8091601" cy="2177592"/>
          </a:xfrm>
        </p:spPr>
        <p:txBody>
          <a:bodyPr/>
          <a:lstStyle/>
          <a:p>
            <a:r>
              <a:rPr lang="en-US" sz="72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Smart Farm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796" y="2682672"/>
            <a:ext cx="9976481" cy="2432345"/>
          </a:xfrm>
        </p:spPr>
        <p:txBody>
          <a:bodyPr/>
          <a:lstStyle/>
          <a:p>
            <a:endParaRPr lang="en-US" dirty="0"/>
          </a:p>
          <a:p>
            <a:r>
              <a:rPr lang="en-US" sz="48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Internet Of Thing</a:t>
            </a:r>
          </a:p>
        </p:txBody>
      </p:sp>
    </p:spTree>
    <p:extLst>
      <p:ext uri="{BB962C8B-B14F-4D97-AF65-F5344CB8AC3E}">
        <p14:creationId xmlns:p14="http://schemas.microsoft.com/office/powerpoint/2010/main" val="234139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8265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Deman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5697"/>
            <a:ext cx="8596668" cy="5204038"/>
          </a:xfrm>
        </p:spPr>
        <p:txBody>
          <a:bodyPr/>
          <a:lstStyle/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D1.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สามารถใช้งานได้อย่างง่ายดาย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2. เพิ่มความสะดวกสบายให้กับผู้ใช้งาน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3. สามารถสั่งการให้อุปกรณ์ทำงานจากที่ไหนก็ได้ โดยผ่านระบบเครือข่ายอินเตอร์เน็ต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 IOT )</a:t>
            </a:r>
          </a:p>
          <a:p>
            <a:endParaRPr lang="en-US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D4.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สามารถเช็คสภาพอากาศของฟาร์ม และ ความชื้นของดินในฟาร์ม ได้โดยผ่าน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5. มีความทันสมัย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D6.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มีประสิทธิภาพในใช้งานที่ดี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D7.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สามารถติดต่อสอบถามปัญหาที่พบภายใน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ได้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69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7038"/>
            <a:ext cx="8596668" cy="5900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h-TH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R1.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สามารถเลือกภาษาที่จะใช้ภายใน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ได้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 D1,D2,D5,D6)</a:t>
            </a:r>
          </a:p>
          <a:p>
            <a:endParaRPr lang="en-US" sz="11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R2.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มีคู่มือสำหรับการใช้งานให้ผู้ใช้งานได้ดู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(D1,D2,D3)</a:t>
            </a:r>
          </a:p>
          <a:p>
            <a:endParaRPr lang="th-TH" sz="11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R3.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จะมีเมนูเข้าไปใช้งานอุปกรณ์ภายในฟาร์ม และมีเมนูเช็ค สภาพอากาศ และความชื้นของดินภายในฟาร์ม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 (D3,D4,D5)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R4. 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มีเสถียรภาพในการใช้งานที่ดี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(D6)</a:t>
            </a:r>
          </a:p>
          <a:p>
            <a:endParaRPr lang="en-US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R5.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จะสามารถแจ้งเตือนให้เราได้ เช่น บางวันแดดอาจจะแรงมากทำให้ดินแห้งจนเกินไป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ก็จะแจ้งเตือนเราว่าต้องรดน้ำแล้วนะ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(D2,D3,D4,D5)</a:t>
            </a:r>
          </a:p>
          <a:p>
            <a:endParaRPr lang="en-US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R6. contact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สำหรับติดต่อผู้ดูแลระบบ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(D1,D2,D3)</a:t>
            </a:r>
          </a:p>
          <a:p>
            <a:endParaRPr lang="en-US" dirty="0">
              <a:solidFill>
                <a:srgbClr val="92D050"/>
              </a:soli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521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234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Trebuchet MS</vt:lpstr>
      <vt:lpstr>Wingdings 3</vt:lpstr>
      <vt:lpstr>Facet</vt:lpstr>
      <vt:lpstr>Smart Farm</vt:lpstr>
      <vt:lpstr>Deman</vt:lpstr>
      <vt:lpstr>Require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</dc:title>
  <dc:creator>admin</dc:creator>
  <cp:lastModifiedBy>ภาณุพันธ์ สมเพ็ช</cp:lastModifiedBy>
  <cp:revision>8</cp:revision>
  <dcterms:created xsi:type="dcterms:W3CDTF">2020-02-15T05:46:28Z</dcterms:created>
  <dcterms:modified xsi:type="dcterms:W3CDTF">2020-02-20T15:26:12Z</dcterms:modified>
</cp:coreProperties>
</file>