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E62A-38F7-4F87-BAF8-87E62C185E2A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BAEE-0A7A-48EC-B9E7-C64DBAB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6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E62A-38F7-4F87-BAF8-87E62C185E2A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BAEE-0A7A-48EC-B9E7-C64DBAB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0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E62A-38F7-4F87-BAF8-87E62C185E2A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BAEE-0A7A-48EC-B9E7-C64DBABD6CC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9590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E62A-38F7-4F87-BAF8-87E62C185E2A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BAEE-0A7A-48EC-B9E7-C64DBAB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82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E62A-38F7-4F87-BAF8-87E62C185E2A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BAEE-0A7A-48EC-B9E7-C64DBABD6CC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2675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E62A-38F7-4F87-BAF8-87E62C185E2A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BAEE-0A7A-48EC-B9E7-C64DBAB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59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E62A-38F7-4F87-BAF8-87E62C185E2A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BAEE-0A7A-48EC-B9E7-C64DBAB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E62A-38F7-4F87-BAF8-87E62C185E2A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BAEE-0A7A-48EC-B9E7-C64DBAB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5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E62A-38F7-4F87-BAF8-87E62C185E2A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BAEE-0A7A-48EC-B9E7-C64DBAB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3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E62A-38F7-4F87-BAF8-87E62C185E2A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BAEE-0A7A-48EC-B9E7-C64DBAB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E62A-38F7-4F87-BAF8-87E62C185E2A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BAEE-0A7A-48EC-B9E7-C64DBAB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6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E62A-38F7-4F87-BAF8-87E62C185E2A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BAEE-0A7A-48EC-B9E7-C64DBAB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5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E62A-38F7-4F87-BAF8-87E62C185E2A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BAEE-0A7A-48EC-B9E7-C64DBAB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0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E62A-38F7-4F87-BAF8-87E62C185E2A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BAEE-0A7A-48EC-B9E7-C64DBAB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3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E62A-38F7-4F87-BAF8-87E62C185E2A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BAEE-0A7A-48EC-B9E7-C64DBAB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7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E62A-38F7-4F87-BAF8-87E62C185E2A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BAEE-0A7A-48EC-B9E7-C64DBAB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2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5E62A-38F7-4F87-BAF8-87E62C185E2A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80BAEE-0A7A-48EC-B9E7-C64DBAB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0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45518" y="213270"/>
            <a:ext cx="8091601" cy="2177592"/>
          </a:xfrm>
        </p:spPr>
        <p:txBody>
          <a:bodyPr/>
          <a:lstStyle/>
          <a:p>
            <a:r>
              <a:rPr lang="en-US" sz="7200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Smart Farm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796" y="2682672"/>
            <a:ext cx="9976481" cy="2432345"/>
          </a:xfrm>
        </p:spPr>
        <p:txBody>
          <a:bodyPr/>
          <a:lstStyle/>
          <a:p>
            <a:endParaRPr lang="en-US" dirty="0"/>
          </a:p>
          <a:p>
            <a:r>
              <a:rPr lang="en-US" sz="4800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Internet Of Thing</a:t>
            </a:r>
          </a:p>
        </p:txBody>
      </p:sp>
    </p:spTree>
    <p:extLst>
      <p:ext uri="{BB962C8B-B14F-4D97-AF65-F5344CB8AC3E}">
        <p14:creationId xmlns:p14="http://schemas.microsoft.com/office/powerpoint/2010/main" val="234139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08265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Deman</a:t>
            </a:r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5697"/>
            <a:ext cx="8596668" cy="5204038"/>
          </a:xfrm>
        </p:spPr>
        <p:txBody>
          <a:bodyPr/>
          <a:lstStyle/>
          <a:p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D1. </a:t>
            </a:r>
            <a:r>
              <a:rPr lang="th-TH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สามารถใช้งานได้อย่างง่ายดาย</a:t>
            </a:r>
          </a:p>
          <a:p>
            <a:endParaRPr lang="th-TH" sz="1000" b="1" dirty="0">
              <a:solidFill>
                <a:srgbClr val="92D050"/>
              </a:solidFill>
              <a:latin typeface="Aharoni" panose="02010803020104030203" pitchFamily="2" charset="-79"/>
            </a:endParaRPr>
          </a:p>
          <a:p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D</a:t>
            </a:r>
            <a:r>
              <a:rPr lang="th-TH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2. เพิ่มความสะดวกสบายให้กับผู้ใช้งาน</a:t>
            </a:r>
          </a:p>
          <a:p>
            <a:endParaRPr lang="th-TH" sz="1000" b="1" dirty="0">
              <a:solidFill>
                <a:srgbClr val="92D050"/>
              </a:solidFill>
              <a:latin typeface="Aharoni" panose="02010803020104030203" pitchFamily="2" charset="-79"/>
            </a:endParaRPr>
          </a:p>
          <a:p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D</a:t>
            </a:r>
            <a:r>
              <a:rPr lang="th-TH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3. สามารถสั่งการให้อุปกรณ์ทำงานจากที่ไหนก็ได้ โดยผ่านระบบเครือข่ายอินเตอร์เน็ต </a:t>
            </a:r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( IOT )</a:t>
            </a:r>
          </a:p>
          <a:p>
            <a:endParaRPr lang="en-US" sz="1000" b="1" dirty="0">
              <a:solidFill>
                <a:srgbClr val="92D050"/>
              </a:solidFill>
              <a:latin typeface="Aharoni" panose="02010803020104030203" pitchFamily="2" charset="-79"/>
            </a:endParaRPr>
          </a:p>
          <a:p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D4. </a:t>
            </a:r>
            <a:r>
              <a:rPr lang="th-TH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สามารถเช็คสภาพอากาศของฟาร์ม และ ความชื้นของดินในฟาร์ม ได้โดยผ่าน </a:t>
            </a:r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Application</a:t>
            </a:r>
          </a:p>
          <a:p>
            <a:endParaRPr lang="th-TH" sz="1000" b="1" dirty="0">
              <a:solidFill>
                <a:srgbClr val="92D050"/>
              </a:solidFill>
              <a:latin typeface="Aharoni" panose="02010803020104030203" pitchFamily="2" charset="-79"/>
            </a:endParaRPr>
          </a:p>
          <a:p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D</a:t>
            </a:r>
            <a:r>
              <a:rPr lang="th-TH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5. มีความทันสมัย</a:t>
            </a:r>
          </a:p>
          <a:p>
            <a:endParaRPr lang="th-TH" sz="1000" b="1" dirty="0">
              <a:solidFill>
                <a:srgbClr val="92D050"/>
              </a:solidFill>
              <a:latin typeface="Aharoni" panose="02010803020104030203" pitchFamily="2" charset="-79"/>
            </a:endParaRPr>
          </a:p>
          <a:p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D6. </a:t>
            </a:r>
            <a:r>
              <a:rPr lang="th-TH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มีประสิทธิภาพในใช้งานที่ดี</a:t>
            </a:r>
          </a:p>
          <a:p>
            <a:endParaRPr lang="th-TH" sz="1000" b="1" dirty="0">
              <a:solidFill>
                <a:srgbClr val="92D050"/>
              </a:solidFill>
              <a:latin typeface="Aharoni" panose="02010803020104030203" pitchFamily="2" charset="-79"/>
            </a:endParaRPr>
          </a:p>
          <a:p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D7. </a:t>
            </a:r>
            <a:r>
              <a:rPr lang="th-TH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สามารถติดต่อสอบถามปัญหาที่พบภายใน </a:t>
            </a:r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application </a:t>
            </a:r>
            <a:r>
              <a:rPr lang="th-TH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ได้</a:t>
            </a:r>
          </a:p>
          <a:p>
            <a:pPr marL="0" indent="0">
              <a:buNone/>
            </a:pPr>
            <a:endParaRPr lang="en-US" b="1" dirty="0">
              <a:solidFill>
                <a:srgbClr val="92D050"/>
              </a:solidFill>
              <a:latin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9691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Require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57038"/>
            <a:ext cx="8596668" cy="59009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h-TH" dirty="0">
              <a:solidFill>
                <a:srgbClr val="92D05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R1. </a:t>
            </a:r>
            <a:r>
              <a:rPr lang="th-TH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สามารถเลือกภาษาที่จะใช้ภายใน </a:t>
            </a:r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Application </a:t>
            </a:r>
            <a:r>
              <a:rPr lang="th-TH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ได้ </a:t>
            </a:r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( D1,D2,D5,D6)</a:t>
            </a:r>
          </a:p>
          <a:p>
            <a:endParaRPr lang="en-US" sz="1100" b="1" dirty="0">
              <a:solidFill>
                <a:srgbClr val="92D050"/>
              </a:solidFill>
              <a:latin typeface="Aharoni" panose="02010803020104030203" pitchFamily="2" charset="-79"/>
            </a:endParaRPr>
          </a:p>
          <a:p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R2. </a:t>
            </a:r>
            <a:r>
              <a:rPr lang="th-TH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ภายใน </a:t>
            </a:r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Application </a:t>
            </a:r>
            <a:r>
              <a:rPr lang="th-TH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มีคู่มือสำหรับการใช้งานให้ผู้ใช้งานได้ดู </a:t>
            </a:r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(D1,D2,D3)</a:t>
            </a:r>
          </a:p>
          <a:p>
            <a:endParaRPr lang="th-TH" sz="1100" b="1" dirty="0">
              <a:solidFill>
                <a:srgbClr val="92D050"/>
              </a:solidFill>
              <a:latin typeface="Aharoni" panose="02010803020104030203" pitchFamily="2" charset="-79"/>
            </a:endParaRPr>
          </a:p>
          <a:p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R3. </a:t>
            </a:r>
            <a:r>
              <a:rPr lang="th-TH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ภายใน </a:t>
            </a:r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Application </a:t>
            </a:r>
            <a:r>
              <a:rPr lang="th-TH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จะมีเมนูเข้าไปใช้งานอุปกรณ์ภายในฟาร์ม และมีเมนูเช็ค สภาพอากาศ และความชื้นของดินภายในฟาร์ม</a:t>
            </a:r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 (D3,D4,D5)</a:t>
            </a:r>
          </a:p>
          <a:p>
            <a:endParaRPr lang="th-TH" sz="1000" b="1" dirty="0">
              <a:solidFill>
                <a:srgbClr val="92D050"/>
              </a:solidFill>
              <a:latin typeface="Aharoni" panose="02010803020104030203" pitchFamily="2" charset="-79"/>
            </a:endParaRPr>
          </a:p>
          <a:p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R4. Application </a:t>
            </a:r>
            <a:r>
              <a:rPr lang="th-TH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มีเสถียรภาพในการใช้งานที่ดี </a:t>
            </a:r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(D6)</a:t>
            </a:r>
          </a:p>
          <a:p>
            <a:endParaRPr lang="en-US" sz="1000" b="1" dirty="0">
              <a:solidFill>
                <a:srgbClr val="92D050"/>
              </a:solidFill>
              <a:latin typeface="Aharoni" panose="02010803020104030203" pitchFamily="2" charset="-79"/>
            </a:endParaRPr>
          </a:p>
          <a:p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R5. </a:t>
            </a:r>
            <a:r>
              <a:rPr lang="th-TH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ภายใน </a:t>
            </a:r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Application </a:t>
            </a:r>
            <a:r>
              <a:rPr lang="th-TH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จะสามารถแจ้งเตือนให้เราได้ เช่น บางวันแดดอาจจะแรงมากทำให้ดินแห้งจนเกินไป </a:t>
            </a:r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Application </a:t>
            </a:r>
            <a:r>
              <a:rPr lang="th-TH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ก็จะแจ้งเตือนเราว่าต้องรดน้ำแล้วนะ </a:t>
            </a:r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(D2,D3,D4,D5)</a:t>
            </a:r>
          </a:p>
          <a:p>
            <a:endParaRPr lang="en-US" sz="1000" b="1" dirty="0">
              <a:solidFill>
                <a:srgbClr val="92D050"/>
              </a:solidFill>
              <a:latin typeface="Aharoni" panose="02010803020104030203" pitchFamily="2" charset="-79"/>
            </a:endParaRPr>
          </a:p>
          <a:p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R6. contact </a:t>
            </a:r>
            <a:r>
              <a:rPr lang="th-TH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สำหรับติดต่อผู้ดูแลระบบ </a:t>
            </a:r>
            <a:r>
              <a:rPr lang="en-US" sz="2000" b="1" dirty="0">
                <a:solidFill>
                  <a:srgbClr val="92D050"/>
                </a:solidFill>
                <a:latin typeface="Aharoni" panose="02010803020104030203" pitchFamily="2" charset="-79"/>
              </a:rPr>
              <a:t>(D1,D2,D3)</a:t>
            </a:r>
          </a:p>
          <a:p>
            <a:endParaRPr lang="en-US" dirty="0">
              <a:solidFill>
                <a:srgbClr val="92D050"/>
              </a:solidFill>
              <a:latin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452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T1. Android Studio </a:t>
            </a:r>
            <a:r>
              <a:rPr lang="th-TH" dirty="0" smtClean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ออกแบบ</a:t>
            </a:r>
            <a:r>
              <a:rPr lang="en-US" dirty="0" smtClean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Application </a:t>
            </a:r>
            <a:r>
              <a:rPr lang="th-TH" dirty="0" smtClean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</a:t>
            </a:r>
            <a:r>
              <a:rPr lang="en-US" dirty="0" smtClean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R1,R2,R3,R4,R5,R6</a:t>
            </a:r>
            <a:r>
              <a:rPr lang="th-TH" dirty="0" smtClean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</a:t>
            </a:r>
            <a:endParaRPr lang="en-US" dirty="0" smtClean="0">
              <a:solidFill>
                <a:srgbClr val="92D05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smtClean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T2.Cloud </a:t>
            </a:r>
            <a:r>
              <a:rPr lang="en-US" dirty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</a:t>
            </a:r>
            <a:r>
              <a:rPr lang="en-US" dirty="0" err="1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FaaS</a:t>
            </a:r>
            <a:r>
              <a:rPr lang="en-US" dirty="0" smtClean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</a:t>
            </a:r>
            <a:r>
              <a:rPr lang="th-TH" dirty="0" smtClean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Database </a:t>
            </a:r>
            <a:endParaRPr lang="th-TH" dirty="0">
              <a:solidFill>
                <a:srgbClr val="92D05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smtClean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T3.</a:t>
            </a:r>
            <a:r>
              <a:rPr lang="en-US" dirty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Module </a:t>
            </a:r>
            <a:r>
              <a:rPr lang="th-TH" dirty="0" smtClean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ต่างๆ</a:t>
            </a:r>
            <a:r>
              <a:rPr lang="en-US" dirty="0" smtClean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th-TH" dirty="0" smtClean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</a:t>
            </a:r>
            <a:r>
              <a:rPr lang="en-US" dirty="0" smtClean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Soil </a:t>
            </a:r>
            <a:r>
              <a:rPr lang="en-US" dirty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moisture sensor </a:t>
            </a:r>
            <a:r>
              <a:rPr lang="en-US" dirty="0" err="1" smtClean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module,Temperature</a:t>
            </a:r>
            <a:r>
              <a:rPr lang="en-US" dirty="0" smtClean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and humidity sensor </a:t>
            </a:r>
            <a:r>
              <a:rPr lang="en-US" dirty="0" smtClean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module</a:t>
            </a:r>
            <a:r>
              <a:rPr lang="th-TH" dirty="0" smtClean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</a:t>
            </a:r>
            <a:endParaRPr lang="en-US" dirty="0" smtClean="0">
              <a:solidFill>
                <a:srgbClr val="92D05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smtClean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T4.</a:t>
            </a:r>
            <a:r>
              <a:rPr lang="en-US" dirty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 smtClean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IoT</a:t>
            </a:r>
            <a:endParaRPr lang="en-US" dirty="0" smtClean="0">
              <a:solidFill>
                <a:srgbClr val="92D05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smtClean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T5.</a:t>
            </a:r>
            <a:r>
              <a:rPr lang="en-US" dirty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Machine learning</a:t>
            </a:r>
          </a:p>
          <a:p>
            <a:r>
              <a:rPr lang="en-US" dirty="0" smtClean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T6.</a:t>
            </a:r>
            <a:r>
              <a:rPr lang="en-US" dirty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XAAMP</a:t>
            </a:r>
          </a:p>
          <a:p>
            <a:r>
              <a:rPr lang="en-US" dirty="0" smtClean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T7.</a:t>
            </a:r>
            <a:r>
              <a:rPr lang="en-US" dirty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HTML</a:t>
            </a:r>
            <a:endParaRPr lang="en-US" dirty="0">
              <a:solidFill>
                <a:srgbClr val="92D05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502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นาย </a:t>
            </a:r>
            <a:r>
              <a:rPr lang="th-TH" dirty="0" err="1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สัณหวิช</a:t>
            </a:r>
            <a:r>
              <a:rPr lang="th-TH" dirty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ไชยชะนะ 1610900381 </a:t>
            </a:r>
            <a:r>
              <a:rPr lang="th-TH" dirty="0" smtClean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(</a:t>
            </a:r>
            <a:r>
              <a:rPr lang="en-US" dirty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machine learning</a:t>
            </a:r>
            <a:r>
              <a:rPr lang="th-TH" dirty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</a:t>
            </a:r>
            <a:endParaRPr lang="en-US" dirty="0">
              <a:solidFill>
                <a:srgbClr val="92D05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th-TH" dirty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นาย </a:t>
            </a:r>
            <a:r>
              <a:rPr lang="th-TH" dirty="0" err="1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วรพล</a:t>
            </a:r>
            <a:r>
              <a:rPr lang="th-TH" dirty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ลาทองคำ </a:t>
            </a:r>
            <a:r>
              <a:rPr lang="th-TH" dirty="0" smtClean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  1610900472  (</a:t>
            </a:r>
            <a:r>
              <a:rPr lang="en-US" dirty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design </a:t>
            </a:r>
            <a:r>
              <a:rPr lang="en-US" dirty="0" err="1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app,design</a:t>
            </a:r>
            <a:r>
              <a:rPr lang="en-US" dirty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web</a:t>
            </a:r>
            <a:r>
              <a:rPr lang="th-TH" dirty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</a:t>
            </a:r>
            <a:endParaRPr lang="en-US" dirty="0">
              <a:solidFill>
                <a:srgbClr val="92D05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th-TH" dirty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นาย ภานุพันธ์ สม</a:t>
            </a:r>
            <a:r>
              <a:rPr lang="th-TH" dirty="0" err="1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เพ็ช</a:t>
            </a:r>
            <a:r>
              <a:rPr lang="th-TH" dirty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th-TH" dirty="0" smtClean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 1610900712  (</a:t>
            </a:r>
            <a:r>
              <a:rPr lang="en-US" dirty="0" err="1" smtClean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IoT,Module,design</a:t>
            </a:r>
            <a:r>
              <a:rPr lang="en-US" dirty="0" smtClean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app</a:t>
            </a:r>
            <a:r>
              <a:rPr lang="th-TH" dirty="0" smtClean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</a:t>
            </a:r>
            <a:endParaRPr lang="en-US" dirty="0">
              <a:solidFill>
                <a:srgbClr val="92D05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th-TH" dirty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นาย สหัชชัย </a:t>
            </a:r>
            <a:r>
              <a:rPr lang="th-TH" dirty="0" err="1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สุรภักดิ์</a:t>
            </a:r>
            <a:r>
              <a:rPr lang="th-TH" dirty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th-TH" dirty="0" smtClean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  1610901785  (</a:t>
            </a:r>
            <a:r>
              <a:rPr lang="en-US" dirty="0" err="1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cloud,XAAMP</a:t>
            </a:r>
            <a:r>
              <a:rPr lang="th-TH" dirty="0" smtClean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</a:t>
            </a:r>
          </a:p>
          <a:p>
            <a:r>
              <a:rPr lang="th-TH" dirty="0" smtClean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นาย รพี</a:t>
            </a:r>
            <a:r>
              <a:rPr lang="th-TH" dirty="0" err="1" smtClean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พงษ์</a:t>
            </a:r>
            <a:r>
              <a:rPr lang="th-TH" dirty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th-TH" dirty="0" smtClean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            161090         (</a:t>
            </a:r>
            <a:r>
              <a:rPr lang="en-US" dirty="0" smtClean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design web</a:t>
            </a:r>
            <a:r>
              <a:rPr lang="th-TH" dirty="0" smtClean="0">
                <a:solidFill>
                  <a:srgbClr val="92D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</a:t>
            </a:r>
            <a:endParaRPr lang="en-US" dirty="0">
              <a:solidFill>
                <a:srgbClr val="92D05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30569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302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Adobe Gothic Std B</vt:lpstr>
      <vt:lpstr>Aharoni</vt:lpstr>
      <vt:lpstr>Arial</vt:lpstr>
      <vt:lpstr>IrisUPC</vt:lpstr>
      <vt:lpstr>Trebuchet MS</vt:lpstr>
      <vt:lpstr>Wingdings 3</vt:lpstr>
      <vt:lpstr>Facet</vt:lpstr>
      <vt:lpstr>Smart Farm</vt:lpstr>
      <vt:lpstr>Deman</vt:lpstr>
      <vt:lpstr>Require</vt:lpstr>
      <vt:lpstr>Technology</vt:lpstr>
      <vt:lpstr>Duty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Farm</dc:title>
  <dc:creator>admin</dc:creator>
  <cp:lastModifiedBy>admin</cp:lastModifiedBy>
  <cp:revision>10</cp:revision>
  <dcterms:created xsi:type="dcterms:W3CDTF">2020-02-15T05:46:28Z</dcterms:created>
  <dcterms:modified xsi:type="dcterms:W3CDTF">2020-02-22T08:42:07Z</dcterms:modified>
</cp:coreProperties>
</file>