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98" r:id="rId7"/>
    <p:sldLayoutId id="2147483699" r:id="rId8"/>
    <p:sldLayoutId id="2147483688" r:id="rId9"/>
    <p:sldLayoutId id="2147483689" r:id="rId10"/>
    <p:sldLayoutId id="2147483690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9201BE3-FED2-48A3-9BDA-AA50C127D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0" b="81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97F72-92B3-4E6E-A71B-E48F64F06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  <a:latin typeface="Aharoni" panose="02010803020104030203" pitchFamily="2" charset="-79"/>
              </a:rPr>
              <a:t>SMART FARM</a:t>
            </a:r>
            <a:endParaRPr lang="th-TH" sz="5000" b="1" dirty="0">
              <a:solidFill>
                <a:srgbClr val="00B0F0"/>
              </a:solidFill>
              <a:latin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619C-EAF2-4702-9856-1B71BF473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 algn="r"/>
            <a:r>
              <a:rPr lang="en-US" sz="2000" b="1" i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</a:t>
            </a:r>
            <a:endParaRPr lang="th-TH" sz="2000" b="1" i="1" dirty="0">
              <a:solidFill>
                <a:srgbClr val="00B0F0"/>
              </a:soli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1899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BBEF-E7A7-420E-9AFB-0358639C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00B0F0"/>
                </a:solidFill>
                <a:latin typeface="+mn-lt"/>
                <a:cs typeface="Aharoni" panose="02010803020104030203" pitchFamily="2" charset="-79"/>
              </a:rPr>
              <a:t>Technology</a:t>
            </a:r>
            <a:endParaRPr lang="th-TH" sz="5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A4C5-4C51-4425-830E-1C50BC54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6" y="1690688"/>
            <a:ext cx="10515600" cy="4590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cs typeface="Aharoni" panose="02010803020104030203" pitchFamily="2" charset="-79"/>
              </a:rPr>
              <a:t>1.machine learning </a:t>
            </a:r>
          </a:p>
          <a:p>
            <a:pPr marL="0" indent="0">
              <a:buNone/>
            </a:pPr>
            <a:r>
              <a:rPr lang="en-US" sz="4000" dirty="0">
                <a:cs typeface="Aharoni" panose="02010803020104030203" pitchFamily="2" charset="-79"/>
              </a:rPr>
              <a:t>2.xampp </a:t>
            </a:r>
          </a:p>
          <a:p>
            <a:pPr marL="0" indent="0">
              <a:buNone/>
            </a:pPr>
            <a:r>
              <a:rPr lang="en-US" sz="4000" dirty="0">
                <a:cs typeface="Aharoni" panose="02010803020104030203" pitchFamily="2" charset="-79"/>
              </a:rPr>
              <a:t>3.module </a:t>
            </a:r>
          </a:p>
          <a:p>
            <a:pPr marL="0" indent="0">
              <a:buNone/>
            </a:pPr>
            <a:r>
              <a:rPr lang="en-US" sz="4000" dirty="0">
                <a:cs typeface="Aharoni" panose="02010803020104030203" pitchFamily="2" charset="-79"/>
              </a:rPr>
              <a:t>4.html </a:t>
            </a:r>
          </a:p>
          <a:p>
            <a:pPr marL="0" indent="0">
              <a:buNone/>
            </a:pPr>
            <a:r>
              <a:rPr lang="en-US" sz="4000" dirty="0">
                <a:cs typeface="Aharoni" panose="02010803020104030203" pitchFamily="2" charset="-79"/>
              </a:rPr>
              <a:t>5.cloud </a:t>
            </a:r>
          </a:p>
          <a:p>
            <a:pPr marL="0" indent="0">
              <a:buNone/>
            </a:pPr>
            <a:r>
              <a:rPr lang="en-US" sz="4000" dirty="0">
                <a:cs typeface="Aharoni" panose="02010803020104030203" pitchFamily="2" charset="-79"/>
              </a:rPr>
              <a:t>6.iot 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98094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343C-3F59-4B2C-B497-9FA3DF84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B0F0"/>
                </a:solidFill>
                <a:latin typeface="+mn-lt"/>
              </a:rPr>
              <a:t>Duty</a:t>
            </a:r>
            <a:endParaRPr lang="th-TH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7528-2F27-46F1-9E03-E404C6C4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1" y="1690688"/>
            <a:ext cx="10515600" cy="4160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dirty="0"/>
              <a:t>นาย </a:t>
            </a:r>
            <a:r>
              <a:rPr lang="th-TH" dirty="0" err="1"/>
              <a:t>สั</a:t>
            </a:r>
            <a:r>
              <a:rPr lang="th-TH" dirty="0"/>
              <a:t>ณ</a:t>
            </a:r>
            <a:r>
              <a:rPr lang="th-TH" dirty="0" err="1"/>
              <a:t>หวิช</a:t>
            </a:r>
            <a:r>
              <a:rPr lang="th-TH" dirty="0"/>
              <a:t> ไชยชะนะ 1610900381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machine learning </a:t>
            </a:r>
            <a:endParaRPr lang="th-TH" dirty="0"/>
          </a:p>
          <a:p>
            <a:pPr marL="0" indent="0">
              <a:buNone/>
            </a:pPr>
            <a:r>
              <a:rPr lang="th-TH" dirty="0"/>
              <a:t>นาย วรพล ลาทองคำ 1610900472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html </a:t>
            </a:r>
            <a:endParaRPr lang="th-TH" dirty="0"/>
          </a:p>
          <a:p>
            <a:pPr marL="0" indent="0">
              <a:buNone/>
            </a:pPr>
            <a:r>
              <a:rPr lang="th-TH" dirty="0"/>
              <a:t>นาย ภานุพันธ์ สมเพ</a:t>
            </a:r>
            <a:r>
              <a:rPr lang="th-TH" dirty="0" err="1"/>
              <a:t>็ช</a:t>
            </a:r>
            <a:r>
              <a:rPr lang="th-TH" dirty="0"/>
              <a:t> 1610900712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html,module,iot</a:t>
            </a:r>
            <a:r>
              <a:rPr lang="en-US" dirty="0"/>
              <a:t> </a:t>
            </a:r>
            <a:endParaRPr lang="th-TH" dirty="0"/>
          </a:p>
          <a:p>
            <a:pPr marL="0" indent="0">
              <a:buNone/>
            </a:pPr>
            <a:r>
              <a:rPr lang="th-TH" dirty="0"/>
              <a:t>นาย สหัชชัย </a:t>
            </a:r>
            <a:r>
              <a:rPr lang="th-TH" dirty="0" err="1"/>
              <a:t>สุรภั</a:t>
            </a:r>
            <a:r>
              <a:rPr lang="th-TH" dirty="0"/>
              <a:t>กด</a:t>
            </a:r>
            <a:r>
              <a:rPr lang="th-TH" dirty="0" err="1"/>
              <a:t>ิ์</a:t>
            </a:r>
            <a:r>
              <a:rPr lang="th-TH" dirty="0"/>
              <a:t> 1610901785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xampp,cloud</a:t>
            </a:r>
            <a:r>
              <a:rPr lang="en-US" dirty="0"/>
              <a:t> </a:t>
            </a:r>
            <a:endParaRPr lang="th-TH" dirty="0"/>
          </a:p>
          <a:p>
            <a:pPr marL="0" indent="0">
              <a:buNone/>
            </a:pPr>
            <a:r>
              <a:rPr lang="th-TH" dirty="0"/>
              <a:t>นาย รพีพง</a:t>
            </a:r>
            <a:r>
              <a:rPr lang="th-TH" dirty="0" err="1"/>
              <a:t>ษ์</a:t>
            </a:r>
            <a:r>
              <a:rPr lang="th-TH" dirty="0"/>
              <a:t> .... ....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html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737574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824"/>
      </a:dk2>
      <a:lt2>
        <a:srgbClr val="E2E6E8"/>
      </a:lt2>
      <a:accent1>
        <a:srgbClr val="E75C29"/>
      </a:accent1>
      <a:accent2>
        <a:srgbClr val="D39817"/>
      </a:accent2>
      <a:accent3>
        <a:srgbClr val="9CAB1E"/>
      </a:accent3>
      <a:accent4>
        <a:srgbClr val="62B614"/>
      </a:accent4>
      <a:accent5>
        <a:srgbClr val="2BBA21"/>
      </a:accent5>
      <a:accent6>
        <a:srgbClr val="14BC50"/>
      </a:accent6>
      <a:hlink>
        <a:srgbClr val="398CAB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Century Gothic</vt:lpstr>
      <vt:lpstr>Elephant</vt:lpstr>
      <vt:lpstr>BrushVTI</vt:lpstr>
      <vt:lpstr>SMART FARM</vt:lpstr>
      <vt:lpstr>Technology</vt:lpstr>
      <vt:lpstr>Duty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</dc:title>
  <dc:creator>ภาณุพันธ์ สมเพ็ช</dc:creator>
  <cp:lastModifiedBy>ภาณุพันธ์ สมเพ็ช</cp:lastModifiedBy>
  <cp:revision>1</cp:revision>
  <dcterms:created xsi:type="dcterms:W3CDTF">2020-02-28T19:56:12Z</dcterms:created>
  <dcterms:modified xsi:type="dcterms:W3CDTF">2020-02-28T20:03:51Z</dcterms:modified>
</cp:coreProperties>
</file>