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1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31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3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3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7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6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12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2D1B8-217E-47A6-AD8F-447B886B4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D8B73-C116-4A72-B16D-0D2EFB31F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00"/>
                </a:solidFill>
                <a:latin typeface="Aharoni" panose="02010803020104030203" pitchFamily="2" charset="-79"/>
              </a:rPr>
              <a:t>Smart Farm</a:t>
            </a:r>
            <a:endParaRPr lang="th-TH" sz="8800" b="1" dirty="0">
              <a:solidFill>
                <a:srgbClr val="FFFF00"/>
              </a:solidFill>
              <a:latin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10F54-5AAE-423A-93A9-0F9B6A33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9511" y="3906458"/>
            <a:ext cx="9440034" cy="10498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 </a:t>
            </a:r>
            <a:endParaRPr lang="th-TH" sz="4800" dirty="0">
              <a:solidFill>
                <a:srgbClr val="FFFF00"/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71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4A0400-AC74-41E5-89BB-AE7D5D0246CD}"/>
              </a:ext>
            </a:extLst>
          </p:cNvPr>
          <p:cNvSpPr/>
          <p:nvPr/>
        </p:nvSpPr>
        <p:spPr>
          <a:xfrm>
            <a:off x="489078" y="811321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68527-1410-4E9C-A560-AE2289FC223B}"/>
              </a:ext>
            </a:extLst>
          </p:cNvPr>
          <p:cNvSpPr txBox="1"/>
          <p:nvPr/>
        </p:nvSpPr>
        <p:spPr>
          <a:xfrm>
            <a:off x="1378894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1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D4A8-E58E-410B-9A58-CEEE4D9D29AE}"/>
              </a:ext>
            </a:extLst>
          </p:cNvPr>
          <p:cNvSpPr txBox="1"/>
          <p:nvPr/>
        </p:nvSpPr>
        <p:spPr>
          <a:xfrm>
            <a:off x="2531971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2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6EBF6-77C9-4FB5-A023-26C90935E5F2}"/>
              </a:ext>
            </a:extLst>
          </p:cNvPr>
          <p:cNvSpPr txBox="1"/>
          <p:nvPr/>
        </p:nvSpPr>
        <p:spPr>
          <a:xfrm>
            <a:off x="3686258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3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C2C881-EB75-401C-BF6C-FE02E760EDD4}"/>
              </a:ext>
            </a:extLst>
          </p:cNvPr>
          <p:cNvSpPr txBox="1"/>
          <p:nvPr/>
        </p:nvSpPr>
        <p:spPr>
          <a:xfrm>
            <a:off x="4839940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4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50AF6-5E29-4993-A684-99179317F078}"/>
              </a:ext>
            </a:extLst>
          </p:cNvPr>
          <p:cNvSpPr txBox="1"/>
          <p:nvPr/>
        </p:nvSpPr>
        <p:spPr>
          <a:xfrm>
            <a:off x="5993622" y="910606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5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B83BF7-082B-4C2B-8CCF-0FF8FFBD8C06}"/>
              </a:ext>
            </a:extLst>
          </p:cNvPr>
          <p:cNvSpPr txBox="1"/>
          <p:nvPr/>
        </p:nvSpPr>
        <p:spPr>
          <a:xfrm>
            <a:off x="7147304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6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E6D378-09AE-41F9-8FE3-F42B5E51E2EE}"/>
              </a:ext>
            </a:extLst>
          </p:cNvPr>
          <p:cNvSpPr txBox="1"/>
          <p:nvPr/>
        </p:nvSpPr>
        <p:spPr>
          <a:xfrm>
            <a:off x="8300986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7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E7D02-9245-4FED-AFA3-F015E1A47CBD}"/>
              </a:ext>
            </a:extLst>
          </p:cNvPr>
          <p:cNvSpPr txBox="1"/>
          <p:nvPr/>
        </p:nvSpPr>
        <p:spPr>
          <a:xfrm>
            <a:off x="9454668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8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9B4C3-1391-4168-B1F1-560BDB193BBA}"/>
              </a:ext>
            </a:extLst>
          </p:cNvPr>
          <p:cNvSpPr txBox="1"/>
          <p:nvPr/>
        </p:nvSpPr>
        <p:spPr>
          <a:xfrm>
            <a:off x="10608350" y="905562"/>
            <a:ext cx="118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WEEK 9</a:t>
            </a:r>
            <a:endParaRPr lang="th-TH" sz="2000" dirty="0">
              <a:latin typeface="Aharoni" panose="02010803020104030203" pitchFamily="2" charset="-79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4D4301-EDE5-44C0-B8C0-5A56A7F22CAD}"/>
              </a:ext>
            </a:extLst>
          </p:cNvPr>
          <p:cNvCxnSpPr>
            <a:cxnSpLocks/>
          </p:cNvCxnSpPr>
          <p:nvPr/>
        </p:nvCxnSpPr>
        <p:spPr>
          <a:xfrm>
            <a:off x="2480247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D6E223-1F91-43F8-B028-7CC6DAD71AF4}"/>
              </a:ext>
            </a:extLst>
          </p:cNvPr>
          <p:cNvCxnSpPr>
            <a:cxnSpLocks/>
          </p:cNvCxnSpPr>
          <p:nvPr/>
        </p:nvCxnSpPr>
        <p:spPr>
          <a:xfrm>
            <a:off x="3649597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5DF0F0-DC26-4DD9-A3F9-0FF8F2288233}"/>
              </a:ext>
            </a:extLst>
          </p:cNvPr>
          <p:cNvCxnSpPr>
            <a:cxnSpLocks/>
          </p:cNvCxnSpPr>
          <p:nvPr/>
        </p:nvCxnSpPr>
        <p:spPr>
          <a:xfrm>
            <a:off x="4793308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92E4F6-3428-4258-92BD-4B6D2A9F01C0}"/>
              </a:ext>
            </a:extLst>
          </p:cNvPr>
          <p:cNvCxnSpPr>
            <a:cxnSpLocks/>
          </p:cNvCxnSpPr>
          <p:nvPr/>
        </p:nvCxnSpPr>
        <p:spPr>
          <a:xfrm>
            <a:off x="5962658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DB83ED-202F-4476-B98D-0714F888A17A}"/>
              </a:ext>
            </a:extLst>
          </p:cNvPr>
          <p:cNvCxnSpPr>
            <a:cxnSpLocks/>
          </p:cNvCxnSpPr>
          <p:nvPr/>
        </p:nvCxnSpPr>
        <p:spPr>
          <a:xfrm>
            <a:off x="7114916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9926FE-FD8E-47E0-8DD5-90F06D17E151}"/>
              </a:ext>
            </a:extLst>
          </p:cNvPr>
          <p:cNvCxnSpPr>
            <a:cxnSpLocks/>
          </p:cNvCxnSpPr>
          <p:nvPr/>
        </p:nvCxnSpPr>
        <p:spPr>
          <a:xfrm>
            <a:off x="8267174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6F9EE2-1D34-41F1-ADB2-8AC6B81B7B27}"/>
              </a:ext>
            </a:extLst>
          </p:cNvPr>
          <p:cNvCxnSpPr>
            <a:cxnSpLocks/>
          </p:cNvCxnSpPr>
          <p:nvPr/>
        </p:nvCxnSpPr>
        <p:spPr>
          <a:xfrm>
            <a:off x="9419432" y="801707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EF36AE-0534-4752-9380-9BA4CD24BA23}"/>
              </a:ext>
            </a:extLst>
          </p:cNvPr>
          <p:cNvCxnSpPr>
            <a:cxnSpLocks/>
          </p:cNvCxnSpPr>
          <p:nvPr/>
        </p:nvCxnSpPr>
        <p:spPr>
          <a:xfrm>
            <a:off x="10580236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BF4877-7675-48FE-B58B-87055D11A27D}"/>
              </a:ext>
            </a:extLst>
          </p:cNvPr>
          <p:cNvCxnSpPr>
            <a:cxnSpLocks/>
          </p:cNvCxnSpPr>
          <p:nvPr/>
        </p:nvCxnSpPr>
        <p:spPr>
          <a:xfrm>
            <a:off x="1350778" y="811321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824670-6287-4E77-9274-5642961034EC}"/>
              </a:ext>
            </a:extLst>
          </p:cNvPr>
          <p:cNvSpPr txBox="1"/>
          <p:nvPr/>
        </p:nvSpPr>
        <p:spPr>
          <a:xfrm>
            <a:off x="640925" y="907019"/>
            <a:ext cx="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NO.</a:t>
            </a:r>
            <a:endParaRPr lang="th-TH" sz="2000" dirty="0">
              <a:latin typeface="Aharoni" panose="02010803020104030203" pitchFamily="2" charset="-79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A43426-67C6-47F6-B935-CABDDB46D9D0}"/>
              </a:ext>
            </a:extLst>
          </p:cNvPr>
          <p:cNvSpPr/>
          <p:nvPr/>
        </p:nvSpPr>
        <p:spPr>
          <a:xfrm>
            <a:off x="489077" y="1462792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F690DF1-8002-4CF4-B5C3-FF283CCE386D}"/>
              </a:ext>
            </a:extLst>
          </p:cNvPr>
          <p:cNvSpPr/>
          <p:nvPr/>
        </p:nvSpPr>
        <p:spPr>
          <a:xfrm>
            <a:off x="489077" y="2106252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65ADEFE-32FE-4417-9101-9DDB8807BB79}"/>
              </a:ext>
            </a:extLst>
          </p:cNvPr>
          <p:cNvSpPr/>
          <p:nvPr/>
        </p:nvSpPr>
        <p:spPr>
          <a:xfrm>
            <a:off x="489077" y="2743228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0525658-B890-4D95-B487-02D55BA0FD57}"/>
              </a:ext>
            </a:extLst>
          </p:cNvPr>
          <p:cNvSpPr/>
          <p:nvPr/>
        </p:nvSpPr>
        <p:spPr>
          <a:xfrm>
            <a:off x="489077" y="3377116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8313D25-A3AE-4949-8139-F367EAC98B45}"/>
              </a:ext>
            </a:extLst>
          </p:cNvPr>
          <p:cNvSpPr/>
          <p:nvPr/>
        </p:nvSpPr>
        <p:spPr>
          <a:xfrm>
            <a:off x="489077" y="4017024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5D39580-2C25-4620-8F7C-89E4AC10A5B5}"/>
              </a:ext>
            </a:extLst>
          </p:cNvPr>
          <p:cNvSpPr/>
          <p:nvPr/>
        </p:nvSpPr>
        <p:spPr>
          <a:xfrm>
            <a:off x="489077" y="4658719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14D2CE-857A-42C2-A22F-AC3E478407BB}"/>
              </a:ext>
            </a:extLst>
          </p:cNvPr>
          <p:cNvSpPr/>
          <p:nvPr/>
        </p:nvSpPr>
        <p:spPr>
          <a:xfrm>
            <a:off x="489077" y="5297163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09EFB-911B-4DEB-B01B-5DEC8306B9E8}"/>
              </a:ext>
            </a:extLst>
          </p:cNvPr>
          <p:cNvSpPr/>
          <p:nvPr/>
        </p:nvSpPr>
        <p:spPr>
          <a:xfrm>
            <a:off x="489077" y="5935607"/>
            <a:ext cx="11213843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8D8917-2B0B-45B1-9D2A-BCEB516FE4DE}"/>
              </a:ext>
            </a:extLst>
          </p:cNvPr>
          <p:cNvCxnSpPr>
            <a:cxnSpLocks/>
          </p:cNvCxnSpPr>
          <p:nvPr/>
        </p:nvCxnSpPr>
        <p:spPr>
          <a:xfrm>
            <a:off x="1350778" y="1453782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D6BF0-262D-4DA4-86FA-FA9A3613C44C}"/>
              </a:ext>
            </a:extLst>
          </p:cNvPr>
          <p:cNvCxnSpPr>
            <a:cxnSpLocks/>
          </p:cNvCxnSpPr>
          <p:nvPr/>
        </p:nvCxnSpPr>
        <p:spPr>
          <a:xfrm>
            <a:off x="1350778" y="2098505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34F605-FD53-4FFC-8804-36CEADDAC364}"/>
              </a:ext>
            </a:extLst>
          </p:cNvPr>
          <p:cNvCxnSpPr>
            <a:cxnSpLocks/>
          </p:cNvCxnSpPr>
          <p:nvPr/>
        </p:nvCxnSpPr>
        <p:spPr>
          <a:xfrm>
            <a:off x="1350778" y="2743228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B1C6BDE-5309-4A69-8554-28F3DFFBE56E}"/>
              </a:ext>
            </a:extLst>
          </p:cNvPr>
          <p:cNvCxnSpPr>
            <a:cxnSpLocks/>
          </p:cNvCxnSpPr>
          <p:nvPr/>
        </p:nvCxnSpPr>
        <p:spPr>
          <a:xfrm>
            <a:off x="1350778" y="3385689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B025A0-4247-4083-91CD-12D6C8C66DEE}"/>
              </a:ext>
            </a:extLst>
          </p:cNvPr>
          <p:cNvCxnSpPr>
            <a:cxnSpLocks/>
          </p:cNvCxnSpPr>
          <p:nvPr/>
        </p:nvCxnSpPr>
        <p:spPr>
          <a:xfrm>
            <a:off x="1350778" y="4043419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0FBB64-0FF2-4928-BC27-FF4BC830BB12}"/>
              </a:ext>
            </a:extLst>
          </p:cNvPr>
          <p:cNvCxnSpPr>
            <a:cxnSpLocks/>
          </p:cNvCxnSpPr>
          <p:nvPr/>
        </p:nvCxnSpPr>
        <p:spPr>
          <a:xfrm>
            <a:off x="1350778" y="4701149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B5FBA6D-745A-40D0-BB76-A4C52D4094A5}"/>
              </a:ext>
            </a:extLst>
          </p:cNvPr>
          <p:cNvCxnSpPr>
            <a:cxnSpLocks/>
          </p:cNvCxnSpPr>
          <p:nvPr/>
        </p:nvCxnSpPr>
        <p:spPr>
          <a:xfrm>
            <a:off x="1350778" y="5358802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66C204-8CAD-4580-967C-3DE731F45FD6}"/>
              </a:ext>
            </a:extLst>
          </p:cNvPr>
          <p:cNvCxnSpPr>
            <a:cxnSpLocks/>
          </p:cNvCxnSpPr>
          <p:nvPr/>
        </p:nvCxnSpPr>
        <p:spPr>
          <a:xfrm>
            <a:off x="1350778" y="6016455"/>
            <a:ext cx="0" cy="58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5EA975-F452-4585-B3B4-438E7A7AD2A7}"/>
              </a:ext>
            </a:extLst>
          </p:cNvPr>
          <p:cNvSpPr txBox="1"/>
          <p:nvPr/>
        </p:nvSpPr>
        <p:spPr>
          <a:xfrm>
            <a:off x="724881" y="1428792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B58586-EC2F-4A03-B467-3FFACB503084}"/>
              </a:ext>
            </a:extLst>
          </p:cNvPr>
          <p:cNvSpPr txBox="1"/>
          <p:nvPr/>
        </p:nvSpPr>
        <p:spPr>
          <a:xfrm>
            <a:off x="724881" y="2042374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9B89AD-A632-4D13-A41D-CFCD4F0334A7}"/>
              </a:ext>
            </a:extLst>
          </p:cNvPr>
          <p:cNvSpPr txBox="1"/>
          <p:nvPr/>
        </p:nvSpPr>
        <p:spPr>
          <a:xfrm>
            <a:off x="724881" y="2663875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AC4FD6-B0FD-44E4-AD20-07CDEA89E767}"/>
              </a:ext>
            </a:extLst>
          </p:cNvPr>
          <p:cNvSpPr txBox="1"/>
          <p:nvPr/>
        </p:nvSpPr>
        <p:spPr>
          <a:xfrm>
            <a:off x="724880" y="3321528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443087-939E-4E33-960E-F1B9C9FF387C}"/>
              </a:ext>
            </a:extLst>
          </p:cNvPr>
          <p:cNvSpPr txBox="1"/>
          <p:nvPr/>
        </p:nvSpPr>
        <p:spPr>
          <a:xfrm>
            <a:off x="724880" y="3973799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E6D6E8-D156-4B34-80C2-1D95804ED507}"/>
              </a:ext>
            </a:extLst>
          </p:cNvPr>
          <p:cNvSpPr txBox="1"/>
          <p:nvPr/>
        </p:nvSpPr>
        <p:spPr>
          <a:xfrm>
            <a:off x="724880" y="4632554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735E25-DFDE-4C18-9F8A-FCFDBC2F7844}"/>
              </a:ext>
            </a:extLst>
          </p:cNvPr>
          <p:cNvSpPr txBox="1"/>
          <p:nvPr/>
        </p:nvSpPr>
        <p:spPr>
          <a:xfrm>
            <a:off x="724880" y="5303136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D78B60-D73D-4475-9274-CE6AE581C44D}"/>
              </a:ext>
            </a:extLst>
          </p:cNvPr>
          <p:cNvSpPr txBox="1"/>
          <p:nvPr/>
        </p:nvSpPr>
        <p:spPr>
          <a:xfrm>
            <a:off x="724880" y="5947394"/>
            <a:ext cx="3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th-TH" sz="4000" dirty="0">
              <a:latin typeface="Aharoni" panose="02010803020104030203" pitchFamily="2" charset="-79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2A0864B-232B-44EA-9D40-2FB5D0F4B2FE}"/>
              </a:ext>
            </a:extLst>
          </p:cNvPr>
          <p:cNvSpPr/>
          <p:nvPr/>
        </p:nvSpPr>
        <p:spPr>
          <a:xfrm>
            <a:off x="4664322" y="111200"/>
            <a:ext cx="2596672" cy="5885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FF0523-C926-4993-BF7D-E6BAF20F2C6E}"/>
              </a:ext>
            </a:extLst>
          </p:cNvPr>
          <p:cNvSpPr txBox="1"/>
          <p:nvPr/>
        </p:nvSpPr>
        <p:spPr>
          <a:xfrm>
            <a:off x="5060841" y="138483"/>
            <a:ext cx="180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>
                <a:latin typeface="Aharoni" panose="02010803020104030203" pitchFamily="2" charset="-79"/>
              </a:rPr>
              <a:t>แผนการทำงาน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8A40655-DE21-4BE7-B1AC-5392391F2FAE}"/>
              </a:ext>
            </a:extLst>
          </p:cNvPr>
          <p:cNvSpPr/>
          <p:nvPr/>
        </p:nvSpPr>
        <p:spPr>
          <a:xfrm>
            <a:off x="1365190" y="1466594"/>
            <a:ext cx="2284405" cy="57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9DA72D-81A3-431C-811E-C3D6CFCA35A5}"/>
              </a:ext>
            </a:extLst>
          </p:cNvPr>
          <p:cNvSpPr txBox="1"/>
          <p:nvPr/>
        </p:nvSpPr>
        <p:spPr>
          <a:xfrm>
            <a:off x="1350778" y="1449765"/>
            <a:ext cx="229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design web and design application </a:t>
            </a:r>
            <a:endParaRPr lang="th-TH" sz="1800" dirty="0">
              <a:latin typeface="Aharoni" panose="02010803020104030203" pitchFamily="2" charset="-79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824CB80-B949-45FA-A845-CB956F4159BA}"/>
              </a:ext>
            </a:extLst>
          </p:cNvPr>
          <p:cNvSpPr/>
          <p:nvPr/>
        </p:nvSpPr>
        <p:spPr>
          <a:xfrm>
            <a:off x="1365190" y="2114263"/>
            <a:ext cx="3428114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829BC5-28B7-4CB9-A1E8-E1B1933D3A7A}"/>
              </a:ext>
            </a:extLst>
          </p:cNvPr>
          <p:cNvSpPr txBox="1"/>
          <p:nvPr/>
        </p:nvSpPr>
        <p:spPr>
          <a:xfrm>
            <a:off x="1606325" y="2222267"/>
            <a:ext cx="30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latin typeface="Aharoni" panose="02010803020104030203" pitchFamily="2" charset="-79"/>
              </a:rPr>
              <a:t>ซื้ออุปกรณ์ที่ใช้สำหรับ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endParaRPr lang="th-TH" sz="1800" dirty="0">
              <a:latin typeface="Aharoni" panose="02010803020104030203" pitchFamily="2" charset="-79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EEABEE7-0BDD-47FA-A377-22DF393F6524}"/>
              </a:ext>
            </a:extLst>
          </p:cNvPr>
          <p:cNvSpPr/>
          <p:nvPr/>
        </p:nvSpPr>
        <p:spPr>
          <a:xfrm>
            <a:off x="3649595" y="2753290"/>
            <a:ext cx="3428114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2008A2-B59F-4355-A3E1-AA7BA3D8A060}"/>
              </a:ext>
            </a:extLst>
          </p:cNvPr>
          <p:cNvSpPr txBox="1"/>
          <p:nvPr/>
        </p:nvSpPr>
        <p:spPr>
          <a:xfrm>
            <a:off x="3936251" y="2867753"/>
            <a:ext cx="299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test sensor </a:t>
            </a:r>
            <a:r>
              <a:rPr lang="th-TH" sz="1600" dirty="0">
                <a:latin typeface="Aharoni" panose="02010803020104030203" pitchFamily="2" charset="-79"/>
              </a:rPr>
              <a:t>และ บันทึกค่าจาก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sensor</a:t>
            </a:r>
            <a:endParaRPr lang="th-TH" sz="1600" dirty="0">
              <a:latin typeface="Aharoni" panose="02010803020104030203" pitchFamily="2" charset="-79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50B1AD9-A1B6-45BC-A9B7-0DF3FF793A6A}"/>
              </a:ext>
            </a:extLst>
          </p:cNvPr>
          <p:cNvSpPr/>
          <p:nvPr/>
        </p:nvSpPr>
        <p:spPr>
          <a:xfrm>
            <a:off x="3649594" y="3394103"/>
            <a:ext cx="4617575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8D4AF6-AE9C-4D34-BD13-1ECAF6C599C4}"/>
              </a:ext>
            </a:extLst>
          </p:cNvPr>
          <p:cNvSpPr txBox="1"/>
          <p:nvPr/>
        </p:nvSpPr>
        <p:spPr>
          <a:xfrm>
            <a:off x="4460948" y="3493671"/>
            <a:ext cx="29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latin typeface="Aharoni" panose="02010803020104030203" pitchFamily="2" charset="-79"/>
              </a:rPr>
              <a:t>เขียนคำสั่งการทำงาน(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code)</a:t>
            </a:r>
            <a:endParaRPr lang="th-TH" sz="1800" dirty="0">
              <a:latin typeface="Aharoni" panose="02010803020104030203" pitchFamily="2" charset="-79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A73A023-A622-4174-9E8F-8A146A5BC66B}"/>
              </a:ext>
            </a:extLst>
          </p:cNvPr>
          <p:cNvSpPr/>
          <p:nvPr/>
        </p:nvSpPr>
        <p:spPr>
          <a:xfrm>
            <a:off x="5983489" y="4029414"/>
            <a:ext cx="3428114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77C606-1821-4680-A14A-C0FCD45B6CBC}"/>
              </a:ext>
            </a:extLst>
          </p:cNvPr>
          <p:cNvSpPr txBox="1"/>
          <p:nvPr/>
        </p:nvSpPr>
        <p:spPr>
          <a:xfrm>
            <a:off x="6243615" y="4147177"/>
            <a:ext cx="299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Aharoni" panose="02010803020104030203" pitchFamily="2" charset="-79"/>
              </a:rPr>
              <a:t>ทดสอบการทำงานของคำสั่ง (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test code)</a:t>
            </a:r>
            <a:endParaRPr lang="th-TH" sz="1600" dirty="0">
              <a:latin typeface="Aharoni" panose="02010803020104030203" pitchFamily="2" charset="-79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EABB987-BE18-43BC-8EB9-86B062F75826}"/>
              </a:ext>
            </a:extLst>
          </p:cNvPr>
          <p:cNvSpPr/>
          <p:nvPr/>
        </p:nvSpPr>
        <p:spPr>
          <a:xfrm>
            <a:off x="8267169" y="4661301"/>
            <a:ext cx="1152262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ACE9EF-5B69-4837-8917-C64E9DC0D3A4}"/>
              </a:ext>
            </a:extLst>
          </p:cNvPr>
          <p:cNvSpPr txBox="1"/>
          <p:nvPr/>
        </p:nvSpPr>
        <p:spPr>
          <a:xfrm>
            <a:off x="8352190" y="4714702"/>
            <a:ext cx="101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latin typeface="Aharoni" panose="02010803020104030203" pitchFamily="2" charset="-79"/>
              </a:rPr>
              <a:t>เชื่อมต่อกับ 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Application</a:t>
            </a:r>
            <a:endParaRPr lang="th-TH" sz="1200" dirty="0">
              <a:latin typeface="Aharoni" panose="02010803020104030203" pitchFamily="2" charset="-79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312BEC1-E6D8-4394-A38C-682FCB9E1959}"/>
              </a:ext>
            </a:extLst>
          </p:cNvPr>
          <p:cNvSpPr/>
          <p:nvPr/>
        </p:nvSpPr>
        <p:spPr>
          <a:xfrm>
            <a:off x="8267169" y="5307225"/>
            <a:ext cx="2313061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464D4F-8D36-4B18-AC2B-A3BD2A7559B8}"/>
              </a:ext>
            </a:extLst>
          </p:cNvPr>
          <p:cNvSpPr txBox="1"/>
          <p:nvPr/>
        </p:nvSpPr>
        <p:spPr>
          <a:xfrm>
            <a:off x="8310027" y="5304859"/>
            <a:ext cx="221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Aharoni" panose="02010803020104030203" pitchFamily="2" charset="-79"/>
              </a:rPr>
              <a:t>ทดสอบการทำงานของ 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application</a:t>
            </a:r>
            <a:endParaRPr lang="th-TH" sz="1600" dirty="0">
              <a:latin typeface="Aharoni" panose="02010803020104030203" pitchFamily="2" charset="-79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4CE6D15-0A7E-415F-8F45-696FC038BBCC}"/>
              </a:ext>
            </a:extLst>
          </p:cNvPr>
          <p:cNvSpPr/>
          <p:nvPr/>
        </p:nvSpPr>
        <p:spPr>
          <a:xfrm>
            <a:off x="8267169" y="5947394"/>
            <a:ext cx="3428114" cy="56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8EC56D-9825-4B7B-98BF-827FF463F443}"/>
              </a:ext>
            </a:extLst>
          </p:cNvPr>
          <p:cNvSpPr txBox="1"/>
          <p:nvPr/>
        </p:nvSpPr>
        <p:spPr>
          <a:xfrm>
            <a:off x="8550979" y="6045237"/>
            <a:ext cx="29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latin typeface="Aharoni" panose="02010803020104030203" pitchFamily="2" charset="-79"/>
              </a:rPr>
              <a:t>หาข้อผิดพลาดและแก้ไข</a:t>
            </a:r>
          </a:p>
        </p:txBody>
      </p:sp>
    </p:spTree>
    <p:extLst>
      <p:ext uri="{BB962C8B-B14F-4D97-AF65-F5344CB8AC3E}">
        <p14:creationId xmlns:p14="http://schemas.microsoft.com/office/powerpoint/2010/main" val="103807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Dubai</vt:lpstr>
      <vt:lpstr>Georgia Pro</vt:lpstr>
      <vt:lpstr>Wingdings 2</vt:lpstr>
      <vt:lpstr>SlateVTI</vt:lpstr>
      <vt:lpstr>Smart Farm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</dc:title>
  <dc:creator>ภาณุพันธ์ สมเพ็ช</dc:creator>
  <cp:lastModifiedBy>ภาณุพันธ์ สมเพ็ช</cp:lastModifiedBy>
  <cp:revision>9</cp:revision>
  <dcterms:created xsi:type="dcterms:W3CDTF">2020-02-28T18:42:24Z</dcterms:created>
  <dcterms:modified xsi:type="dcterms:W3CDTF">2020-02-28T19:54:12Z</dcterms:modified>
</cp:coreProperties>
</file>