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75D16-B57C-4446-9C7F-1DA27B4E9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AC7AFC-585A-A84F-8E33-84748A891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725CA-6773-EE46-95C6-ED4306911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6CDD-6BEC-CF40-929D-95A0E2115858}" type="datetimeFigureOut">
              <a:rPr lang="en-TH" smtClean="0"/>
              <a:t>1/6/2021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F7CC5-11F1-FF46-B6D0-DD227912A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3E426-4847-7641-8201-D4C5884E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2FBF-1CC4-7149-AF2C-B428479FBA11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552917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8D216-2797-6E49-A311-49FC07799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0B7878-E7C5-E643-B923-17CA014B7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08F4E-7C0C-644D-B97B-FCBF50B1D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6CDD-6BEC-CF40-929D-95A0E2115858}" type="datetimeFigureOut">
              <a:rPr lang="en-TH" smtClean="0"/>
              <a:t>1/6/2021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53EFA-6FD5-BB47-A621-1007AF61A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192C7-7B0A-344C-B54C-DF6C2764C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2FBF-1CC4-7149-AF2C-B428479FBA11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124960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5AAD0D-CD11-1C46-8E6D-FD32222A8C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B9E7D1-DB1F-C545-856D-3ADFA2BC9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6F389-FC56-ED4A-AC39-7262D7B2C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6CDD-6BEC-CF40-929D-95A0E2115858}" type="datetimeFigureOut">
              <a:rPr lang="en-TH" smtClean="0"/>
              <a:t>1/6/2021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1600E-6A3F-5A4D-835B-546B4FC10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C13D3-1711-3244-80F3-0DD6EE6BE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2FBF-1CC4-7149-AF2C-B428479FBA11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049641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A0EB8-0336-A04F-9957-D830AA592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3C08A-E538-AB49-BA7A-53BF2FD0E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B6965-1C05-2B41-9569-C510CF459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6CDD-6BEC-CF40-929D-95A0E2115858}" type="datetimeFigureOut">
              <a:rPr lang="en-TH" smtClean="0"/>
              <a:t>1/6/2021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1EB00-1F10-B743-BE82-AC9A11BF4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1C37D-17A7-0846-AC3B-8C727A4AA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2FBF-1CC4-7149-AF2C-B428479FBA11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140581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87BFE-6854-DC4E-879D-852299474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3708D-B047-CC4E-B3C8-8B1930520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5C566-EE2D-0041-80F1-FE2D13B5C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6CDD-6BEC-CF40-929D-95A0E2115858}" type="datetimeFigureOut">
              <a:rPr lang="en-TH" smtClean="0"/>
              <a:t>1/6/2021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4F91C-599B-D34B-8055-8AD771FD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72A03-060E-224B-9E22-42FC26689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2FBF-1CC4-7149-AF2C-B428479FBA11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19555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3C0B7-0805-0D4B-8924-23B2D5A6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74045-6D5C-CD49-A97E-34710B5597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3C3CC2-89D6-3F42-AB04-0244C63CA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CFE73-1FA7-FA47-AE72-064B02F27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6CDD-6BEC-CF40-929D-95A0E2115858}" type="datetimeFigureOut">
              <a:rPr lang="en-TH" smtClean="0"/>
              <a:t>1/6/2021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40736-7A72-0B42-89E3-8C8F58FAE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55F5E-1A44-574E-8C6C-99960250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2FBF-1CC4-7149-AF2C-B428479FBA11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36739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3D22B-4F72-1140-8146-92D1096C8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95D9D-722F-D743-BFF0-80715CAB8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D34DD1-464D-1147-852A-FF2A92DE3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BA20EB-1678-A244-B7E0-A6E388856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862764-B755-324A-B58D-DBB5A6734B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916683-9C8F-7840-9C5F-E97F6A31D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6CDD-6BEC-CF40-929D-95A0E2115858}" type="datetimeFigureOut">
              <a:rPr lang="en-TH" smtClean="0"/>
              <a:t>1/6/2021 R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060CE2-3C32-2740-A453-039A7117C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8D926C-824B-0642-89D7-A368F56D0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2FBF-1CC4-7149-AF2C-B428479FBA11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141711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0F030-1330-B844-8661-227218BEA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BA4F1-C53A-D444-9B0F-356CF49BC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6CDD-6BEC-CF40-929D-95A0E2115858}" type="datetimeFigureOut">
              <a:rPr lang="en-TH" smtClean="0"/>
              <a:t>1/6/2021 R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1B3CAF-F006-9F45-9D2A-0765BDD06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B93074-5C51-B447-88B0-154D676A7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2FBF-1CC4-7149-AF2C-B428479FBA11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085093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2A0881-86C8-BA49-87E3-140799BEF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6CDD-6BEC-CF40-929D-95A0E2115858}" type="datetimeFigureOut">
              <a:rPr lang="en-TH" smtClean="0"/>
              <a:t>1/6/2021 R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5F4FB6-3A25-5E48-A503-BBCAD70EA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82BEF-AD05-5148-9C78-C0219D7FE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2FBF-1CC4-7149-AF2C-B428479FBA11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184174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CA55D-B47C-514C-926C-90C969F6F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E4849-281D-7F42-8EF8-E2DF1E68E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EF61CB-BD73-0043-B3BC-E2FD63D50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411A7-B48A-974F-9339-5BC9184D8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6CDD-6BEC-CF40-929D-95A0E2115858}" type="datetimeFigureOut">
              <a:rPr lang="en-TH" smtClean="0"/>
              <a:t>1/6/2021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E21E0-A71B-CC46-9300-C6EDC91FB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6A7C9-A735-9140-8594-BA0997820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2FBF-1CC4-7149-AF2C-B428479FBA11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837758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608DE-5CD4-964B-81CB-5390C71DC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04ACE9-ACF9-D945-BBEA-A9EECD510C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5EBB09-C08F-184F-839A-A53A1F0D2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4C6DB-B680-EB4F-A70B-44AC88F1E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6CDD-6BEC-CF40-929D-95A0E2115858}" type="datetimeFigureOut">
              <a:rPr lang="en-TH" smtClean="0"/>
              <a:t>1/6/2021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5FB77-423A-074E-B89A-73387A8F0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21507-4414-A14C-A367-25646ECD9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2FBF-1CC4-7149-AF2C-B428479FBA11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604861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03B36E-6FED-E141-A8CF-5698B41E0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8CD89-D206-C740-9DCA-155EF2BBD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1667B-A878-4148-B7CB-2287505D64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B6CDD-6BEC-CF40-929D-95A0E2115858}" type="datetimeFigureOut">
              <a:rPr lang="en-TH" smtClean="0"/>
              <a:t>1/6/2021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52E08-90E6-8549-98BE-67B9CEACED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37D63-9499-CC4D-864E-2F76673EA1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12FBF-1CC4-7149-AF2C-B428479FBA11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953541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EEF4021-5028-924F-8B04-D72F8F025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9395"/>
            <a:ext cx="12192000" cy="554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394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EEF4021-5028-924F-8B04-D72F8F025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9395"/>
            <a:ext cx="12192000" cy="55472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F81AD2E-7D60-4A44-AD06-3682B8D5CDE9}"/>
              </a:ext>
            </a:extLst>
          </p:cNvPr>
          <p:cNvSpPr/>
          <p:nvPr/>
        </p:nvSpPr>
        <p:spPr>
          <a:xfrm>
            <a:off x="0" y="1923392"/>
            <a:ext cx="12097407" cy="3415863"/>
          </a:xfrm>
          <a:prstGeom prst="rect">
            <a:avLst/>
          </a:prstGeom>
          <a:solidFill>
            <a:srgbClr val="4472C4">
              <a:alpha val="30980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5400" dirty="0"/>
              <a:t>2 TableView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4BBDBC9-E14B-3C4C-8AA0-CB79D5B8B0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024743"/>
              </p:ext>
            </p:extLst>
          </p:nvPr>
        </p:nvGraphicFramePr>
        <p:xfrm>
          <a:off x="0" y="559930"/>
          <a:ext cx="12097406" cy="1366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8703">
                  <a:extLst>
                    <a:ext uri="{9D8B030D-6E8A-4147-A177-3AD203B41FA5}">
                      <a16:colId xmlns:a16="http://schemas.microsoft.com/office/drawing/2014/main" val="2786474591"/>
                    </a:ext>
                  </a:extLst>
                </a:gridCol>
                <a:gridCol w="6048703">
                  <a:extLst>
                    <a:ext uri="{9D8B030D-6E8A-4147-A177-3AD203B41FA5}">
                      <a16:colId xmlns:a16="http://schemas.microsoft.com/office/drawing/2014/main" val="438873472"/>
                    </a:ext>
                  </a:extLst>
                </a:gridCol>
              </a:tblGrid>
              <a:tr h="1366345">
                <a:tc>
                  <a:txBody>
                    <a:bodyPr/>
                    <a:lstStyle/>
                    <a:p>
                      <a:endParaRPr lang="en-TH" dirty="0"/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TH" dirty="0"/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2415386"/>
                  </a:ext>
                </a:extLst>
              </a:tr>
            </a:tbl>
          </a:graphicData>
        </a:graphic>
      </p:graphicFrame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id="{B9016452-3102-2C40-ACC1-A63D1BAEC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618806"/>
              </p:ext>
            </p:extLst>
          </p:nvPr>
        </p:nvGraphicFramePr>
        <p:xfrm>
          <a:off x="-1" y="5328746"/>
          <a:ext cx="12097406" cy="517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4358">
                  <a:extLst>
                    <a:ext uri="{9D8B030D-6E8A-4147-A177-3AD203B41FA5}">
                      <a16:colId xmlns:a16="http://schemas.microsoft.com/office/drawing/2014/main" val="2786474591"/>
                    </a:ext>
                  </a:extLst>
                </a:gridCol>
                <a:gridCol w="10463048">
                  <a:extLst>
                    <a:ext uri="{9D8B030D-6E8A-4147-A177-3AD203B41FA5}">
                      <a16:colId xmlns:a16="http://schemas.microsoft.com/office/drawing/2014/main" val="438873472"/>
                    </a:ext>
                  </a:extLst>
                </a:gridCol>
              </a:tblGrid>
              <a:tr h="517372">
                <a:tc>
                  <a:txBody>
                    <a:bodyPr/>
                    <a:lstStyle/>
                    <a:p>
                      <a:endParaRPr lang="en-TH" dirty="0"/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TH" dirty="0"/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2415386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ED07823E-E170-B747-B907-3C959746CB66}"/>
              </a:ext>
            </a:extLst>
          </p:cNvPr>
          <p:cNvSpPr/>
          <p:nvPr/>
        </p:nvSpPr>
        <p:spPr>
          <a:xfrm>
            <a:off x="0" y="557047"/>
            <a:ext cx="12097407" cy="1366345"/>
          </a:xfrm>
          <a:prstGeom prst="rect">
            <a:avLst/>
          </a:prstGeom>
          <a:solidFill>
            <a:srgbClr val="4472C4">
              <a:alpha val="30980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5400" dirty="0"/>
              <a:t>1 GridPane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61CB5E-1CFF-B145-990B-E4F53DB16046}"/>
              </a:ext>
            </a:extLst>
          </p:cNvPr>
          <p:cNvSpPr/>
          <p:nvPr/>
        </p:nvSpPr>
        <p:spPr>
          <a:xfrm>
            <a:off x="-1" y="5339255"/>
            <a:ext cx="12097407" cy="517372"/>
          </a:xfrm>
          <a:prstGeom prst="rect">
            <a:avLst/>
          </a:prstGeom>
          <a:solidFill>
            <a:srgbClr val="4472C4">
              <a:alpha val="30980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5400" dirty="0"/>
              <a:t>3 GridPane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3EED07-C29D-D441-9489-3675F66ACBC0}"/>
              </a:ext>
            </a:extLst>
          </p:cNvPr>
          <p:cNvSpPr/>
          <p:nvPr/>
        </p:nvSpPr>
        <p:spPr>
          <a:xfrm>
            <a:off x="-15766" y="557046"/>
            <a:ext cx="12249807" cy="538129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sz="5400" dirty="0"/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38C54089-7E53-FB4D-B568-7E4CF533FDF7}"/>
              </a:ext>
            </a:extLst>
          </p:cNvPr>
          <p:cNvSpPr/>
          <p:nvPr/>
        </p:nvSpPr>
        <p:spPr>
          <a:xfrm>
            <a:off x="856591" y="17470"/>
            <a:ext cx="3615559" cy="612648"/>
          </a:xfrm>
          <a:prstGeom prst="wedgeRectCallout">
            <a:avLst>
              <a:gd name="adj1" fmla="val 77710"/>
              <a:gd name="adj2" fmla="val 4191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TH" sz="5400" dirty="0"/>
              <a:t>0 VBox</a:t>
            </a:r>
          </a:p>
        </p:txBody>
      </p:sp>
    </p:spTree>
    <p:extLst>
      <p:ext uri="{BB962C8B-B14F-4D97-AF65-F5344CB8AC3E}">
        <p14:creationId xmlns:p14="http://schemas.microsoft.com/office/powerpoint/2010/main" val="3248829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EEF4021-5028-924F-8B04-D72F8F025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9395"/>
            <a:ext cx="12192000" cy="554723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D07823E-E170-B747-B907-3C959746CB66}"/>
              </a:ext>
            </a:extLst>
          </p:cNvPr>
          <p:cNvSpPr/>
          <p:nvPr/>
        </p:nvSpPr>
        <p:spPr>
          <a:xfrm>
            <a:off x="0" y="557047"/>
            <a:ext cx="12097407" cy="1366345"/>
          </a:xfrm>
          <a:prstGeom prst="rect">
            <a:avLst/>
          </a:prstGeom>
          <a:solidFill>
            <a:srgbClr val="4472C4">
              <a:alpha val="30980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54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81AD2E-7D60-4A44-AD06-3682B8D5CDE9}"/>
              </a:ext>
            </a:extLst>
          </p:cNvPr>
          <p:cNvSpPr/>
          <p:nvPr/>
        </p:nvSpPr>
        <p:spPr>
          <a:xfrm>
            <a:off x="0" y="1923392"/>
            <a:ext cx="12097407" cy="3415863"/>
          </a:xfrm>
          <a:prstGeom prst="rect">
            <a:avLst/>
          </a:prstGeom>
          <a:solidFill>
            <a:srgbClr val="4472C4">
              <a:alpha val="30980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5400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61CB5E-1CFF-B145-990B-E4F53DB16046}"/>
              </a:ext>
            </a:extLst>
          </p:cNvPr>
          <p:cNvSpPr/>
          <p:nvPr/>
        </p:nvSpPr>
        <p:spPr>
          <a:xfrm>
            <a:off x="-1" y="5339255"/>
            <a:ext cx="12097407" cy="517372"/>
          </a:xfrm>
          <a:prstGeom prst="rect">
            <a:avLst/>
          </a:prstGeom>
          <a:solidFill>
            <a:srgbClr val="4472C4">
              <a:alpha val="30980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5400" dirty="0"/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22403F-38EA-EB43-A186-81C9EC397D7C}"/>
              </a:ext>
            </a:extLst>
          </p:cNvPr>
          <p:cNvSpPr/>
          <p:nvPr/>
        </p:nvSpPr>
        <p:spPr>
          <a:xfrm>
            <a:off x="1" y="557047"/>
            <a:ext cx="5791200" cy="1366345"/>
          </a:xfrm>
          <a:prstGeom prst="rect">
            <a:avLst/>
          </a:prstGeom>
          <a:solidFill>
            <a:schemeClr val="accent6">
              <a:lumMod val="20000"/>
              <a:lumOff val="80000"/>
              <a:alpha val="3098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5400" dirty="0"/>
              <a:t>1.1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6E0589-C46A-1E4A-8025-A5EA4B36AA1E}"/>
              </a:ext>
            </a:extLst>
          </p:cNvPr>
          <p:cNvSpPr/>
          <p:nvPr/>
        </p:nvSpPr>
        <p:spPr>
          <a:xfrm>
            <a:off x="5791200" y="557047"/>
            <a:ext cx="6306205" cy="1366345"/>
          </a:xfrm>
          <a:prstGeom prst="rect">
            <a:avLst/>
          </a:prstGeom>
          <a:solidFill>
            <a:schemeClr val="accent6">
              <a:lumMod val="20000"/>
              <a:lumOff val="80000"/>
              <a:alpha val="3098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5400" dirty="0"/>
              <a:t>1.2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79534EA-128E-214F-A946-BE5827BAD1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127141"/>
              </p:ext>
            </p:extLst>
          </p:nvPr>
        </p:nvGraphicFramePr>
        <p:xfrm>
          <a:off x="47302" y="557047"/>
          <a:ext cx="5743897" cy="1366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401">
                  <a:extLst>
                    <a:ext uri="{9D8B030D-6E8A-4147-A177-3AD203B41FA5}">
                      <a16:colId xmlns:a16="http://schemas.microsoft.com/office/drawing/2014/main" val="36963347"/>
                    </a:ext>
                  </a:extLst>
                </a:gridCol>
                <a:gridCol w="1492472">
                  <a:extLst>
                    <a:ext uri="{9D8B030D-6E8A-4147-A177-3AD203B41FA5}">
                      <a16:colId xmlns:a16="http://schemas.microsoft.com/office/drawing/2014/main" val="3547773968"/>
                    </a:ext>
                  </a:extLst>
                </a:gridCol>
                <a:gridCol w="536028">
                  <a:extLst>
                    <a:ext uri="{9D8B030D-6E8A-4147-A177-3AD203B41FA5}">
                      <a16:colId xmlns:a16="http://schemas.microsoft.com/office/drawing/2014/main" val="2805599330"/>
                    </a:ext>
                  </a:extLst>
                </a:gridCol>
                <a:gridCol w="3047996">
                  <a:extLst>
                    <a:ext uri="{9D8B030D-6E8A-4147-A177-3AD203B41FA5}">
                      <a16:colId xmlns:a16="http://schemas.microsoft.com/office/drawing/2014/main" val="1563854923"/>
                    </a:ext>
                  </a:extLst>
                </a:gridCol>
              </a:tblGrid>
              <a:tr h="455020">
                <a:tc>
                  <a:txBody>
                    <a:bodyPr/>
                    <a:lstStyle/>
                    <a:p>
                      <a:endParaRPr lang="en-TH" sz="1100" dirty="0"/>
                    </a:p>
                  </a:txBody>
                  <a:tcPr>
                    <a:lnL w="3810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TH" sz="1100" dirty="0"/>
                    </a:p>
                  </a:txBody>
                  <a:tcPr>
                    <a:lnL w="3810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TH" sz="1100"/>
                    </a:p>
                  </a:txBody>
                  <a:tcPr>
                    <a:lnL w="3810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TH" sz="1100" dirty="0"/>
                    </a:p>
                  </a:txBody>
                  <a:tcPr>
                    <a:lnL w="3810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8665787"/>
                  </a:ext>
                </a:extLst>
              </a:tr>
              <a:tr h="311289">
                <a:tc>
                  <a:txBody>
                    <a:bodyPr/>
                    <a:lstStyle/>
                    <a:p>
                      <a:endParaRPr lang="en-TH" sz="1100"/>
                    </a:p>
                  </a:txBody>
                  <a:tcPr>
                    <a:lnL w="3810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en-TH" sz="1100" dirty="0"/>
                    </a:p>
                  </a:txBody>
                  <a:tcPr>
                    <a:lnL w="3810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TH" sz="1100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TH" sz="1100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9724024"/>
                  </a:ext>
                </a:extLst>
              </a:tr>
              <a:tr h="305514">
                <a:tc>
                  <a:txBody>
                    <a:bodyPr/>
                    <a:lstStyle/>
                    <a:p>
                      <a:endParaRPr lang="en-TH" sz="1100"/>
                    </a:p>
                  </a:txBody>
                  <a:tcPr>
                    <a:lnL w="3810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TH" sz="1100"/>
                    </a:p>
                  </a:txBody>
                  <a:tcPr>
                    <a:lnL w="3810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TH" sz="1100" dirty="0"/>
                    </a:p>
                  </a:txBody>
                  <a:tcPr>
                    <a:lnL w="3810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TH" sz="1100" dirty="0"/>
                    </a:p>
                  </a:txBody>
                  <a:tcPr>
                    <a:lnL w="3810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43316"/>
                  </a:ext>
                </a:extLst>
              </a:tr>
              <a:tr h="294522">
                <a:tc>
                  <a:txBody>
                    <a:bodyPr/>
                    <a:lstStyle/>
                    <a:p>
                      <a:endParaRPr lang="en-TH" sz="1100"/>
                    </a:p>
                  </a:txBody>
                  <a:tcPr>
                    <a:lnL w="3810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TH" sz="1100"/>
                    </a:p>
                  </a:txBody>
                  <a:tcPr>
                    <a:lnL w="3810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TH" sz="1100" dirty="0"/>
                    </a:p>
                  </a:txBody>
                  <a:tcPr>
                    <a:lnL w="3810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TH" sz="1100" dirty="0"/>
                    </a:p>
                  </a:txBody>
                  <a:tcPr>
                    <a:lnL w="3810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6923173"/>
                  </a:ext>
                </a:extLst>
              </a:tr>
            </a:tbl>
          </a:graphicData>
        </a:graphic>
      </p:graphicFrame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8A6D1A60-F662-DF41-9636-3ECFC8382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527645"/>
              </p:ext>
            </p:extLst>
          </p:nvPr>
        </p:nvGraphicFramePr>
        <p:xfrm>
          <a:off x="5791197" y="583323"/>
          <a:ext cx="630620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058">
                  <a:extLst>
                    <a:ext uri="{9D8B030D-6E8A-4147-A177-3AD203B41FA5}">
                      <a16:colId xmlns:a16="http://schemas.microsoft.com/office/drawing/2014/main" val="3882580278"/>
                    </a:ext>
                  </a:extLst>
                </a:gridCol>
                <a:gridCol w="1429407">
                  <a:extLst>
                    <a:ext uri="{9D8B030D-6E8A-4147-A177-3AD203B41FA5}">
                      <a16:colId xmlns:a16="http://schemas.microsoft.com/office/drawing/2014/main" val="1738760403"/>
                    </a:ext>
                  </a:extLst>
                </a:gridCol>
                <a:gridCol w="567559">
                  <a:extLst>
                    <a:ext uri="{9D8B030D-6E8A-4147-A177-3AD203B41FA5}">
                      <a16:colId xmlns:a16="http://schemas.microsoft.com/office/drawing/2014/main" val="1961089375"/>
                    </a:ext>
                  </a:extLst>
                </a:gridCol>
                <a:gridCol w="3237184">
                  <a:extLst>
                    <a:ext uri="{9D8B030D-6E8A-4147-A177-3AD203B41FA5}">
                      <a16:colId xmlns:a16="http://schemas.microsoft.com/office/drawing/2014/main" val="4668663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TH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TH" sz="11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TH" sz="11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TH" sz="11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0692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TH" sz="11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TH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TH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TH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1894353"/>
                  </a:ext>
                </a:extLst>
              </a:tr>
            </a:tbl>
          </a:graphicData>
        </a:graphic>
      </p:graphicFrame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id="{225143B0-831B-E34F-9C74-B278B8C5C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049849"/>
              </p:ext>
            </p:extLst>
          </p:nvPr>
        </p:nvGraphicFramePr>
        <p:xfrm>
          <a:off x="47297" y="5339254"/>
          <a:ext cx="12050108" cy="517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3848">
                  <a:extLst>
                    <a:ext uri="{9D8B030D-6E8A-4147-A177-3AD203B41FA5}">
                      <a16:colId xmlns:a16="http://schemas.microsoft.com/office/drawing/2014/main" val="2965531860"/>
                    </a:ext>
                  </a:extLst>
                </a:gridCol>
                <a:gridCol w="10426260">
                  <a:extLst>
                    <a:ext uri="{9D8B030D-6E8A-4147-A177-3AD203B41FA5}">
                      <a16:colId xmlns:a16="http://schemas.microsoft.com/office/drawing/2014/main" val="422640428"/>
                    </a:ext>
                  </a:extLst>
                </a:gridCol>
              </a:tblGrid>
              <a:tr h="517371">
                <a:tc>
                  <a:txBody>
                    <a:bodyPr/>
                    <a:lstStyle/>
                    <a:p>
                      <a:endParaRPr lang="en-TH"/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TH" dirty="0"/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255485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064F7F22-548D-D945-9C2D-F0A98165EC20}"/>
              </a:ext>
            </a:extLst>
          </p:cNvPr>
          <p:cNvSpPr/>
          <p:nvPr/>
        </p:nvSpPr>
        <p:spPr>
          <a:xfrm>
            <a:off x="-15766" y="557046"/>
            <a:ext cx="12249807" cy="538129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sz="5400" dirty="0"/>
          </a:p>
        </p:txBody>
      </p:sp>
      <p:sp>
        <p:nvSpPr>
          <p:cNvPr id="12" name="Rectangular Callout 11">
            <a:extLst>
              <a:ext uri="{FF2B5EF4-FFF2-40B4-BE49-F238E27FC236}">
                <a16:creationId xmlns:a16="http://schemas.microsoft.com/office/drawing/2014/main" id="{2BDF2B5F-384E-704F-B094-FB83F82519B2}"/>
              </a:ext>
            </a:extLst>
          </p:cNvPr>
          <p:cNvSpPr/>
          <p:nvPr/>
        </p:nvSpPr>
        <p:spPr>
          <a:xfrm>
            <a:off x="856591" y="17470"/>
            <a:ext cx="3615559" cy="612648"/>
          </a:xfrm>
          <a:prstGeom prst="wedgeRectCallout">
            <a:avLst>
              <a:gd name="adj1" fmla="val 77710"/>
              <a:gd name="adj2" fmla="val 4191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TH" sz="5400" dirty="0"/>
              <a:t>0 VBox</a:t>
            </a:r>
          </a:p>
        </p:txBody>
      </p:sp>
    </p:spTree>
    <p:extLst>
      <p:ext uri="{BB962C8B-B14F-4D97-AF65-F5344CB8AC3E}">
        <p14:creationId xmlns:p14="http://schemas.microsoft.com/office/powerpoint/2010/main" val="1378043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15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PRAISAN PADUNGWEANG</dc:creator>
  <cp:lastModifiedBy>PRAISAN PADUNGWEANG</cp:lastModifiedBy>
  <cp:revision>8</cp:revision>
  <dcterms:created xsi:type="dcterms:W3CDTF">2021-05-31T15:57:56Z</dcterms:created>
  <dcterms:modified xsi:type="dcterms:W3CDTF">2021-05-31T17:59:00Z</dcterms:modified>
</cp:coreProperties>
</file>