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85" autoAdjust="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6022-3C9A-400A-B66E-50C79248F8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E0319-A35E-4951-85BF-FAD79EAD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E0319-A35E-4951-85BF-FAD79EAD2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86770-FC1E-4B51-8769-F967EF75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Disaster Recovery with IBM Virtual Servers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68FBB-C08B-4765-A76F-FD352004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86" y="3027986"/>
            <a:ext cx="9032346" cy="3164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PHASE 2  PROJECT :  DISASTER RECOVERY </a:t>
            </a:r>
          </a:p>
          <a:p>
            <a:pPr marL="0" indent="0">
              <a:buNone/>
            </a:pPr>
            <a:endParaRPr 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TEAM MEMBERS 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Tamil </a:t>
            </a: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priyan</a:t>
            </a: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(TL)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Sivaraj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Ramprasath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Sahaya</a:t>
            </a: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Micheal</a:t>
            </a: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Herson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Venkatachalam</a:t>
            </a: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Siddharatha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9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AEA6D-6554-4DBE-B441-5DC94C7C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3E3E3"/>
                </a:solidFill>
                <a:latin typeface="Google Sans"/>
              </a:rPr>
              <a:t>Benefits Of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Cloud DR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E505B0-19A0-4311-B66C-9E0E767E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4" y="2628900"/>
            <a:ext cx="8825659" cy="3416300"/>
          </a:xfrm>
        </p:spPr>
        <p:txBody>
          <a:bodyPr/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Eliminates the need for dedicated physical DR sites, reducing capital expenses.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Easily scales resources up or down in the cloud to match your DR needs.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Provides flexibility in choosing recovery locations and strategies.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Enables faster recovery times compared to traditional DR approaches.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Reduces the complexity associated with traditional DR solutions.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Provides global accessibility to data and applications for remote users.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Helps prevent disasters through proactive monitoring and mitigation.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C2614-1179-4401-83CB-0E465E61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Case Studies or Examples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2791E-C5BB-4570-94C7-BC34BE2B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Certainly, here are some short points summarizing a few Disaster Recovery case studies or examples involving IBM Virtual Servers:</a:t>
            </a:r>
          </a:p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Case Study : XYZ Corporation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Challenge: XYZ Corporation faced frequent server outages and data loss due to hardware failures and natural disasters.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Solution: They implemented IBM Virtual Servers with built-in failover and backup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Result: Reduced downtime by 90%, improved data recovery times, and saved significant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30316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35E3-206A-4293-9AE8-EDF8CF0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Techniques For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Disaster Recovery with IBM Virtual Servers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67E23-E930-417F-AF3B-4D99EC39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45" y="2852882"/>
            <a:ext cx="8825659" cy="3714173"/>
          </a:xfrm>
        </p:spPr>
        <p:txBody>
          <a:bodyPr>
            <a:normAutofit fontScale="92500"/>
          </a:bodyPr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Implement automated failover solutions to minimize downtime.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Employ data deduplication techniques to reduce storage and bandwidth requirements for DR data.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Implement CDP solutions for real-time data replication and minimal data loss.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Ensure compliance with industry regulations and generate audit-ready reports.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Establish DR sites in geographically diverse locations for maximum resilience.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Maintain detailed runbooks and documentation for rapid response during a disaster.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Store backups in object storage for cost-efficient and scalable long-term retention.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4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94A84-8731-4CEF-A13A-C1FFDA97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Achivements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16618-571A-474C-9818-B7ACC41C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Achieved minimal downtime during disaster events, ensuring business continuity.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Successfully recovered critical systems and data within the defined Recovery Time Objectives (RTO).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Ensured the integrity of data with a recovery process that maintains data consistency.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Implemented redundant IBM Virtual Server configurations to reduce the risk of hardware failures.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Defined incident response procedures to address unforeseen challenges promptly.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Ensured that critical business processes continued even in the face of disruptions.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441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83F08-BF8E-42E7-8208-B4C553D5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6B8B3-8495-4F92-A8B9-21C8D3E8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BM Virtual Servers offer a variety of DR solutions that can be tailored to meet the specific needs of each business. These solutions include replication, backup and restore, and cloud DR.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By using IBM Virtual Servers for DR, businesses can minimize downtime and financial losses in the event of a disaster.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6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FD366-BEF1-47DF-B788-F15AD6E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7" y="1346200"/>
            <a:ext cx="8739500" cy="334431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9DEF2-0F85-4009-B157-BFE68982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Disaster recovery (DR) is the process of restoring access to data and applications after a disaster. DR plans and solutions help businesses minimize downtime and financial losses in the event of a disaster.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Virtual Servers offer a variety of DR solutions that can be tailored to meet the specific needs of each business. These solutions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Replication: Replication involves copying data from one server to another in real time or on a scheduled basis. This allows businesses to quickly restore access to data and applications in the event of a disaster at the primary 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Backup and restore: Backup and restore involves creating copies of data and applications and storing them in a safe location. In the event of a disaster, the data and applications can be restored from backup.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Cloud DR: Cloud DR involves using cloud-based resources to provide disaster recovery protection. This can be a cost-effective and scalable option for businesses of all sizes.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1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3CDD2-7310-416A-AB3E-23C2CCA3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5D9FA-9BC1-427F-9C14-FFDAE9C0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Provide an understanding of what disaster recovery is and why it's crucial for business continuity.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Explain what IBM Virtual Servers are and their significance in the context of disaster recovery.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Highlight the built-in disaster recovery features of IBM Virtual Servers.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Discuss various disaster recovery solutions that can be implemented using IBM Virtual Servers.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Summarize the main points and key takeaways from the presentation.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1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49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19372-5712-414A-B6DA-67161467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30" y="1092201"/>
            <a:ext cx="8825659" cy="706964"/>
          </a:xfrm>
        </p:spPr>
        <p:txBody>
          <a:bodyPr/>
          <a:lstStyle/>
          <a:p>
            <a:r>
              <a:rPr lang="en-US" b="1" dirty="0"/>
              <a:t>Key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5D8EC-4EFA-41A8-8CB6-6427401C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Ensure uninterrupted business operations during and after disruptive events.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Safeguard critical data from loss or corruption.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Minimize system and application downtime to meet Recovery Time Objectives (RTO).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Develop a crisis management plan for immediate disaster response.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Conduct regular DR drills to assess and improve preparedness.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Maintain records of successful DR operations for reference and reporting.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075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E456E-C935-4846-ACA2-C554F4E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Benefits of using IBM Virtual Servers for DR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2A911-DD69-4EAF-964F-B705141D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There are many benefits to using IBM Virtual Servers for disaster recovery,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Flexibility: IBM Virtual Servers offer a variety of DR solutions that can be customized to meet the specific needs of each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Scalability: IBM Virtual Servers can be scaled to meet the changing needs of businesses. This makes them a good choice for businesses of all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Reliability: IBM Virtual Servers are built on a reliable and secure platform. This helps businesses ensure that their data and applications are protected in the event of a disaster.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Affordability: IBM Virtual Servers are a cost-effective DR solution. Businesses can choose the DR solution that best meets their needs and budget.</a:t>
            </a:r>
          </a:p>
        </p:txBody>
      </p:sp>
    </p:spTree>
    <p:extLst>
      <p:ext uri="{BB962C8B-B14F-4D97-AF65-F5344CB8AC3E}">
        <p14:creationId xmlns:p14="http://schemas.microsoft.com/office/powerpoint/2010/main" val="32117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D5643-43E6-4070-A0EE-AE2DF535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Replication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62C1B-5143-452A-853A-DF8B31D6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Replication is a common DR strategy that involves copying data from one server to another in real time or on a scheduled basis. This allows businesses to quickly restore access to data and applications in the event of a disaster at the primary site.</a:t>
            </a:r>
          </a:p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Virtual Servers offer a variety of replication solutions,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Hyper Protect Virtual Servers: IBM Cloud Hyper Protect Virtual Servers offer a fully managed DR solution that uses replication to protect data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Power Virtual Servers: IBM Cloud Power Virtual Servers offer a variety of replication options, including synchronous replication, asynchronous replication, and remote copy.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Power Systems Private Cloud: IBM Power Systems Private Cloud offers a variety of replication options for IBM Power Systems servers.</a:t>
            </a:r>
          </a:p>
        </p:txBody>
      </p:sp>
    </p:spTree>
    <p:extLst>
      <p:ext uri="{BB962C8B-B14F-4D97-AF65-F5344CB8AC3E}">
        <p14:creationId xmlns:p14="http://schemas.microsoft.com/office/powerpoint/2010/main" val="395146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3E2F2-5CA6-4290-8E95-3EB8DA06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990602"/>
            <a:ext cx="8761413" cy="706964"/>
          </a:xfrm>
        </p:spPr>
        <p:txBody>
          <a:bodyPr/>
          <a:lstStyle/>
          <a:p>
            <a:r>
              <a:rPr lang="en-US" b="1" dirty="0"/>
              <a:t>Innovation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62972-3B69-4D33-B090-5A69E60F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Utilize AI and machine learning to predict potential failures and proactively take action to prevent downtime.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Implement automated orchestration tools to streamline the DR process, reducing manual intervention.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Leverage SDS solutions to provide flexibility and scalability for storage resources in DR scenarios.</a:t>
            </a: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Implement APIs for seamless integration between DR systems and IBM Virtual Servers, enabling rapid failover.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Integrate DevOps practices and </a:t>
            </a:r>
            <a:r>
              <a:rPr lang="en-US" b="1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IaC</a:t>
            </a: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 to automate DR provisioning and configuration.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5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E02B-1E40-4064-9449-B89450C6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Backup and restore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67F31-38F0-4B82-A189-F39307F2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Backup and restore is a DR strategy that involves creating copies of data and applications and storing them in a safe location. In the event of a disaster, the data and applications can be restored from backup.</a:t>
            </a:r>
          </a:p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Virtual Servers offer a variety of backup and restore solutions,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Backup Service: IBM Cloud Backup Service is a fully managed backup and recovery service that can be used to protect data on IBM Virtual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Tivoli Storage Manager: IBM Tivoli Storage Manager is a backup and recovery software solution that can be used to protect data on IBM Virtual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Spectrum Protect: IBM Spectrum Protect is a backup and recovery software solution that can be used to protect data on IBM Virtual Servers.</a:t>
            </a:r>
          </a:p>
        </p:txBody>
      </p:sp>
    </p:spTree>
    <p:extLst>
      <p:ext uri="{BB962C8B-B14F-4D97-AF65-F5344CB8AC3E}">
        <p14:creationId xmlns:p14="http://schemas.microsoft.com/office/powerpoint/2010/main" val="2578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CCF6A-A4E6-4E19-8DED-246FC3DC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Cloud DR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00D58C-3CB4-4B4B-B2B4-8B1F319B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1333"/>
            <a:ext cx="9337147" cy="3826934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Cloud DR is a DR strategy that involves using cloud-based resources to provide disaster recovery protection. This can be a cost-effective and scalable option for businesses of all sizes.</a:t>
            </a:r>
          </a:p>
          <a:p>
            <a:pPr algn="l"/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Virtual Servers offer a variety of cloud DR solutions,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Disaster Recovery as a Service: IBM Cloud Disaster Recovery as a Service is a fully managed DR service that can be used to protect data and applications on IBM Virtual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Hyper Protect Virtual Servers: IBM Cloud Hyper Protect Virtual Servers offer a fully managed DR solution that uses replication to protect data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IBM Cloud DR Orchestration: IBM Cloud DR Orchestration is a software solution that can be used to automate and manage DR processes for IBM Virtual Servers.</a:t>
            </a:r>
          </a:p>
        </p:txBody>
      </p:sp>
    </p:spTree>
    <p:extLst>
      <p:ext uri="{BB962C8B-B14F-4D97-AF65-F5344CB8AC3E}">
        <p14:creationId xmlns:p14="http://schemas.microsoft.com/office/powerpoint/2010/main" val="193903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895</Words>
  <Application>Microsoft Office PowerPoint</Application>
  <PresentationFormat>Custom</PresentationFormat>
  <Paragraphs>91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Disaster Recovery with IBM Virtual Servers</vt:lpstr>
      <vt:lpstr>Introduction </vt:lpstr>
      <vt:lpstr>Presentation Goals </vt:lpstr>
      <vt:lpstr>Key objectives </vt:lpstr>
      <vt:lpstr>Benefits of using IBM Virtual Servers for DR</vt:lpstr>
      <vt:lpstr>Replication </vt:lpstr>
      <vt:lpstr>Innovation Techniques</vt:lpstr>
      <vt:lpstr>Backup and restore</vt:lpstr>
      <vt:lpstr>Cloud DR</vt:lpstr>
      <vt:lpstr>Benefits Of Cloud DR</vt:lpstr>
      <vt:lpstr>Case Studies or Examples</vt:lpstr>
      <vt:lpstr>Advanced Techniques For Disaster Recovery with IBM Virtual Servers</vt:lpstr>
      <vt:lpstr>Achivements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using python</dc:title>
  <dc:creator>ram</dc:creator>
  <cp:lastModifiedBy>2021PITCS247</cp:lastModifiedBy>
  <cp:revision>18</cp:revision>
  <dcterms:created xsi:type="dcterms:W3CDTF">2023-10-10T09:28:50Z</dcterms:created>
  <dcterms:modified xsi:type="dcterms:W3CDTF">2023-10-11T05:25:34Z</dcterms:modified>
</cp:coreProperties>
</file>