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897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480661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Introduction to Height and Weight Calculation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6319599" y="468856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Knowing your height and weight is important for understanding your overall health and well-being. These key measurements can provide insights into your body composition and help guide you towards a healthy lifestyle.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319599" y="637674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6786086" y="6360081"/>
            <a:ext cx="150685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By Justin Raj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216706"/>
            <a:ext cx="1037486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Understanding Body Mass Index (BMI)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What is BMI?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BMI is a simple calculation that uses your height and weight to determine if your weight is within a healthy range.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Calculating BMI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formula is: BMI = weight (in kg) / height (in m)^2. You can also use online BMI calculators for convenience.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BMI Ranges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BMI under 18.5 is considered underweight, 18.5-24.9 is healthy, 25-29.9 is overweight, and 30+ is obese.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15465"/>
            <a:ext cx="98771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Factors Affecting Height and Weight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1277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20278" y="3169444"/>
            <a:ext cx="1353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Genetics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684508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Your genes play a significant role in determining your natural height and weight range.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1277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79162" y="3169444"/>
            <a:ext cx="194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Age and Gender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684508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Height and weight changes occur at different stages of life and vary between men and women.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51464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88131" y="5188148"/>
            <a:ext cx="1996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2227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Lifestyle Factors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70321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Diet, exercise, sleep, and stress levels can all impact your height and weight.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51464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71184" y="5188148"/>
            <a:ext cx="21002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2227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Medical Conditions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70321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Certain health issues like thyroid disorders can also influence height and weight.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783556"/>
            <a:ext cx="63363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Healthy Weight Ranges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922270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31520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Underweight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632478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BMI under 18.5 may indicate you need to gain weight to be in a healthy range.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922270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31520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Healthy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632478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BMI between 18.5 and 24.9 is considered the optimal weight range for most adults.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795242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Overweight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7783" y="550545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BMI of 25 to 29.9 means you are carrying extra weight that could be unhealthy.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Obese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50545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BMI of 30 or higher indicates you have an unhealthy amount of excess body fat.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934760"/>
            <a:ext cx="57226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Calculating Your BMI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9350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Measure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5935028" y="2664976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Obtain your height and weight measurements.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350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Calculate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5935028" y="4442460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Use the BMI formula or an online calculator.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59350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Interpret</a:t>
            </a: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5935028" y="6219944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Refer to the healthy weight ranges to understand your result.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27872"/>
            <a:ext cx="667464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Interpreting BMI Results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166586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944183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Underweight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424601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Seek advice from a healthcare professional to gain a healthy amount of weight.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81" y="3166586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3944183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Healthy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759881" y="4424601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Maintain your current healthy habits to keep your weight in the optimal range.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3166586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944183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Overweight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424601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Consider making lifestyle changes to lose excess weight and improve your health.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3656" y="3166586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3944183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Obese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203656" y="4424601"/>
            <a:ext cx="23887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Work closely with a doctor to develop a safe and effective weight loss plan.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394466"/>
            <a:ext cx="1033879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Tips for Maintaining a Healthy Weight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Balanced Diet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Focus on whole, nutrient-dense foods like fruits, vegetables, lean proteins, and whole grains.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Regular Exercise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Aim for at least 150 minutes of moderate activity or 75 minutes of vigorous activity per week.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Hydration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Drink plenty of water throughout the day to stay hydrated and support bodily functions.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890123"/>
            <a:ext cx="709779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Conclusion and Resources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3195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Understanding your height, weight, and BMI can provide valuable insights into your overall health. Remember to consult with a healthcare professional for personalized guidance and support. Additional resources are available online and through community programs.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495</Words>
  <Application>Microsoft Office PowerPoint</Application>
  <PresentationFormat>Custom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Eudoxus Sans</vt:lpstr>
      <vt:lpstr>p22-mackinac-pro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justin raj</cp:lastModifiedBy>
  <cp:revision>3</cp:revision>
  <dcterms:created xsi:type="dcterms:W3CDTF">2024-05-28T09:19:48Z</dcterms:created>
  <dcterms:modified xsi:type="dcterms:W3CDTF">2024-05-29T09:23:02Z</dcterms:modified>
</cp:coreProperties>
</file>