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AD0F85C9-1C10-0AE5-644E-D077F8B9B3B0}"/>
              </a:ext>
            </a:extLst>
          </p:cNvPr>
          <p:cNvSpPr>
            <a:spLocks noGrp="1"/>
          </p:cNvSpPr>
          <p:nvPr>
            <p:ph type="ctrTitle"/>
          </p:nvPr>
        </p:nvSpPr>
        <p:spPr>
          <a:xfrm>
            <a:off x="5697347" y="2013292"/>
            <a:ext cx="3433825" cy="619125"/>
          </a:xfrm>
        </p:spPr>
        <p:txBody>
          <a:bodyPr/>
          <a:lstStyle/>
          <a:p>
            <a:r>
              <a:rPr lang="en-US" dirty="0"/>
              <a:t>F.SAHAYA PRINCY</a:t>
            </a:r>
            <a:br>
              <a:rPr lang="en-US"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B422AA61-9CBC-BD5D-868D-556798CE884D}"/>
              </a:ext>
            </a:extLst>
          </p:cNvPr>
          <p:cNvSpPr>
            <a:spLocks noGrp="1"/>
          </p:cNvSpPr>
          <p:nvPr>
            <p:ph type="body" idx="1"/>
          </p:nvPr>
        </p:nvSpPr>
        <p:spPr>
          <a:xfrm>
            <a:off x="1044159" y="1584990"/>
            <a:ext cx="7718841" cy="2769989"/>
          </a:xfrm>
        </p:spPr>
        <p:txBody>
          <a:bodyPr/>
          <a:lstStyle/>
          <a:p>
            <a:r>
              <a:rPr lang="en-US" dirty="0"/>
              <a:t>The result of employing CNN for employee performance evaluation and promotion prediction is a model capable of accurately assessing various performance metrics based on input data such as employee reviews, project outcomes, and other relevant factors. Through extensive training, the CNN learns to recognize patterns and correlations within the data, enabling it to make predictions about which employees are likely to excel and warrant promotion. This approach streamlines the evaluation process, providing organizations with valuable insights for talent management and strategic decision-making. Overall, the CNN-driven system enhances efficiency and objectivity in performance assessment, facilitating fair and informed promotion decisions.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48298" y="5419562"/>
            <a:ext cx="7391018"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lang="en-US" sz="2000" u="heavy" spc="25" dirty="0">
              <a:solidFill>
                <a:srgbClr val="006FC0"/>
              </a:solidFill>
              <a:uFill>
                <a:solidFill>
                  <a:srgbClr val="006FC0"/>
                </a:solidFill>
              </a:uFill>
              <a:latin typeface="Trebuchet MS"/>
              <a:cs typeface="Trebuchet MS"/>
            </a:endParaRP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https://colab.research.google.com/drive/1JoI68w7w4Qs8-fNZtf6rcmPvZcjb4-ay?usp=sharing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3940822"/>
          </a:xfrm>
          <a:prstGeom prst="rect">
            <a:avLst/>
          </a:prstGeom>
        </p:spPr>
        <p:txBody>
          <a:bodyPr vert="horz" wrap="square" lIns="0" tIns="16510" rIns="0" bIns="0" rtlCol="0">
            <a:spAutoFit/>
          </a:bodyPr>
          <a:lstStyle/>
          <a:p>
            <a:pPr marL="12700">
              <a:lnSpc>
                <a:spcPct val="100000"/>
              </a:lnSpc>
              <a:spcBef>
                <a:spcPts val="130"/>
              </a:spcBef>
            </a:pPr>
            <a:r>
              <a:rPr lang="en-US" sz="4250" dirty="0"/>
              <a:t>Employee performance Evaluation and promotion prediction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r>
              <a:rPr lang="en-US" dirty="0"/>
              <a:t>	</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OVERVIEW</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WHO ARE THE END USERS?</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 SOLUTION AND ITS VALUE PROPOSITION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WOW IN YOUR SOLUTION</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MODELLING</a:t>
            </a:r>
          </a:p>
          <a:p>
            <a:pPr marL="2571750" lvl="5"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0506488-BBA6-D56F-21F1-630350583AEE}"/>
              </a:ext>
            </a:extLst>
          </p:cNvPr>
          <p:cNvSpPr>
            <a:spLocks noGrp="1"/>
          </p:cNvSpPr>
          <p:nvPr>
            <p:ph type="body" idx="1"/>
          </p:nvPr>
        </p:nvSpPr>
        <p:spPr>
          <a:xfrm>
            <a:off x="381000" y="1371600"/>
            <a:ext cx="7753350" cy="2769989"/>
          </a:xfrm>
        </p:spPr>
        <p:txBody>
          <a:bodyPr/>
          <a:lstStyle/>
          <a:p>
            <a:r>
              <a:rPr lang="en-US" dirty="0"/>
              <a:t>The problem statement involves developing a CNN-based system for Employee Performance Evaluation and Promotion Prediction. This system aims to analyze various performance metrics and employee data to assess their work performance accurately. By utilizing convolutional neural networks (CNN), the model will extract meaningful features from different types of data, such as employee reviews, productivity metrics, and feedback. Additionally, the system will predict the likelihood of an employee's promotion based on their performance evaluation. The goal is to create an efficient and reliable tool that can assist organizations in making informed decisions regarding employee advancement, thereby optimizing workforce management and fostering career growth within the organization.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83083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2A6F8BE7-9A6E-C878-345B-B02176FB599B}"/>
              </a:ext>
            </a:extLst>
          </p:cNvPr>
          <p:cNvSpPr>
            <a:spLocks noGrp="1"/>
          </p:cNvSpPr>
          <p:nvPr>
            <p:ph type="body" idx="1"/>
          </p:nvPr>
        </p:nvSpPr>
        <p:spPr>
          <a:xfrm>
            <a:off x="533401" y="1342072"/>
            <a:ext cx="8001000" cy="3046988"/>
          </a:xfrm>
        </p:spPr>
        <p:txBody>
          <a:bodyPr/>
          <a:lstStyle/>
          <a:p>
            <a:r>
              <a:rPr lang="en-US" dirty="0"/>
              <a:t>The project aims to revolutionize employee performance evaluation and promotion prediction through Convolutional Neural Networks (CNNs). Leveraging CNN's ability to extract features from complex data, it will analyze various factors such as employee productivity, engagement, and feedback. By processing diverse data inputs including performance metrics, project outcomes, and qualitative assessments, the CNN model will generate accurate predictions regarding an employee's potential for promotion. This innovative approach not only enhances objectivity in performance evaluations but also assists organizations in identifying and nurturing talent effectively. Through the fusion of machine learning and HR analytics, this project endeavors to optimize workforce management strategies and foster a culture of meritocracy within the workplace.</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466F1A15-1D19-CA6E-DC39-F0BEE30437DB}"/>
              </a:ext>
            </a:extLst>
          </p:cNvPr>
          <p:cNvSpPr txBox="1"/>
          <p:nvPr/>
        </p:nvSpPr>
        <p:spPr>
          <a:xfrm>
            <a:off x="1219200" y="1498778"/>
            <a:ext cx="6105378"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Executives and Decision-makers</a:t>
            </a:r>
          </a:p>
          <a:p>
            <a:pPr marL="285750" indent="-285750">
              <a:lnSpc>
                <a:spcPct val="150000"/>
              </a:lnSpc>
              <a:buFont typeface="Arial" panose="020B0604020202020204" pitchFamily="34" charset="0"/>
              <a:buChar char="•"/>
            </a:pPr>
            <a:r>
              <a:rPr lang="en-IN" dirty="0"/>
              <a:t>Training and Development Professionals</a:t>
            </a:r>
          </a:p>
          <a:p>
            <a:pPr marL="285750" indent="-285750">
              <a:lnSpc>
                <a:spcPct val="150000"/>
              </a:lnSpc>
              <a:buFont typeface="Arial" panose="020B0604020202020204" pitchFamily="34" charset="0"/>
              <a:buChar char="•"/>
            </a:pPr>
            <a:r>
              <a:rPr lang="en-IN" dirty="0"/>
              <a:t>Managers and Supervisors</a:t>
            </a:r>
          </a:p>
          <a:p>
            <a:pPr marL="285750" indent="-285750">
              <a:lnSpc>
                <a:spcPct val="150000"/>
              </a:lnSpc>
              <a:buFont typeface="Arial" panose="020B0604020202020204" pitchFamily="34" charset="0"/>
              <a:buChar char="•"/>
            </a:pPr>
            <a:r>
              <a:rPr lang="en-IN" dirty="0"/>
              <a:t>Human Resources (HR) Professionals</a:t>
            </a:r>
          </a:p>
          <a:p>
            <a:pPr marL="285750" indent="-285750">
              <a:lnSpc>
                <a:spcPct val="150000"/>
              </a:lnSpc>
              <a:buFont typeface="Arial" panose="020B0604020202020204" pitchFamily="34" charset="0"/>
              <a:buChar char="•"/>
            </a:pPr>
            <a:r>
              <a:rPr lang="en-IN" dirty="0"/>
              <a:t>Recruitment Teams</a:t>
            </a:r>
          </a:p>
          <a:p>
            <a:pPr marL="285750" indent="-285750">
              <a:lnSpc>
                <a:spcPct val="150000"/>
              </a:lnSpc>
              <a:buFont typeface="Arial" panose="020B0604020202020204" pitchFamily="34" charset="0"/>
              <a:buChar char="•"/>
            </a:pPr>
            <a:r>
              <a:rPr lang="en-IN" dirty="0"/>
              <a:t>Legal and Compliance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A3C8489-FDB6-2631-28E2-CB7BD10CDEF6}"/>
              </a:ext>
            </a:extLst>
          </p:cNvPr>
          <p:cNvSpPr>
            <a:spLocks noGrp="1"/>
          </p:cNvSpPr>
          <p:nvPr>
            <p:ph type="body" idx="1"/>
          </p:nvPr>
        </p:nvSpPr>
        <p:spPr>
          <a:xfrm>
            <a:off x="2209800" y="1809117"/>
            <a:ext cx="6781800" cy="3248024"/>
          </a:xfrm>
        </p:spPr>
        <p:txBody>
          <a:bodyPr/>
          <a:lstStyle/>
          <a:p>
            <a:r>
              <a:rPr lang="en-US" dirty="0"/>
              <a:t>Our solution employs Convolutional Neural Networks (CNNs) for precise employee performance evaluation and promotion prediction. By analyzing various data inputs such as performance metrics, feedback, and historical patterns, our CNN model accurately assesses employee performance and predicts their potential for promotion. This approach streamlines HR processes, enhances decision-making, and fosters a fair and transparent evaluation system. Ultimately, our solution optimizes resource allocation, identifies talent, and cultivates a motivated workforce, driving organizational success.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39F270F3-FBDB-509A-A2AC-4F0DF578377A}"/>
              </a:ext>
            </a:extLst>
          </p:cNvPr>
          <p:cNvSpPr>
            <a:spLocks noGrp="1"/>
          </p:cNvSpPr>
          <p:nvPr>
            <p:ph type="body" idx="1"/>
          </p:nvPr>
        </p:nvSpPr>
        <p:spPr>
          <a:xfrm>
            <a:off x="2504342" y="1326046"/>
            <a:ext cx="6617970" cy="3323987"/>
          </a:xfrm>
        </p:spPr>
        <p:txBody>
          <a:bodyPr/>
          <a:lstStyle/>
          <a:p>
            <a:r>
              <a:rPr lang="en-US" dirty="0"/>
              <a:t>"The 'wow' in our solution for Employee Performance Evaluation and Promotion Prediction lies in harnessing the power of Convolutional Neural Networks (CNNs). By leveraging CNNs, we revolutionize the traditional methods by extracting intricate patterns and features from performance data, enabling precise evaluation. This advanced approach not only ensures accurate assessments but also predicts future performance trends with unprecedented accuracy. Our solution empowers organizations to make informed decisions, identify top talent, and streamline promotion processes seamlessly. The incorporation of CNNs adds a cutting-edge dimension, marking a significant leap in optimizing workforce management and driving organizational success."</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4" name="Picture 3">
            <a:extLst>
              <a:ext uri="{FF2B5EF4-FFF2-40B4-BE49-F238E27FC236}">
                <a16:creationId xmlns:a16="http://schemas.microsoft.com/office/drawing/2014/main" id="{41616015-EF1B-F995-08CD-274A08F2D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1600"/>
            <a:ext cx="5408895" cy="3581400"/>
          </a:xfrm>
          <a:prstGeom prst="rect">
            <a:avLst/>
          </a:prstGeom>
        </p:spPr>
      </p:pic>
      <p:pic>
        <p:nvPicPr>
          <p:cNvPr id="11" name="Picture 10">
            <a:extLst>
              <a:ext uri="{FF2B5EF4-FFF2-40B4-BE49-F238E27FC236}">
                <a16:creationId xmlns:a16="http://schemas.microsoft.com/office/drawing/2014/main" id="{9306A2C5-30D2-8201-C41F-5E2395572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895" y="1888881"/>
            <a:ext cx="4863024" cy="3105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669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F.SAHAYA PRINCY </vt:lpstr>
      <vt:lpstr>Employee performance Evaluation and promotion prediction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S.SIVA SREE</dc:title>
  <dc:creator>Dell Pro</dc:creator>
  <cp:lastModifiedBy>Dell Pro</cp:lastModifiedBy>
  <cp:revision>4</cp:revision>
  <dcterms:created xsi:type="dcterms:W3CDTF">2024-03-31T09:07:52Z</dcterms:created>
  <dcterms:modified xsi:type="dcterms:W3CDTF">2024-04-04T18:17:07Z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