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>
                <a:solidFill>
                  <a:srgbClr val="7030A0"/>
                </a:solidFill>
              </a:rPr>
              <a:t>Data base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MySQL</a:t>
            </a:r>
          </a:p>
          <a:p>
            <a:r>
              <a:rPr lang="fr-FR" sz="3600" dirty="0" err="1"/>
              <a:t>Postgre</a:t>
            </a:r>
            <a:r>
              <a:rPr lang="fr-FR" sz="3600" dirty="0"/>
              <a:t> SQL</a:t>
            </a:r>
          </a:p>
          <a:p>
            <a:r>
              <a:rPr lang="fr-FR" sz="3600" dirty="0"/>
              <a:t>SQL Server</a:t>
            </a:r>
          </a:p>
          <a:p>
            <a:endParaRPr lang="fr-FR" sz="3600" dirty="0"/>
          </a:p>
          <a:p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Sahbi Noureddine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510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inherit</vt:lpstr>
      <vt:lpstr>Times New Roman</vt:lpstr>
      <vt:lpstr>Wingdings 3</vt:lpstr>
      <vt:lpstr>Brin</vt:lpstr>
      <vt:lpstr>Data base management</vt:lpstr>
      <vt:lpstr>What is RDBM? </vt:lpstr>
      <vt:lpstr>MySQL  </vt:lpstr>
      <vt:lpstr>Postgre SQL  </vt:lpstr>
      <vt:lpstr>SQL  Server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Walid Gaaloul</cp:lastModifiedBy>
  <cp:revision>16</cp:revision>
  <dcterms:created xsi:type="dcterms:W3CDTF">2020-08-31T19:31:01Z</dcterms:created>
  <dcterms:modified xsi:type="dcterms:W3CDTF">2021-05-27T11:16:24Z</dcterms:modified>
</cp:coreProperties>
</file>