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6"/>
    <a:srgbClr val="6C0859"/>
    <a:srgbClr val="81096A"/>
    <a:srgbClr val="6A0663"/>
    <a:srgbClr val="672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DB1D-42C5-00FB-468F-9C28B47E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07FB6-7711-9F43-8FFB-83C0DA7BF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3CE5-0410-EDE2-91EE-40B408E7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DF289-E913-8992-96C6-2A39F70E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F13DA-1C37-6B54-C628-63504475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98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F913-E5D3-25CC-F7CB-9F2C3CF4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E5456-E5A5-38FD-DAA0-98C85E08A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9352-0728-10C8-F349-3DE07725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9924-530F-70A8-9F74-1312249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04BE-C43C-CC34-C8CF-C027A8B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6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7DA0-D2BF-D61C-EFBF-1BE89CAA4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1B84B-3873-C2D8-169B-906116AB9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A6A2-C74B-AC41-FDBB-21503A1D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BCF2-9737-98AE-96EA-AD01C293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64BF-145E-6F1F-2446-E8B7D5C8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8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D11B-5B88-E658-D39D-604E36BD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98BF-AFE0-850F-BC38-ADF7ADCE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9EB1-6762-C1EB-2D44-D440880E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E435-4377-F179-9BA3-4FEF67A0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A31E1-E9A5-C7E8-BFE3-032C91F6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0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E938-68CA-C33B-2D00-A731B497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F804C-6796-CD5B-22F9-F7E1451D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63D6-9741-2552-E8B6-9B5C79B5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EC5F-151B-DFF6-28BC-EF57B592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E527F-D29F-AC1F-88D9-CD979F28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5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B306-87F3-9CE6-7C90-30D0AC1E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D693-DC82-F85E-2147-5A68644EE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E8995-50B1-38F7-4E36-4E9D9A168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20D72-4552-B6B7-E90F-17FEBD20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65646-E0DC-DEBE-7087-F578E2A9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DF0E4-1C54-25B4-FC82-3DC983EF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1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0159-F29E-2842-397A-3E3BDB1E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4EF6-BC68-FE39-E86C-C485A917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743A8-F492-FA88-36DA-DD3AB778D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6C1AB-D255-B583-A3E5-698F2BD15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1013A-EE4F-9660-0008-EAE4BBBD3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AC8F5-4C17-5C78-4468-374431C7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BD416-7622-0724-C77B-01B9AD1A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BBE96-CAF0-9C86-6F25-18F70677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6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2297-6076-5613-A14B-416C6CCC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2FA74-93E6-273A-7038-5965AA05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B8138-1E0D-C9DD-65A7-B9EBC99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EA9DC-244B-F2EE-D5B0-4C4A824F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85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ECE49-BA84-880B-1DF6-EDD547A8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E1BA3-E01C-251B-1720-7D2C1D59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DA057-F7FA-C9A3-2AB2-0805D97D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4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D4E3-A92D-5593-A3F3-066EC85C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8EEB-97A5-9972-D855-B8CE8C1FB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4E89A-CD53-2BCD-D007-E0D08F21D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63FEB-D463-17B2-3966-44862429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3555C-902E-6998-A5D0-D0A8833B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C8CB0-B3BF-E3B4-9FA4-9747B86F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5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5DCA-14D1-C752-BF56-9D07C776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8C592-AD8E-0673-8F08-47BA9BF5E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D83A6-6236-10D5-C14E-79268E5A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B0A10-EEA4-2225-808D-FB28A81A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BF36-C201-BB9C-9406-025246CF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4325B-0B0B-7BF1-3A94-034550B0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4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59888-5E35-141A-9377-A63FA18E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6219-0568-3AD8-E8EE-58CD1CE8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178E-0698-05E8-506D-969380916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28D5-DFAA-4265-B163-D81AAE95FBEC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3D2CD-568D-184C-DCA5-7F632F594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D2FB-AAC8-9AFD-8DC7-3A91D44A5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8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rgbClr val="2F5597">
                  <a:alpha val="8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53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3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rgbClr val="6C0859">
                  <a:alpha val="8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rgbClr val="001746">
                  <a:alpha val="8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8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sahealam shaikh</cp:lastModifiedBy>
  <cp:revision>2</cp:revision>
  <dcterms:created xsi:type="dcterms:W3CDTF">2023-03-05T06:43:17Z</dcterms:created>
  <dcterms:modified xsi:type="dcterms:W3CDTF">2023-04-05T17:47:35Z</dcterms:modified>
</cp:coreProperties>
</file>