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12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A6CC9B8-A299-4625-A619-3FC81EABA3A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5CAF2C87-F5B0-41B0-A927-38320A2D40F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471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9B8-A299-4625-A619-3FC81EABA3A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2C87-F5B0-41B0-A927-38320A2D4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511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9B8-A299-4625-A619-3FC81EABA3A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2C87-F5B0-41B0-A927-38320A2D4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0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9B8-A299-4625-A619-3FC81EABA3A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2C87-F5B0-41B0-A927-38320A2D4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58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9B8-A299-4625-A619-3FC81EABA3A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2C87-F5B0-41B0-A927-38320A2D40F0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487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9B8-A299-4625-A619-3FC81EABA3A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2C87-F5B0-41B0-A927-38320A2D4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05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9B8-A299-4625-A619-3FC81EABA3A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2C87-F5B0-41B0-A927-38320A2D4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3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9B8-A299-4625-A619-3FC81EABA3A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2C87-F5B0-41B0-A927-38320A2D4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65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9B8-A299-4625-A619-3FC81EABA3A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2C87-F5B0-41B0-A927-38320A2D4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15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9B8-A299-4625-A619-3FC81EABA3A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2C87-F5B0-41B0-A927-38320A2D4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442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9B8-A299-4625-A619-3FC81EABA3A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F2C87-F5B0-41B0-A927-38320A2D4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17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A6CC9B8-A299-4625-A619-3FC81EABA3A3}" type="datetimeFigureOut">
              <a:rPr lang="en-IN" smtClean="0"/>
              <a:t>25-03-2023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5CAF2C87-F5B0-41B0-A927-38320A2D40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956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67000"/>
                <a:alpha val="90000"/>
              </a:schemeClr>
            </a:gs>
            <a:gs pos="48000">
              <a:schemeClr val="accent6">
                <a:lumMod val="97000"/>
                <a:lumOff val="3000"/>
                <a:alpha val="90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4F97D0-4E68-BC4C-1951-39FB0139052B}"/>
              </a:ext>
            </a:extLst>
          </p:cNvPr>
          <p:cNvSpPr/>
          <p:nvPr/>
        </p:nvSpPr>
        <p:spPr>
          <a:xfrm>
            <a:off x="0" y="3653"/>
            <a:ext cx="12191999" cy="6854347"/>
          </a:xfrm>
          <a:prstGeom prst="roundRect">
            <a:avLst>
              <a:gd name="adj" fmla="val 2068"/>
            </a:avLst>
          </a:prstGeom>
          <a:gradFill flip="none" rotWithShape="1">
            <a:gsLst>
              <a:gs pos="0">
                <a:schemeClr val="accent6">
                  <a:lumMod val="67000"/>
                  <a:alpha val="90000"/>
                </a:schemeClr>
              </a:gs>
              <a:gs pos="48000">
                <a:schemeClr val="accent6">
                  <a:lumMod val="97000"/>
                  <a:lumOff val="3000"/>
                  <a:alpha val="9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`</a:t>
            </a:r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FFF85508-ECF2-4483-636F-2AFFDEB0D8D0}"/>
              </a:ext>
            </a:extLst>
          </p:cNvPr>
          <p:cNvSpPr>
            <a:spLocks/>
          </p:cNvSpPr>
          <p:nvPr/>
        </p:nvSpPr>
        <p:spPr>
          <a:xfrm>
            <a:off x="10619580" y="1121548"/>
            <a:ext cx="1322979" cy="265819"/>
          </a:xfrm>
          <a:prstGeom prst="trapezoi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12E8E913-CA00-8DAA-18CE-941F9BA23FCE}"/>
              </a:ext>
            </a:extLst>
          </p:cNvPr>
          <p:cNvSpPr>
            <a:spLocks/>
          </p:cNvSpPr>
          <p:nvPr/>
        </p:nvSpPr>
        <p:spPr>
          <a:xfrm>
            <a:off x="9208922" y="1121548"/>
            <a:ext cx="1322979" cy="265819"/>
          </a:xfrm>
          <a:prstGeom prst="trapezoi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0E5BE5-D473-C605-4532-2261885DD970}"/>
              </a:ext>
            </a:extLst>
          </p:cNvPr>
          <p:cNvSpPr/>
          <p:nvPr/>
        </p:nvSpPr>
        <p:spPr>
          <a:xfrm>
            <a:off x="180000" y="180000"/>
            <a:ext cx="486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9DB785-A941-C9AA-65D5-D51C116894BE}"/>
              </a:ext>
            </a:extLst>
          </p:cNvPr>
          <p:cNvSpPr/>
          <p:nvPr/>
        </p:nvSpPr>
        <p:spPr>
          <a:xfrm>
            <a:off x="5272262" y="180000"/>
            <a:ext cx="6739738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CF0C04-7D0E-560B-999A-93AE4803F641}"/>
              </a:ext>
            </a:extLst>
          </p:cNvPr>
          <p:cNvSpPr/>
          <p:nvPr/>
        </p:nvSpPr>
        <p:spPr>
          <a:xfrm>
            <a:off x="180000" y="1106111"/>
            <a:ext cx="1260000" cy="1080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FDAD7D-E17F-3C72-4F0F-FE949CCEA8EE}"/>
              </a:ext>
            </a:extLst>
          </p:cNvPr>
          <p:cNvSpPr/>
          <p:nvPr/>
        </p:nvSpPr>
        <p:spPr>
          <a:xfrm>
            <a:off x="180000" y="2392222"/>
            <a:ext cx="1260000" cy="3240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ECF35B-EDCF-A9C4-E12B-5B4FA7C888C4}"/>
              </a:ext>
            </a:extLst>
          </p:cNvPr>
          <p:cNvSpPr/>
          <p:nvPr/>
        </p:nvSpPr>
        <p:spPr>
          <a:xfrm>
            <a:off x="180000" y="5838333"/>
            <a:ext cx="1260000" cy="8396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9D5456-A0C5-2B05-CE66-3A26E7EAC9C3}"/>
              </a:ext>
            </a:extLst>
          </p:cNvPr>
          <p:cNvSpPr/>
          <p:nvPr/>
        </p:nvSpPr>
        <p:spPr>
          <a:xfrm>
            <a:off x="1619918" y="1100774"/>
            <a:ext cx="234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86AAE-0B6A-E0D3-39A7-B6A2D6BDF82D}"/>
              </a:ext>
            </a:extLst>
          </p:cNvPr>
          <p:cNvSpPr/>
          <p:nvPr/>
        </p:nvSpPr>
        <p:spPr>
          <a:xfrm>
            <a:off x="4139836" y="1100774"/>
            <a:ext cx="234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4FB8FB-98B5-0073-922E-47F06B4F1909}"/>
              </a:ext>
            </a:extLst>
          </p:cNvPr>
          <p:cNvSpPr/>
          <p:nvPr/>
        </p:nvSpPr>
        <p:spPr>
          <a:xfrm>
            <a:off x="6659754" y="1100774"/>
            <a:ext cx="234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F1AFD9-D975-FA4B-2B95-91E8DE409B7B}"/>
              </a:ext>
            </a:extLst>
          </p:cNvPr>
          <p:cNvSpPr/>
          <p:nvPr/>
        </p:nvSpPr>
        <p:spPr>
          <a:xfrm>
            <a:off x="1619918" y="1106111"/>
            <a:ext cx="234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101209-3E1E-B5C8-6E05-127AB79EA147}"/>
              </a:ext>
            </a:extLst>
          </p:cNvPr>
          <p:cNvSpPr/>
          <p:nvPr/>
        </p:nvSpPr>
        <p:spPr>
          <a:xfrm>
            <a:off x="1619918" y="2021548"/>
            <a:ext cx="3240000" cy="2340000"/>
          </a:xfrm>
          <a:prstGeom prst="roundRect">
            <a:avLst>
              <a:gd name="adj" fmla="val 673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20D07F-56DA-C275-59E4-0456FF753C0B}"/>
              </a:ext>
            </a:extLst>
          </p:cNvPr>
          <p:cNvSpPr/>
          <p:nvPr/>
        </p:nvSpPr>
        <p:spPr>
          <a:xfrm>
            <a:off x="5039754" y="2021548"/>
            <a:ext cx="2160000" cy="2340000"/>
          </a:xfrm>
          <a:prstGeom prst="roundRect">
            <a:avLst>
              <a:gd name="adj" fmla="val 673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D5C4ED-59B7-5181-FC01-752223C984B0}"/>
              </a:ext>
            </a:extLst>
          </p:cNvPr>
          <p:cNvSpPr/>
          <p:nvPr/>
        </p:nvSpPr>
        <p:spPr>
          <a:xfrm>
            <a:off x="7332084" y="2021548"/>
            <a:ext cx="1667670" cy="2340000"/>
          </a:xfrm>
          <a:prstGeom prst="roundRect">
            <a:avLst>
              <a:gd name="adj" fmla="val 673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5D3A9-9B17-A539-9E88-57BD0D645DF8}"/>
              </a:ext>
            </a:extLst>
          </p:cNvPr>
          <p:cNvSpPr/>
          <p:nvPr/>
        </p:nvSpPr>
        <p:spPr>
          <a:xfrm>
            <a:off x="7332084" y="4462222"/>
            <a:ext cx="1667670" cy="2215777"/>
          </a:xfrm>
          <a:prstGeom prst="roundRect">
            <a:avLst>
              <a:gd name="adj" fmla="val 673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3B6D0C-33FD-103F-895C-ECBFBE136E4C}"/>
              </a:ext>
            </a:extLst>
          </p:cNvPr>
          <p:cNvSpPr/>
          <p:nvPr/>
        </p:nvSpPr>
        <p:spPr>
          <a:xfrm>
            <a:off x="1619918" y="4462221"/>
            <a:ext cx="5579836" cy="2215777"/>
          </a:xfrm>
          <a:prstGeom prst="roundRect">
            <a:avLst>
              <a:gd name="adj" fmla="val 673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E64ECA6A-0175-EE9C-12D9-8D70EBCE493A}"/>
              </a:ext>
            </a:extLst>
          </p:cNvPr>
          <p:cNvSpPr/>
          <p:nvPr/>
        </p:nvSpPr>
        <p:spPr>
          <a:xfrm>
            <a:off x="9348660" y="1121548"/>
            <a:ext cx="1080000" cy="180000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8D88373C-56FA-6EAA-A01D-983AAB75E8B8}"/>
              </a:ext>
            </a:extLst>
          </p:cNvPr>
          <p:cNvSpPr/>
          <p:nvPr/>
        </p:nvSpPr>
        <p:spPr>
          <a:xfrm>
            <a:off x="10741070" y="1121548"/>
            <a:ext cx="1080000" cy="180000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D4302B9-12B4-8320-DFED-5B921F502154}"/>
              </a:ext>
            </a:extLst>
          </p:cNvPr>
          <p:cNvSpPr/>
          <p:nvPr/>
        </p:nvSpPr>
        <p:spPr>
          <a:xfrm>
            <a:off x="9208921" y="3143096"/>
            <a:ext cx="2733637" cy="3534902"/>
          </a:xfrm>
          <a:prstGeom prst="roundRect">
            <a:avLst>
              <a:gd name="adj" fmla="val 673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52D09481-C477-2C9E-EC9B-480C0D8E69F9}"/>
              </a:ext>
            </a:extLst>
          </p:cNvPr>
          <p:cNvSpPr/>
          <p:nvPr/>
        </p:nvSpPr>
        <p:spPr>
          <a:xfrm>
            <a:off x="9461744" y="1253113"/>
            <a:ext cx="863918" cy="1536869"/>
          </a:xfrm>
          <a:prstGeom prst="flowChartOffpageConnector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Flowchart: Off-page Connector 25">
            <a:extLst>
              <a:ext uri="{FF2B5EF4-FFF2-40B4-BE49-F238E27FC236}">
                <a16:creationId xmlns:a16="http://schemas.microsoft.com/office/drawing/2014/main" id="{BB827691-E004-9120-7F3F-CA2EDBE98C4A}"/>
              </a:ext>
            </a:extLst>
          </p:cNvPr>
          <p:cNvSpPr/>
          <p:nvPr/>
        </p:nvSpPr>
        <p:spPr>
          <a:xfrm>
            <a:off x="10849110" y="1253113"/>
            <a:ext cx="863918" cy="1536869"/>
          </a:xfrm>
          <a:prstGeom prst="flowChartOffpageConnector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FE823FB-8852-3DF7-AD56-5A7D82848FAC}"/>
              </a:ext>
            </a:extLst>
          </p:cNvPr>
          <p:cNvCxnSpPr>
            <a:cxnSpLocks/>
          </p:cNvCxnSpPr>
          <p:nvPr/>
        </p:nvCxnSpPr>
        <p:spPr>
          <a:xfrm>
            <a:off x="1764000" y="2340000"/>
            <a:ext cx="288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FF5402-2573-9D08-9564-56151F7374C3}"/>
              </a:ext>
            </a:extLst>
          </p:cNvPr>
          <p:cNvCxnSpPr>
            <a:cxnSpLocks/>
          </p:cNvCxnSpPr>
          <p:nvPr/>
        </p:nvCxnSpPr>
        <p:spPr>
          <a:xfrm>
            <a:off x="5196000" y="2340000"/>
            <a:ext cx="180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067806-36F1-0747-7295-2A660E43FEC3}"/>
              </a:ext>
            </a:extLst>
          </p:cNvPr>
          <p:cNvCxnSpPr>
            <a:cxnSpLocks/>
          </p:cNvCxnSpPr>
          <p:nvPr/>
        </p:nvCxnSpPr>
        <p:spPr>
          <a:xfrm>
            <a:off x="7522019" y="2340000"/>
            <a:ext cx="126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807E38-EBC6-C670-2FF3-FED760AC2FE6}"/>
              </a:ext>
            </a:extLst>
          </p:cNvPr>
          <p:cNvCxnSpPr>
            <a:cxnSpLocks/>
          </p:cNvCxnSpPr>
          <p:nvPr/>
        </p:nvCxnSpPr>
        <p:spPr>
          <a:xfrm>
            <a:off x="1812000" y="4841712"/>
            <a:ext cx="5184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7675BC-CB0A-5140-DF6D-64184CC57BF1}"/>
              </a:ext>
            </a:extLst>
          </p:cNvPr>
          <p:cNvCxnSpPr>
            <a:cxnSpLocks/>
          </p:cNvCxnSpPr>
          <p:nvPr/>
        </p:nvCxnSpPr>
        <p:spPr>
          <a:xfrm>
            <a:off x="7522019" y="4855392"/>
            <a:ext cx="133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CFADF0-6EAC-C4D5-1D45-37FD255FC3AC}"/>
              </a:ext>
            </a:extLst>
          </p:cNvPr>
          <p:cNvCxnSpPr>
            <a:cxnSpLocks/>
          </p:cNvCxnSpPr>
          <p:nvPr/>
        </p:nvCxnSpPr>
        <p:spPr>
          <a:xfrm>
            <a:off x="9360000" y="3429000"/>
            <a:ext cx="252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3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4F97D0-4E68-BC4C-1951-39FB0139052B}"/>
              </a:ext>
            </a:extLst>
          </p:cNvPr>
          <p:cNvSpPr/>
          <p:nvPr/>
        </p:nvSpPr>
        <p:spPr>
          <a:xfrm>
            <a:off x="0" y="3653"/>
            <a:ext cx="12191999" cy="6854347"/>
          </a:xfrm>
          <a:prstGeom prst="roundRect">
            <a:avLst>
              <a:gd name="adj" fmla="val 206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`</a:t>
            </a:r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FFF85508-ECF2-4483-636F-2AFFDEB0D8D0}"/>
              </a:ext>
            </a:extLst>
          </p:cNvPr>
          <p:cNvSpPr>
            <a:spLocks/>
          </p:cNvSpPr>
          <p:nvPr/>
        </p:nvSpPr>
        <p:spPr>
          <a:xfrm>
            <a:off x="10619580" y="1121548"/>
            <a:ext cx="1322979" cy="265819"/>
          </a:xfrm>
          <a:prstGeom prst="trapezoi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rapezoid 21">
            <a:extLst>
              <a:ext uri="{FF2B5EF4-FFF2-40B4-BE49-F238E27FC236}">
                <a16:creationId xmlns:a16="http://schemas.microsoft.com/office/drawing/2014/main" id="{12E8E913-CA00-8DAA-18CE-941F9BA23FCE}"/>
              </a:ext>
            </a:extLst>
          </p:cNvPr>
          <p:cNvSpPr>
            <a:spLocks/>
          </p:cNvSpPr>
          <p:nvPr/>
        </p:nvSpPr>
        <p:spPr>
          <a:xfrm>
            <a:off x="9208922" y="1121548"/>
            <a:ext cx="1322979" cy="265819"/>
          </a:xfrm>
          <a:prstGeom prst="trapezoid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0E5BE5-D473-C605-4532-2261885DD970}"/>
              </a:ext>
            </a:extLst>
          </p:cNvPr>
          <p:cNvSpPr/>
          <p:nvPr/>
        </p:nvSpPr>
        <p:spPr>
          <a:xfrm>
            <a:off x="180000" y="131873"/>
            <a:ext cx="486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F9DB785-A941-C9AA-65D5-D51C116894BE}"/>
              </a:ext>
            </a:extLst>
          </p:cNvPr>
          <p:cNvSpPr/>
          <p:nvPr/>
        </p:nvSpPr>
        <p:spPr>
          <a:xfrm>
            <a:off x="5272262" y="180000"/>
            <a:ext cx="6739738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CF0C04-7D0E-560B-999A-93AE4803F641}"/>
              </a:ext>
            </a:extLst>
          </p:cNvPr>
          <p:cNvSpPr/>
          <p:nvPr/>
        </p:nvSpPr>
        <p:spPr>
          <a:xfrm>
            <a:off x="180000" y="1106111"/>
            <a:ext cx="1260000" cy="1080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1FDAD7D-E17F-3C72-4F0F-FE949CCEA8EE}"/>
              </a:ext>
            </a:extLst>
          </p:cNvPr>
          <p:cNvSpPr/>
          <p:nvPr/>
        </p:nvSpPr>
        <p:spPr>
          <a:xfrm>
            <a:off x="180000" y="2392222"/>
            <a:ext cx="1260000" cy="3240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ECF35B-EDCF-A9C4-E12B-5B4FA7C888C4}"/>
              </a:ext>
            </a:extLst>
          </p:cNvPr>
          <p:cNvSpPr/>
          <p:nvPr/>
        </p:nvSpPr>
        <p:spPr>
          <a:xfrm>
            <a:off x="180000" y="5838333"/>
            <a:ext cx="1260000" cy="83966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9D5456-A0C5-2B05-CE66-3A26E7EAC9C3}"/>
              </a:ext>
            </a:extLst>
          </p:cNvPr>
          <p:cNvSpPr/>
          <p:nvPr/>
        </p:nvSpPr>
        <p:spPr>
          <a:xfrm>
            <a:off x="1619918" y="1100774"/>
            <a:ext cx="234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D86AAE-0B6A-E0D3-39A7-B6A2D6BDF82D}"/>
              </a:ext>
            </a:extLst>
          </p:cNvPr>
          <p:cNvSpPr/>
          <p:nvPr/>
        </p:nvSpPr>
        <p:spPr>
          <a:xfrm>
            <a:off x="4139836" y="1100774"/>
            <a:ext cx="234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4FB8FB-98B5-0073-922E-47F06B4F1909}"/>
              </a:ext>
            </a:extLst>
          </p:cNvPr>
          <p:cNvSpPr/>
          <p:nvPr/>
        </p:nvSpPr>
        <p:spPr>
          <a:xfrm>
            <a:off x="6659754" y="1100774"/>
            <a:ext cx="234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F1AFD9-D975-FA4B-2B95-91E8DE409B7B}"/>
              </a:ext>
            </a:extLst>
          </p:cNvPr>
          <p:cNvSpPr/>
          <p:nvPr/>
        </p:nvSpPr>
        <p:spPr>
          <a:xfrm>
            <a:off x="1619918" y="1106111"/>
            <a:ext cx="23400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101209-3E1E-B5C8-6E05-127AB79EA147}"/>
              </a:ext>
            </a:extLst>
          </p:cNvPr>
          <p:cNvSpPr/>
          <p:nvPr/>
        </p:nvSpPr>
        <p:spPr>
          <a:xfrm>
            <a:off x="1619918" y="2021548"/>
            <a:ext cx="3240000" cy="2340000"/>
          </a:xfrm>
          <a:prstGeom prst="roundRect">
            <a:avLst>
              <a:gd name="adj" fmla="val 673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20D07F-56DA-C275-59E4-0456FF753C0B}"/>
              </a:ext>
            </a:extLst>
          </p:cNvPr>
          <p:cNvSpPr/>
          <p:nvPr/>
        </p:nvSpPr>
        <p:spPr>
          <a:xfrm>
            <a:off x="5039754" y="2021548"/>
            <a:ext cx="2160000" cy="2340000"/>
          </a:xfrm>
          <a:prstGeom prst="roundRect">
            <a:avLst>
              <a:gd name="adj" fmla="val 673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D5C4ED-59B7-5181-FC01-752223C984B0}"/>
              </a:ext>
            </a:extLst>
          </p:cNvPr>
          <p:cNvSpPr/>
          <p:nvPr/>
        </p:nvSpPr>
        <p:spPr>
          <a:xfrm>
            <a:off x="7332084" y="2021548"/>
            <a:ext cx="1667670" cy="2340000"/>
          </a:xfrm>
          <a:prstGeom prst="roundRect">
            <a:avLst>
              <a:gd name="adj" fmla="val 673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5D3A9-9B17-A539-9E88-57BD0D645DF8}"/>
              </a:ext>
            </a:extLst>
          </p:cNvPr>
          <p:cNvSpPr/>
          <p:nvPr/>
        </p:nvSpPr>
        <p:spPr>
          <a:xfrm>
            <a:off x="7332084" y="4462222"/>
            <a:ext cx="1667670" cy="2215777"/>
          </a:xfrm>
          <a:prstGeom prst="roundRect">
            <a:avLst>
              <a:gd name="adj" fmla="val 673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03B6D0C-33FD-103F-895C-ECBFBE136E4C}"/>
              </a:ext>
            </a:extLst>
          </p:cNvPr>
          <p:cNvSpPr/>
          <p:nvPr/>
        </p:nvSpPr>
        <p:spPr>
          <a:xfrm>
            <a:off x="1619918" y="4462221"/>
            <a:ext cx="5579836" cy="2215777"/>
          </a:xfrm>
          <a:prstGeom prst="roundRect">
            <a:avLst>
              <a:gd name="adj" fmla="val 673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lowchart: Off-page Connector 19">
            <a:extLst>
              <a:ext uri="{FF2B5EF4-FFF2-40B4-BE49-F238E27FC236}">
                <a16:creationId xmlns:a16="http://schemas.microsoft.com/office/drawing/2014/main" id="{E64ECA6A-0175-EE9C-12D9-8D70EBCE493A}"/>
              </a:ext>
            </a:extLst>
          </p:cNvPr>
          <p:cNvSpPr/>
          <p:nvPr/>
        </p:nvSpPr>
        <p:spPr>
          <a:xfrm>
            <a:off x="9348660" y="1121548"/>
            <a:ext cx="1080000" cy="180000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Flowchart: Off-page Connector 20">
            <a:extLst>
              <a:ext uri="{FF2B5EF4-FFF2-40B4-BE49-F238E27FC236}">
                <a16:creationId xmlns:a16="http://schemas.microsoft.com/office/drawing/2014/main" id="{8D88373C-56FA-6EAA-A01D-983AAB75E8B8}"/>
              </a:ext>
            </a:extLst>
          </p:cNvPr>
          <p:cNvSpPr/>
          <p:nvPr/>
        </p:nvSpPr>
        <p:spPr>
          <a:xfrm>
            <a:off x="10741070" y="1121548"/>
            <a:ext cx="1080000" cy="1800000"/>
          </a:xfrm>
          <a:prstGeom prst="flowChartOffpageConnector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D4302B9-12B4-8320-DFED-5B921F502154}"/>
              </a:ext>
            </a:extLst>
          </p:cNvPr>
          <p:cNvSpPr/>
          <p:nvPr/>
        </p:nvSpPr>
        <p:spPr>
          <a:xfrm>
            <a:off x="9208921" y="3143096"/>
            <a:ext cx="2733637" cy="3534902"/>
          </a:xfrm>
          <a:prstGeom prst="roundRect">
            <a:avLst>
              <a:gd name="adj" fmla="val 6737"/>
            </a:avLst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Flowchart: Off-page Connector 24">
            <a:extLst>
              <a:ext uri="{FF2B5EF4-FFF2-40B4-BE49-F238E27FC236}">
                <a16:creationId xmlns:a16="http://schemas.microsoft.com/office/drawing/2014/main" id="{52D09481-C477-2C9E-EC9B-480C0D8E69F9}"/>
              </a:ext>
            </a:extLst>
          </p:cNvPr>
          <p:cNvSpPr/>
          <p:nvPr/>
        </p:nvSpPr>
        <p:spPr>
          <a:xfrm>
            <a:off x="9461744" y="1253113"/>
            <a:ext cx="863918" cy="1536869"/>
          </a:xfrm>
          <a:prstGeom prst="flowChartOffpageConnector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Flowchart: Off-page Connector 25">
            <a:extLst>
              <a:ext uri="{FF2B5EF4-FFF2-40B4-BE49-F238E27FC236}">
                <a16:creationId xmlns:a16="http://schemas.microsoft.com/office/drawing/2014/main" id="{BB827691-E004-9120-7F3F-CA2EDBE98C4A}"/>
              </a:ext>
            </a:extLst>
          </p:cNvPr>
          <p:cNvSpPr/>
          <p:nvPr/>
        </p:nvSpPr>
        <p:spPr>
          <a:xfrm>
            <a:off x="10849110" y="1253113"/>
            <a:ext cx="863918" cy="1536869"/>
          </a:xfrm>
          <a:prstGeom prst="flowChartOffpageConnector">
            <a:avLst/>
          </a:prstGeom>
          <a:noFill/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68E5C31-8562-A17A-A5CF-77FF80EA41D2}"/>
              </a:ext>
            </a:extLst>
          </p:cNvPr>
          <p:cNvSpPr/>
          <p:nvPr/>
        </p:nvSpPr>
        <p:spPr>
          <a:xfrm>
            <a:off x="5272262" y="141499"/>
            <a:ext cx="6739738" cy="720000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FE823FB-8852-3DF7-AD56-5A7D82848FAC}"/>
              </a:ext>
            </a:extLst>
          </p:cNvPr>
          <p:cNvCxnSpPr>
            <a:cxnSpLocks/>
          </p:cNvCxnSpPr>
          <p:nvPr/>
        </p:nvCxnSpPr>
        <p:spPr>
          <a:xfrm>
            <a:off x="1764000" y="2340000"/>
            <a:ext cx="288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FF5402-2573-9D08-9564-56151F7374C3}"/>
              </a:ext>
            </a:extLst>
          </p:cNvPr>
          <p:cNvCxnSpPr>
            <a:cxnSpLocks/>
          </p:cNvCxnSpPr>
          <p:nvPr/>
        </p:nvCxnSpPr>
        <p:spPr>
          <a:xfrm>
            <a:off x="5196000" y="2340000"/>
            <a:ext cx="180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067806-36F1-0747-7295-2A660E43FEC3}"/>
              </a:ext>
            </a:extLst>
          </p:cNvPr>
          <p:cNvCxnSpPr>
            <a:cxnSpLocks/>
          </p:cNvCxnSpPr>
          <p:nvPr/>
        </p:nvCxnSpPr>
        <p:spPr>
          <a:xfrm>
            <a:off x="7522019" y="2340000"/>
            <a:ext cx="126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807E38-EBC6-C670-2FF3-FED760AC2FE6}"/>
              </a:ext>
            </a:extLst>
          </p:cNvPr>
          <p:cNvCxnSpPr>
            <a:cxnSpLocks/>
          </p:cNvCxnSpPr>
          <p:nvPr/>
        </p:nvCxnSpPr>
        <p:spPr>
          <a:xfrm>
            <a:off x="1812000" y="4841712"/>
            <a:ext cx="5184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7675BC-CB0A-5140-DF6D-64184CC57BF1}"/>
              </a:ext>
            </a:extLst>
          </p:cNvPr>
          <p:cNvCxnSpPr>
            <a:cxnSpLocks/>
          </p:cNvCxnSpPr>
          <p:nvPr/>
        </p:nvCxnSpPr>
        <p:spPr>
          <a:xfrm>
            <a:off x="7522019" y="4855392"/>
            <a:ext cx="133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CFADF0-6EAC-C4D5-1D45-37FD255FC3AC}"/>
              </a:ext>
            </a:extLst>
          </p:cNvPr>
          <p:cNvCxnSpPr>
            <a:cxnSpLocks/>
          </p:cNvCxnSpPr>
          <p:nvPr/>
        </p:nvCxnSpPr>
        <p:spPr>
          <a:xfrm>
            <a:off x="9360000" y="3429000"/>
            <a:ext cx="252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1673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109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sahealam</dc:creator>
  <cp:lastModifiedBy>sahealam</cp:lastModifiedBy>
  <cp:revision>3</cp:revision>
  <dcterms:created xsi:type="dcterms:W3CDTF">2023-03-25T11:04:21Z</dcterms:created>
  <dcterms:modified xsi:type="dcterms:W3CDTF">2023-03-25T14:53:31Z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2023-03-25T11:56:27Z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af1e7114-8ba8-462c-ba1c-28da03d91d01</vt:lpwstr>
  </property>
  <property fmtid="{D5CDD505-2E9C-101B-9397-08002B2CF9AE}" pid="7" name="MSIP_Label_defa4170-0d19-0005-0004-bc88714345d2_ActionId">
    <vt:lpwstr>71a80c74-1767-40b2-b3b7-26e6a97627d5</vt:lpwstr>
  </property>
  <property fmtid="{D5CDD505-2E9C-101B-9397-08002B2CF9AE}" pid="8" name="MSIP_Label_defa4170-0d19-0005-0004-bc88714345d2_ContentBits">
    <vt:lpwstr>0</vt:lpwstr>
  </property>
</Properties>
</file>