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F83EC-8057-4C71-BB96-033035A7122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B0672-1BF1-4480-8F1C-37D161A18A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0672-1BF1-4480-8F1C-37D161A18A2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69DB592-ED03-4FF4-9562-0A96DE53611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6649177-223C-4936-8B6D-DD49E8FF74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DB592-ED03-4FF4-9562-0A96DE53611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649177-223C-4936-8B6D-DD49E8FF7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69DB592-ED03-4FF4-9562-0A96DE53611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6649177-223C-4936-8B6D-DD49E8FF7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DB592-ED03-4FF4-9562-0A96DE53611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649177-223C-4936-8B6D-DD49E8FF7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9DB592-ED03-4FF4-9562-0A96DE53611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6649177-223C-4936-8B6D-DD49E8FF74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DB592-ED03-4FF4-9562-0A96DE53611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649177-223C-4936-8B6D-DD49E8FF7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DB592-ED03-4FF4-9562-0A96DE53611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649177-223C-4936-8B6D-DD49E8FF7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DB592-ED03-4FF4-9562-0A96DE53611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649177-223C-4936-8B6D-DD49E8FF7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9DB592-ED03-4FF4-9562-0A96DE53611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649177-223C-4936-8B6D-DD49E8FF7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DB592-ED03-4FF4-9562-0A96DE53611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649177-223C-4936-8B6D-DD49E8FF7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DB592-ED03-4FF4-9562-0A96DE53611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649177-223C-4936-8B6D-DD49E8FF74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69DB592-ED03-4FF4-9562-0A96DE53611D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6649177-223C-4936-8B6D-DD49E8FF74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472268" cy="2362200"/>
          </a:xfrm>
        </p:spPr>
        <p:txBody>
          <a:bodyPr/>
          <a:lstStyle/>
          <a:p>
            <a:r>
              <a:rPr lang="en-US" sz="6600" dirty="0" smtClean="0"/>
              <a:t>Advanced voting machine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-The smarter solution to modern voting system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438400"/>
            <a:ext cx="62484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9144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Objective: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We often have seen in voting systems of our country that fake votes or votes from duplicate or fake voter ID cards are also taken into </a:t>
            </a:r>
            <a:r>
              <a:rPr lang="en-US" sz="3200" dirty="0" err="1" smtClean="0"/>
              <a:t>account.These</a:t>
            </a:r>
            <a:r>
              <a:rPr lang="en-US" sz="3200" dirty="0" smtClean="0"/>
              <a:t> votes in turn counted and resulted in the winning of the non </a:t>
            </a:r>
            <a:r>
              <a:rPr lang="en-US" sz="3200" dirty="0" err="1" smtClean="0"/>
              <a:t>dserving</a:t>
            </a:r>
            <a:r>
              <a:rPr lang="en-US" sz="3200" dirty="0" smtClean="0"/>
              <a:t> </a:t>
            </a:r>
            <a:r>
              <a:rPr lang="en-US" sz="3200" dirty="0" err="1" smtClean="0"/>
              <a:t>parties.To</a:t>
            </a:r>
            <a:r>
              <a:rPr lang="en-US" sz="3200" dirty="0" smtClean="0"/>
              <a:t> reduce such illegal process in the system we would like to suggest it a better and former solution.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Problems we are facing: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Todays</a:t>
            </a:r>
            <a:r>
              <a:rPr lang="en-US" dirty="0" smtClean="0"/>
              <a:t> system is generally very slow a lot of verification needs to checked before vote is to be given which takes lots of time.</a:t>
            </a:r>
          </a:p>
          <a:p>
            <a:r>
              <a:rPr lang="en-US" dirty="0" smtClean="0"/>
              <a:t>The votes given in the EVM are also not counted </a:t>
            </a:r>
            <a:r>
              <a:rPr lang="en-US" dirty="0" err="1" smtClean="0"/>
              <a:t>compuratized</a:t>
            </a:r>
            <a:r>
              <a:rPr lang="en-US" dirty="0" smtClean="0"/>
              <a:t> ,rather by hands itself from the chits being printed out which can be an illegal issue.</a:t>
            </a:r>
          </a:p>
          <a:p>
            <a:r>
              <a:rPr lang="en-US" dirty="0" smtClean="0"/>
              <a:t>The cards can be easily made duplicated and one can make their entry in the EVM by providing duplicate details no special checking feature of the individual or the card.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277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Components we have used: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239000" cy="432213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Adafruit</a:t>
            </a:r>
            <a:r>
              <a:rPr lang="en-US" sz="3200" dirty="0" smtClean="0"/>
              <a:t> Fingerprint Sensor</a:t>
            </a:r>
          </a:p>
          <a:p>
            <a:r>
              <a:rPr lang="en-US" sz="3200" dirty="0" smtClean="0"/>
              <a:t>Keypad(2)</a:t>
            </a:r>
          </a:p>
          <a:p>
            <a:r>
              <a:rPr lang="en-US" sz="3200" dirty="0" err="1" smtClean="0"/>
              <a:t>Lcd</a:t>
            </a:r>
            <a:r>
              <a:rPr lang="en-US" sz="3200" dirty="0" smtClean="0"/>
              <a:t> screen</a:t>
            </a:r>
          </a:p>
          <a:p>
            <a:r>
              <a:rPr lang="en-US" sz="3200" dirty="0" smtClean="0"/>
              <a:t>Servo Motor</a:t>
            </a:r>
          </a:p>
          <a:p>
            <a:r>
              <a:rPr lang="en-US" sz="3200" dirty="0" err="1" smtClean="0"/>
              <a:t>Arduino</a:t>
            </a:r>
            <a:r>
              <a:rPr lang="en-US" sz="3200" dirty="0" smtClean="0"/>
              <a:t> Uno</a:t>
            </a:r>
          </a:p>
          <a:p>
            <a:r>
              <a:rPr lang="en-US" sz="3200" dirty="0" smtClean="0"/>
              <a:t>Jumper Wires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4622_large_arduino_uno_main_bo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2895600" cy="2685594"/>
          </a:xfrm>
        </p:spPr>
      </p:pic>
      <p:pic>
        <p:nvPicPr>
          <p:cNvPr id="10" name="Picture 9" descr="FBDNBRPIFF8AKFW.LA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0"/>
            <a:ext cx="2895600" cy="2895600"/>
          </a:xfrm>
          <a:prstGeom prst="rect">
            <a:avLst/>
          </a:prstGeom>
        </p:spPr>
      </p:pic>
      <p:pic>
        <p:nvPicPr>
          <p:cNvPr id="11" name="Picture 10" descr="fingerpri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57400"/>
            <a:ext cx="3200400" cy="2228850"/>
          </a:xfrm>
          <a:prstGeom prst="rect">
            <a:avLst/>
          </a:prstGeom>
        </p:spPr>
      </p:pic>
      <p:pic>
        <p:nvPicPr>
          <p:cNvPr id="12" name="Picture 11" descr="lc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95801"/>
            <a:ext cx="2514600" cy="2362200"/>
          </a:xfrm>
          <a:prstGeom prst="rect">
            <a:avLst/>
          </a:prstGeom>
        </p:spPr>
      </p:pic>
      <p:pic>
        <p:nvPicPr>
          <p:cNvPr id="13" name="Picture 12" descr="jump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4419600"/>
            <a:ext cx="2600325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smtClean="0"/>
              <a:t>Working :</a:t>
            </a:r>
            <a:endParaRPr lang="en-US" dirty="0"/>
          </a:p>
        </p:txBody>
      </p:sp>
      <p:pic>
        <p:nvPicPr>
          <p:cNvPr id="4" name="Content Placeholder 8" descr="4622_large_arduino_uno_main_bo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400" y="4652962"/>
            <a:ext cx="2205038" cy="2205038"/>
          </a:xfrm>
        </p:spPr>
      </p:pic>
      <p:pic>
        <p:nvPicPr>
          <p:cNvPr id="5" name="Picture 4" descr="fingerpri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52600"/>
            <a:ext cx="2516554" cy="1752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819400" y="25146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FBDNBRPIFF8AKFW.LAR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838200"/>
            <a:ext cx="2895600" cy="25146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rot="5400000">
            <a:off x="5867400" y="4191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c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343400"/>
            <a:ext cx="2514600" cy="23622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10800000">
            <a:off x="3124200" y="57150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3200" y="13716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Fingerprint matched with </a:t>
            </a:r>
            <a:r>
              <a:rPr lang="en-US" dirty="0" err="1" smtClean="0"/>
              <a:t>adhar</a:t>
            </a:r>
            <a:r>
              <a:rPr lang="en-US" dirty="0" smtClean="0"/>
              <a:t> or not.(</a:t>
            </a:r>
            <a:r>
              <a:rPr lang="en-US" dirty="0" err="1" smtClean="0"/>
              <a:t>Ist</a:t>
            </a:r>
            <a:r>
              <a:rPr lang="en-US" dirty="0" smtClean="0"/>
              <a:t> Layer)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3800" y="3810000"/>
            <a:ext cx="257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Voter id no valid or not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6324600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Checking the data inside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Advantages of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check the identity of the person with fingerprint if its linked with </a:t>
            </a:r>
            <a:r>
              <a:rPr lang="en-US" dirty="0" err="1" smtClean="0"/>
              <a:t>adhar</a:t>
            </a:r>
            <a:r>
              <a:rPr lang="en-US" dirty="0" smtClean="0"/>
              <a:t> or not.(</a:t>
            </a:r>
            <a:r>
              <a:rPr lang="en-US" dirty="0" err="1" smtClean="0"/>
              <a:t>Ist</a:t>
            </a:r>
            <a:r>
              <a:rPr lang="en-US" dirty="0" smtClean="0"/>
              <a:t> step of verification).</a:t>
            </a:r>
          </a:p>
          <a:p>
            <a:r>
              <a:rPr lang="en-US" dirty="0" smtClean="0"/>
              <a:t>Here we also check the validity of the voter card in the database of this year(2</a:t>
            </a:r>
            <a:r>
              <a:rPr lang="en-US" baseline="30000" dirty="0" smtClean="0"/>
              <a:t>nd</a:t>
            </a:r>
            <a:r>
              <a:rPr lang="en-US" dirty="0" smtClean="0"/>
              <a:t> step of security)</a:t>
            </a:r>
          </a:p>
          <a:p>
            <a:r>
              <a:rPr lang="en-US" dirty="0" smtClean="0"/>
              <a:t>If and only if both the functions are passed the user is allowed to vote.</a:t>
            </a:r>
          </a:p>
          <a:p>
            <a:r>
              <a:rPr lang="en-US" dirty="0" smtClean="0"/>
              <a:t>The vote is also taken digitally and counted digitally and printed on the screen with a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9160"/>
          </a:xfrm>
        </p:spPr>
        <p:txBody>
          <a:bodyPr/>
          <a:lstStyle/>
          <a:p>
            <a:r>
              <a:rPr lang="en-US" dirty="0" smtClean="0"/>
              <a:t>Cost Involved: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Adafruit</a:t>
            </a:r>
            <a:r>
              <a:rPr lang="en-US" sz="2800" dirty="0" smtClean="0"/>
              <a:t> Fingerprint </a:t>
            </a:r>
            <a:r>
              <a:rPr lang="en-US" sz="2800" dirty="0" smtClean="0"/>
              <a:t>Sensor         1100</a:t>
            </a:r>
            <a:endParaRPr lang="en-US" sz="2800" dirty="0" smtClean="0"/>
          </a:p>
          <a:p>
            <a:r>
              <a:rPr lang="en-US" sz="2800" dirty="0" smtClean="0"/>
              <a:t>Keypad(2</a:t>
            </a:r>
            <a:r>
              <a:rPr lang="en-US" sz="2800" dirty="0" smtClean="0"/>
              <a:t>)				60</a:t>
            </a:r>
            <a:endParaRPr lang="en-US" sz="2800" dirty="0" smtClean="0"/>
          </a:p>
          <a:p>
            <a:r>
              <a:rPr lang="en-US" sz="2800" dirty="0" err="1" smtClean="0"/>
              <a:t>Lcd</a:t>
            </a:r>
            <a:r>
              <a:rPr lang="en-US" sz="2800" dirty="0" smtClean="0"/>
              <a:t> </a:t>
            </a:r>
            <a:r>
              <a:rPr lang="en-US" sz="2800" dirty="0" smtClean="0"/>
              <a:t>screen				300</a:t>
            </a:r>
            <a:endParaRPr lang="en-US" sz="2800" dirty="0" smtClean="0"/>
          </a:p>
          <a:p>
            <a:r>
              <a:rPr lang="en-US" sz="2800" dirty="0" smtClean="0"/>
              <a:t>Servo </a:t>
            </a:r>
            <a:r>
              <a:rPr lang="en-US" sz="2800" dirty="0" smtClean="0"/>
              <a:t>Motor				80</a:t>
            </a:r>
            <a:endParaRPr lang="en-US" sz="2800" dirty="0" smtClean="0"/>
          </a:p>
          <a:p>
            <a:r>
              <a:rPr lang="en-US" sz="2800" dirty="0" err="1" smtClean="0"/>
              <a:t>Arduino</a:t>
            </a:r>
            <a:r>
              <a:rPr lang="en-US" sz="2800" dirty="0" smtClean="0"/>
              <a:t> </a:t>
            </a:r>
            <a:r>
              <a:rPr lang="en-US" sz="2800" dirty="0" smtClean="0"/>
              <a:t>Uno				330</a:t>
            </a:r>
            <a:endParaRPr lang="en-US" sz="2800" dirty="0" smtClean="0"/>
          </a:p>
          <a:p>
            <a:r>
              <a:rPr lang="en-US" sz="2800" dirty="0" smtClean="0"/>
              <a:t>Jumper </a:t>
            </a:r>
            <a:r>
              <a:rPr lang="en-US" sz="2800" dirty="0" smtClean="0"/>
              <a:t>Wires				50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			----------------</a:t>
            </a:r>
            <a:endParaRPr lang="en-US" sz="2800" dirty="0" smtClean="0"/>
          </a:p>
          <a:p>
            <a:pPr lvl="8"/>
            <a:r>
              <a:rPr lang="en-US" dirty="0" smtClean="0"/>
              <a:t>                                                       </a:t>
            </a:r>
            <a:r>
              <a:rPr lang="en-US" sz="4000" b="1" dirty="0" smtClean="0"/>
              <a:t>1820/-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75360"/>
          </a:xfrm>
        </p:spPr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government should introduce these type of machines in India to reduce corruption that is taking place and reduce the duplicity of illegal voting for a safe and trustable vote thus choosing the perfect leader for our country or state.</a:t>
            </a:r>
          </a:p>
          <a:p>
            <a:r>
              <a:rPr lang="en-US" dirty="0" smtClean="0"/>
              <a:t>Which will be the complete choice of the citizens of our country.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37</TotalTime>
  <Words>353</Words>
  <Application>Microsoft Office PowerPoint</Application>
  <PresentationFormat>On-screen Show (4:3)</PresentationFormat>
  <Paragraphs>38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Advanced voting machine</vt:lpstr>
      <vt:lpstr>Objective:</vt:lpstr>
      <vt:lpstr>Problems we are facing:</vt:lpstr>
      <vt:lpstr>Components we have used:</vt:lpstr>
      <vt:lpstr>Slide 5</vt:lpstr>
      <vt:lpstr>Working :</vt:lpstr>
      <vt:lpstr>Advantages of System:</vt:lpstr>
      <vt:lpstr>Cost Involved:</vt:lpstr>
      <vt:lpstr>Conclusion: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voting machine</dc:title>
  <dc:creator>APURBA GANGULY</dc:creator>
  <cp:lastModifiedBy>APURBA GANGULY</cp:lastModifiedBy>
  <cp:revision>4</cp:revision>
  <dcterms:created xsi:type="dcterms:W3CDTF">2019-08-09T02:02:32Z</dcterms:created>
  <dcterms:modified xsi:type="dcterms:W3CDTF">2019-08-09T02:39:59Z</dcterms:modified>
</cp:coreProperties>
</file>