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844CC76-43E7-4EC6-AD80-608C6DEAFA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SALES10_DASH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F85293-AE0B-4494-A997-4CA526850A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2/28/2023 5:45:26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ofit by Regions" id="2" name="slide2">
            <a:extLst>
              <a:ext uri="{FF2B5EF4-FFF2-40B4-BE49-F238E27FC236}">
                <a16:creationId xmlns:a16="http://schemas.microsoft.com/office/drawing/2014/main" id="{E2AAA9AD-C6AF-4015-A46C-D0E27985F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36"/>
            <a:ext cx="12192000" cy="64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Profit " id="3" name="slide3">
            <a:extLst>
              <a:ext uri="{FF2B5EF4-FFF2-40B4-BE49-F238E27FC236}">
                <a16:creationId xmlns:a16="http://schemas.microsoft.com/office/drawing/2014/main" id="{448DCCBD-2627-460B-A575-180FA516D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36"/>
            <a:ext cx="12192000" cy="64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-Profit" id="4" name="slide4">
            <a:extLst>
              <a:ext uri="{FF2B5EF4-FFF2-40B4-BE49-F238E27FC236}">
                <a16:creationId xmlns:a16="http://schemas.microsoft.com/office/drawing/2014/main" id="{B32DE3B6-070D-4159-B828-4F37D8AFA3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" y="0"/>
            <a:ext cx="12087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ping Cost-Product Container" id="5" name="slide5">
            <a:extLst>
              <a:ext uri="{FF2B5EF4-FFF2-40B4-BE49-F238E27FC236}">
                <a16:creationId xmlns:a16="http://schemas.microsoft.com/office/drawing/2014/main" id="{8A07E35A-256F-4654-B634-9BEAC0941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4" y="0"/>
            <a:ext cx="1166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count Offered" id="6" name="slide6">
            <a:extLst>
              <a:ext uri="{FF2B5EF4-FFF2-40B4-BE49-F238E27FC236}">
                <a16:creationId xmlns:a16="http://schemas.microsoft.com/office/drawing/2014/main" id="{ECB4F8DA-FE45-4BB7-846E-6E98C846DA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" y="0"/>
            <a:ext cx="1206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" id="7" name="slide7">
            <a:extLst>
              <a:ext uri="{FF2B5EF4-FFF2-40B4-BE49-F238E27FC236}">
                <a16:creationId xmlns:a16="http://schemas.microsoft.com/office/drawing/2014/main" id="{16166A29-D553-4813-9C8D-8997E60130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" y="0"/>
            <a:ext cx="1206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" id="8" name="slide8">
            <a:extLst>
              <a:ext uri="{FF2B5EF4-FFF2-40B4-BE49-F238E27FC236}">
                <a16:creationId xmlns:a16="http://schemas.microsoft.com/office/drawing/2014/main" id="{35FE7B19-4B93-43D8-86DB-501416761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" y="0"/>
            <a:ext cx="1206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1D94729B-2D59-4E8A-9EF0-D0FF9D1B4D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2023-02-28T12:15:28Z</dcterms:created>
  <dcterms:modified xsi:type="dcterms:W3CDTF">2023-02-28T12:15:28Z</dcterms:modified>
</cp:coreProperties>
</file>