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E63288-BE25-4307-A286-441EDB21FA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-- Dashboard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5AB0D8-E0B7-4075-ACCF-DA4E52EC39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2/28/2023 5:44:23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Order Date" id="2" name="slide2">
            <a:extLst>
              <a:ext uri="{FF2B5EF4-FFF2-40B4-BE49-F238E27FC236}">
                <a16:creationId xmlns:a16="http://schemas.microsoft.com/office/drawing/2014/main" id="{30A62CDF-EB20-4D3A-9C16-E0DACAC46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" y="0"/>
            <a:ext cx="11862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Region and State" id="3" name="slide3">
            <a:extLst>
              <a:ext uri="{FF2B5EF4-FFF2-40B4-BE49-F238E27FC236}">
                <a16:creationId xmlns:a16="http://schemas.microsoft.com/office/drawing/2014/main" id="{29E6C8C7-E245-40BA-A3A1-3B89DE023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" y="0"/>
            <a:ext cx="11566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ping Region" id="4" name="slide4">
            <a:extLst>
              <a:ext uri="{FF2B5EF4-FFF2-40B4-BE49-F238E27FC236}">
                <a16:creationId xmlns:a16="http://schemas.microsoft.com/office/drawing/2014/main" id="{791CB06B-5AB4-4CA4-B2D8-6D7337BF5D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3" y="0"/>
            <a:ext cx="7869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ount with Qty Ordered" id="5" name="slide5">
            <a:extLst>
              <a:ext uri="{FF2B5EF4-FFF2-40B4-BE49-F238E27FC236}">
                <a16:creationId xmlns:a16="http://schemas.microsoft.com/office/drawing/2014/main" id="{40F5A110-E9FA-44D2-95DB-B468E6B68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4" y="0"/>
            <a:ext cx="11572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 Of Sales" id="6" name="slide6">
            <a:extLst>
              <a:ext uri="{FF2B5EF4-FFF2-40B4-BE49-F238E27FC236}">
                <a16:creationId xmlns:a16="http://schemas.microsoft.com/office/drawing/2014/main" id="{9D37B5C6-8335-4CE2-962C-9F19AB9E34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" y="0"/>
            <a:ext cx="11862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BB4EB187-A2CA-46BD-8163-266399664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2023-02-28T12:14:23Z</dcterms:created>
  <dcterms:modified xsi:type="dcterms:W3CDTF">2023-02-28T12:14:23Z</dcterms:modified>
</cp:coreProperties>
</file>