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 Profit by Regions">
            <a:extLst>
              <a:ext uri="{FF2B5EF4-FFF2-40B4-BE49-F238E27FC236}">
                <a16:creationId xmlns:a16="http://schemas.microsoft.com/office/drawing/2014/main" id="{E2AAA9AD-C6AF-4015-A46C-D0E27985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6"/>
            <a:ext cx="12192000" cy="64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and Profit ">
            <a:extLst>
              <a:ext uri="{FF2B5EF4-FFF2-40B4-BE49-F238E27FC236}">
                <a16:creationId xmlns:a16="http://schemas.microsoft.com/office/drawing/2014/main" id="{448DCCBD-2627-460B-A575-180FA516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6"/>
            <a:ext cx="12192000" cy="64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tegory-Profit">
            <a:extLst>
              <a:ext uri="{FF2B5EF4-FFF2-40B4-BE49-F238E27FC236}">
                <a16:creationId xmlns:a16="http://schemas.microsoft.com/office/drawing/2014/main" id="{B32DE3B6-070D-4159-B828-4F37D8AFA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" y="0"/>
            <a:ext cx="12087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ipping Cost-Product Container">
            <a:extLst>
              <a:ext uri="{FF2B5EF4-FFF2-40B4-BE49-F238E27FC236}">
                <a16:creationId xmlns:a16="http://schemas.microsoft.com/office/drawing/2014/main" id="{8A07E35A-256F-4654-B634-9BEAC0941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4" y="0"/>
            <a:ext cx="1166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scount Offered">
            <a:extLst>
              <a:ext uri="{FF2B5EF4-FFF2-40B4-BE49-F238E27FC236}">
                <a16:creationId xmlns:a16="http://schemas.microsoft.com/office/drawing/2014/main" id="{ECB4F8DA-FE45-4BB7-846E-6E98C846D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" y="0"/>
            <a:ext cx="1206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Profit">
            <a:extLst>
              <a:ext uri="{FF2B5EF4-FFF2-40B4-BE49-F238E27FC236}">
                <a16:creationId xmlns:a16="http://schemas.microsoft.com/office/drawing/2014/main" id="{16166A29-D553-4813-9C8D-8997E601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" y="0"/>
            <a:ext cx="1206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Sales">
            <a:extLst>
              <a:ext uri="{FF2B5EF4-FFF2-40B4-BE49-F238E27FC236}">
                <a16:creationId xmlns:a16="http://schemas.microsoft.com/office/drawing/2014/main" id="{35FE7B19-4B93-43D8-86DB-50141676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" y="0"/>
            <a:ext cx="1206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1D94729B-2D59-4E8A-9EF0-D0FF9D1B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newonemakeone@outlook.com</cp:lastModifiedBy>
  <cp:revision>1</cp:revision>
  <dcterms:created xsi:type="dcterms:W3CDTF">2023-02-28T12:15:28Z</dcterms:created>
  <dcterms:modified xsi:type="dcterms:W3CDTF">2023-03-01T16:01:01Z</dcterms:modified>
</cp:coreProperties>
</file>